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8"/>
  </p:notesMasterIdLst>
  <p:handoutMasterIdLst>
    <p:handoutMasterId r:id="rId19"/>
  </p:handoutMasterIdLst>
  <p:sldIdLst>
    <p:sldId id="257" r:id="rId5"/>
    <p:sldId id="265" r:id="rId6"/>
    <p:sldId id="269" r:id="rId7"/>
    <p:sldId id="258" r:id="rId8"/>
    <p:sldId id="270" r:id="rId9"/>
    <p:sldId id="271" r:id="rId10"/>
    <p:sldId id="275" r:id="rId11"/>
    <p:sldId id="276" r:id="rId12"/>
    <p:sldId id="272" r:id="rId13"/>
    <p:sldId id="277" r:id="rId14"/>
    <p:sldId id="274" r:id="rId15"/>
    <p:sldId id="278" r:id="rId16"/>
    <p:sldId id="273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99"/>
    <a:srgbClr val="0000FF"/>
    <a:srgbClr val="F21272"/>
    <a:srgbClr val="00FFFF"/>
    <a:srgbClr val="7E36B4"/>
    <a:srgbClr val="6666FF"/>
    <a:srgbClr val="333399"/>
    <a:srgbClr val="F43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>
      <p:cViewPr varScale="1">
        <p:scale>
          <a:sx n="59" d="100"/>
          <a:sy n="59" d="100"/>
        </p:scale>
        <p:origin x="72" y="2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95" d="100"/>
          <a:sy n="95" d="100"/>
        </p:scale>
        <p:origin x="3582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BE2AAA-2CC7-4F9C-A8C6-8B9F2A3E9EF0}" type="datetimeFigureOut">
              <a:rPr lang="en-US" smtClean="0"/>
              <a:t>6/3/2020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0AD62A-9EE1-43E3-A7E5-D268F71DF3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644828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37ADBA-1AC7-4CD6-8AFF-4E8087BA5487}" type="datetimeFigureOut">
              <a:rPr lang="en-US" smtClean="0"/>
              <a:t>6/3/2020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34C2EF-8A97-4DAF-B099-E567883644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8091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NOTE:</a:t>
            </a:r>
            <a:r>
              <a:rPr lang="en-US" baseline="0" dirty="0"/>
              <a:t> </a:t>
            </a:r>
            <a:r>
              <a:rPr lang="en-US" dirty="0"/>
              <a:t>To change images on this slide, select a picture and delete it. Then click the Insert Picture icon</a:t>
            </a:r>
            <a:r>
              <a:rPr lang="en-US" baseline="0" dirty="0"/>
              <a:t> </a:t>
            </a:r>
            <a:r>
              <a:rPr lang="en-US" dirty="0"/>
              <a:t>in the placeholder to insert your own image.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34C2EF-8A97-4DAF-B099-E567883644D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60149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24" r="323" b="422"/>
          <a:stretch/>
        </p:blipFill>
        <p:spPr>
          <a:xfrm>
            <a:off x="1524" y="1"/>
            <a:ext cx="12188952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533400"/>
            <a:ext cx="8458200" cy="1828800"/>
          </a:xfrm>
        </p:spPr>
        <p:txBody>
          <a:bodyPr anchor="b">
            <a:normAutofit/>
          </a:bodyPr>
          <a:lstStyle>
            <a:lvl1pPr algn="l">
              <a:defRPr sz="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8200" y="2438400"/>
            <a:ext cx="7086600" cy="914400"/>
          </a:xfrm>
        </p:spPr>
        <p:txBody>
          <a:bodyPr>
            <a:normAutofit/>
          </a:bodyPr>
          <a:lstStyle>
            <a:lvl1pPr marL="0" indent="0" algn="l">
              <a:spcBef>
                <a:spcPts val="1200"/>
              </a:spcBef>
              <a:buNone/>
              <a:defRPr sz="2400"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44510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wo Pictures with Capti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5" y="1716"/>
            <a:ext cx="12188952" cy="685628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8580" y="5791200"/>
            <a:ext cx="8115419" cy="701674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defRPr lang="en-US" sz="240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Freeform 5"/>
          <p:cNvSpPr>
            <a:spLocks/>
          </p:cNvSpPr>
          <p:nvPr/>
        </p:nvSpPr>
        <p:spPr bwMode="gray">
          <a:xfrm>
            <a:off x="762000" y="933449"/>
            <a:ext cx="4114800" cy="4109465"/>
          </a:xfrm>
          <a:custGeom>
            <a:avLst/>
            <a:gdLst>
              <a:gd name="T0" fmla="*/ 870 w 933"/>
              <a:gd name="T1" fmla="*/ 64 h 1275"/>
              <a:gd name="T2" fmla="*/ 870 w 933"/>
              <a:gd name="T3" fmla="*/ 1213 h 1275"/>
              <a:gd name="T4" fmla="*/ 61 w 933"/>
              <a:gd name="T5" fmla="*/ 1213 h 1275"/>
              <a:gd name="T6" fmla="*/ 61 w 933"/>
              <a:gd name="T7" fmla="*/ 64 h 1275"/>
              <a:gd name="T8" fmla="*/ 870 w 933"/>
              <a:gd name="T9" fmla="*/ 64 h 12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33" h="1275">
                <a:moveTo>
                  <a:pt x="870" y="64"/>
                </a:moveTo>
                <a:cubicBezTo>
                  <a:pt x="933" y="128"/>
                  <a:pt x="922" y="1160"/>
                  <a:pt x="870" y="1213"/>
                </a:cubicBezTo>
                <a:cubicBezTo>
                  <a:pt x="817" y="1266"/>
                  <a:pt x="121" y="1275"/>
                  <a:pt x="61" y="1213"/>
                </a:cubicBezTo>
                <a:cubicBezTo>
                  <a:pt x="0" y="1151"/>
                  <a:pt x="3" y="123"/>
                  <a:pt x="61" y="64"/>
                </a:cubicBezTo>
                <a:cubicBezTo>
                  <a:pt x="118" y="5"/>
                  <a:pt x="806" y="0"/>
                  <a:pt x="870" y="64"/>
                </a:cubicBezTo>
                <a:close/>
              </a:path>
            </a:pathLst>
          </a:custGeom>
          <a:solidFill>
            <a:srgbClr val="FFFFFF"/>
          </a:solidFill>
          <a:effectLst>
            <a:outerShdw blurRad="317500" dist="63500" dir="2700000" algn="tl" rotWithShape="0">
              <a:prstClr val="black">
                <a:alpha val="30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" name="Picture Placeholder 14" descr="An empty placeholder to add an image. Click on the placeholder and select the image that you wish to add"/>
          <p:cNvSpPr>
            <a:spLocks noGrp="1"/>
          </p:cNvSpPr>
          <p:nvPr>
            <p:ph type="pic" sz="quarter" idx="13"/>
          </p:nvPr>
        </p:nvSpPr>
        <p:spPr>
          <a:xfrm>
            <a:off x="992435" y="1113022"/>
            <a:ext cx="3638453" cy="3750319"/>
          </a:xfrm>
          <a:custGeom>
            <a:avLst/>
            <a:gdLst>
              <a:gd name="connsiteX0" fmla="*/ 1744346 w 3503695"/>
              <a:gd name="connsiteY0" fmla="*/ 62 h 4031418"/>
              <a:gd name="connsiteX1" fmla="*/ 3334838 w 3503695"/>
              <a:gd name="connsiteY1" fmla="*/ 150223 h 4031418"/>
              <a:gd name="connsiteX2" fmla="*/ 3334838 w 3503695"/>
              <a:gd name="connsiteY2" fmla="*/ 3890810 h 4031418"/>
              <a:gd name="connsiteX3" fmla="*/ 174362 w 3503695"/>
              <a:gd name="connsiteY3" fmla="*/ 3890810 h 4031418"/>
              <a:gd name="connsiteX4" fmla="*/ 174362 w 3503695"/>
              <a:gd name="connsiteY4" fmla="*/ 150223 h 4031418"/>
              <a:gd name="connsiteX5" fmla="*/ 1744346 w 3503695"/>
              <a:gd name="connsiteY5" fmla="*/ 62 h 40314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03695" h="4031418">
                <a:moveTo>
                  <a:pt x="1744346" y="62"/>
                </a:moveTo>
                <a:cubicBezTo>
                  <a:pt x="2475376" y="-1972"/>
                  <a:pt x="3209826" y="46047"/>
                  <a:pt x="3334838" y="150223"/>
                </a:cubicBezTo>
                <a:cubicBezTo>
                  <a:pt x="3580957" y="358576"/>
                  <a:pt x="3537984" y="3718268"/>
                  <a:pt x="3334838" y="3890810"/>
                </a:cubicBezTo>
                <a:cubicBezTo>
                  <a:pt x="3127786" y="4063352"/>
                  <a:pt x="408761" y="4092652"/>
                  <a:pt x="174362" y="3890810"/>
                </a:cubicBezTo>
                <a:cubicBezTo>
                  <a:pt x="-63943" y="3688968"/>
                  <a:pt x="-52223" y="342299"/>
                  <a:pt x="174362" y="150223"/>
                </a:cubicBezTo>
                <a:cubicBezTo>
                  <a:pt x="285702" y="54185"/>
                  <a:pt x="1013315" y="2097"/>
                  <a:pt x="1744346" y="62"/>
                </a:cubicBez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</p:spPr>
        <p:txBody>
          <a:bodyPr wrap="square" tIns="365760">
            <a:noAutofit/>
          </a:bodyPr>
          <a:lstStyle>
            <a:lvl1pPr marL="0" indent="0" algn="ctr">
              <a:buNone/>
              <a:defRPr/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17" name="Text Placeholder 16"/>
          <p:cNvSpPr>
            <a:spLocks noGrp="1"/>
          </p:cNvSpPr>
          <p:nvPr>
            <p:ph type="body" sz="quarter" idx="14"/>
          </p:nvPr>
        </p:nvSpPr>
        <p:spPr>
          <a:xfrm>
            <a:off x="1028581" y="5181600"/>
            <a:ext cx="3566160" cy="493776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0" indent="0">
              <a:spcBef>
                <a:spcPts val="1200"/>
              </a:spcBef>
              <a:buNone/>
              <a:defRPr sz="1800"/>
            </a:lvl2pPr>
            <a:lvl3pPr marL="0" indent="0">
              <a:spcBef>
                <a:spcPts val="1200"/>
              </a:spcBef>
              <a:buNone/>
              <a:defRPr sz="1800"/>
            </a:lvl3pPr>
            <a:lvl4pPr marL="0" indent="0">
              <a:spcBef>
                <a:spcPts val="1200"/>
              </a:spcBef>
              <a:buNone/>
              <a:defRPr sz="1800"/>
            </a:lvl4pPr>
            <a:lvl5pPr marL="0" indent="0">
              <a:spcBef>
                <a:spcPts val="1200"/>
              </a:spcBef>
              <a:buNone/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" name="Freeform 5"/>
          <p:cNvSpPr>
            <a:spLocks/>
          </p:cNvSpPr>
          <p:nvPr/>
        </p:nvSpPr>
        <p:spPr bwMode="gray">
          <a:xfrm>
            <a:off x="5300133" y="933449"/>
            <a:ext cx="4114800" cy="4109465"/>
          </a:xfrm>
          <a:custGeom>
            <a:avLst/>
            <a:gdLst>
              <a:gd name="T0" fmla="*/ 870 w 933"/>
              <a:gd name="T1" fmla="*/ 64 h 1275"/>
              <a:gd name="T2" fmla="*/ 870 w 933"/>
              <a:gd name="T3" fmla="*/ 1213 h 1275"/>
              <a:gd name="T4" fmla="*/ 61 w 933"/>
              <a:gd name="T5" fmla="*/ 1213 h 1275"/>
              <a:gd name="T6" fmla="*/ 61 w 933"/>
              <a:gd name="T7" fmla="*/ 64 h 1275"/>
              <a:gd name="T8" fmla="*/ 870 w 933"/>
              <a:gd name="T9" fmla="*/ 64 h 12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33" h="1275">
                <a:moveTo>
                  <a:pt x="870" y="64"/>
                </a:moveTo>
                <a:cubicBezTo>
                  <a:pt x="933" y="128"/>
                  <a:pt x="922" y="1160"/>
                  <a:pt x="870" y="1213"/>
                </a:cubicBezTo>
                <a:cubicBezTo>
                  <a:pt x="817" y="1266"/>
                  <a:pt x="121" y="1275"/>
                  <a:pt x="61" y="1213"/>
                </a:cubicBezTo>
                <a:cubicBezTo>
                  <a:pt x="0" y="1151"/>
                  <a:pt x="3" y="123"/>
                  <a:pt x="61" y="64"/>
                </a:cubicBezTo>
                <a:cubicBezTo>
                  <a:pt x="118" y="5"/>
                  <a:pt x="806" y="0"/>
                  <a:pt x="870" y="64"/>
                </a:cubicBezTo>
                <a:close/>
              </a:path>
            </a:pathLst>
          </a:custGeom>
          <a:solidFill>
            <a:srgbClr val="FFFFFF"/>
          </a:solidFill>
          <a:effectLst>
            <a:outerShdw blurRad="317500" dist="63500" dir="2700000" algn="tl" rotWithShape="0">
              <a:prstClr val="black">
                <a:alpha val="30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" name="Picture Placeholder 18" descr="An empty placeholder to add an image. Click on the placeholder and select the image that you wish to add"/>
          <p:cNvSpPr>
            <a:spLocks noGrp="1"/>
          </p:cNvSpPr>
          <p:nvPr>
            <p:ph type="pic" sz="quarter" idx="15"/>
          </p:nvPr>
        </p:nvSpPr>
        <p:spPr>
          <a:xfrm>
            <a:off x="5530568" y="1113022"/>
            <a:ext cx="3638453" cy="3750319"/>
          </a:xfrm>
          <a:custGeom>
            <a:avLst/>
            <a:gdLst>
              <a:gd name="connsiteX0" fmla="*/ 1744346 w 3503695"/>
              <a:gd name="connsiteY0" fmla="*/ 62 h 4031418"/>
              <a:gd name="connsiteX1" fmla="*/ 3334838 w 3503695"/>
              <a:gd name="connsiteY1" fmla="*/ 150223 h 4031418"/>
              <a:gd name="connsiteX2" fmla="*/ 3334838 w 3503695"/>
              <a:gd name="connsiteY2" fmla="*/ 3890810 h 4031418"/>
              <a:gd name="connsiteX3" fmla="*/ 174362 w 3503695"/>
              <a:gd name="connsiteY3" fmla="*/ 3890810 h 4031418"/>
              <a:gd name="connsiteX4" fmla="*/ 174362 w 3503695"/>
              <a:gd name="connsiteY4" fmla="*/ 150223 h 4031418"/>
              <a:gd name="connsiteX5" fmla="*/ 1744346 w 3503695"/>
              <a:gd name="connsiteY5" fmla="*/ 62 h 40314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03695" h="4031418">
                <a:moveTo>
                  <a:pt x="1744346" y="62"/>
                </a:moveTo>
                <a:cubicBezTo>
                  <a:pt x="2475376" y="-1972"/>
                  <a:pt x="3209826" y="46047"/>
                  <a:pt x="3334838" y="150223"/>
                </a:cubicBezTo>
                <a:cubicBezTo>
                  <a:pt x="3580957" y="358576"/>
                  <a:pt x="3537984" y="3718268"/>
                  <a:pt x="3334838" y="3890810"/>
                </a:cubicBezTo>
                <a:cubicBezTo>
                  <a:pt x="3127786" y="4063352"/>
                  <a:pt x="408761" y="4092652"/>
                  <a:pt x="174362" y="3890810"/>
                </a:cubicBezTo>
                <a:cubicBezTo>
                  <a:pt x="-63943" y="3688968"/>
                  <a:pt x="-52223" y="342299"/>
                  <a:pt x="174362" y="150223"/>
                </a:cubicBezTo>
                <a:cubicBezTo>
                  <a:pt x="285702" y="54185"/>
                  <a:pt x="1013315" y="2097"/>
                  <a:pt x="1744346" y="62"/>
                </a:cubicBez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</p:spPr>
        <p:txBody>
          <a:bodyPr wrap="square" tIns="365760">
            <a:noAutofit/>
          </a:bodyPr>
          <a:lstStyle>
            <a:lvl1pPr marL="0" indent="0" algn="ctr"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0" name="Text Placeholder 16"/>
          <p:cNvSpPr>
            <a:spLocks noGrp="1"/>
          </p:cNvSpPr>
          <p:nvPr>
            <p:ph type="body" sz="quarter" idx="16"/>
          </p:nvPr>
        </p:nvSpPr>
        <p:spPr>
          <a:xfrm>
            <a:off x="5566714" y="5181600"/>
            <a:ext cx="3566160" cy="493776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0" indent="0">
              <a:spcBef>
                <a:spcPts val="1200"/>
              </a:spcBef>
              <a:buNone/>
              <a:defRPr sz="1800"/>
            </a:lvl2pPr>
            <a:lvl3pPr marL="0" indent="0">
              <a:spcBef>
                <a:spcPts val="1200"/>
              </a:spcBef>
              <a:buNone/>
              <a:defRPr sz="1800"/>
            </a:lvl3pPr>
            <a:lvl4pPr marL="0" indent="0">
              <a:spcBef>
                <a:spcPts val="1200"/>
              </a:spcBef>
              <a:buNone/>
              <a:defRPr sz="1800"/>
            </a:lvl4pPr>
            <a:lvl5pPr marL="0" indent="0">
              <a:spcBef>
                <a:spcPts val="1200"/>
              </a:spcBef>
              <a:buNone/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377723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hree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5" y="1716"/>
            <a:ext cx="12188952" cy="685628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8580" y="5305424"/>
            <a:ext cx="8104083" cy="579921"/>
          </a:xfrm>
        </p:spPr>
        <p:txBody>
          <a:bodyPr>
            <a:normAutofit/>
          </a:bodyPr>
          <a:lstStyle>
            <a:lvl1pPr>
              <a:defRPr sz="2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Freeform 5"/>
          <p:cNvSpPr>
            <a:spLocks/>
          </p:cNvSpPr>
          <p:nvPr/>
        </p:nvSpPr>
        <p:spPr bwMode="gray">
          <a:xfrm>
            <a:off x="762000" y="933449"/>
            <a:ext cx="5334000" cy="4109465"/>
          </a:xfrm>
          <a:custGeom>
            <a:avLst/>
            <a:gdLst>
              <a:gd name="T0" fmla="*/ 870 w 933"/>
              <a:gd name="T1" fmla="*/ 64 h 1275"/>
              <a:gd name="T2" fmla="*/ 870 w 933"/>
              <a:gd name="T3" fmla="*/ 1213 h 1275"/>
              <a:gd name="T4" fmla="*/ 61 w 933"/>
              <a:gd name="T5" fmla="*/ 1213 h 1275"/>
              <a:gd name="T6" fmla="*/ 61 w 933"/>
              <a:gd name="T7" fmla="*/ 64 h 1275"/>
              <a:gd name="T8" fmla="*/ 870 w 933"/>
              <a:gd name="T9" fmla="*/ 64 h 12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33" h="1275">
                <a:moveTo>
                  <a:pt x="870" y="64"/>
                </a:moveTo>
                <a:cubicBezTo>
                  <a:pt x="933" y="128"/>
                  <a:pt x="922" y="1160"/>
                  <a:pt x="870" y="1213"/>
                </a:cubicBezTo>
                <a:cubicBezTo>
                  <a:pt x="817" y="1266"/>
                  <a:pt x="121" y="1275"/>
                  <a:pt x="61" y="1213"/>
                </a:cubicBezTo>
                <a:cubicBezTo>
                  <a:pt x="0" y="1151"/>
                  <a:pt x="3" y="123"/>
                  <a:pt x="61" y="64"/>
                </a:cubicBezTo>
                <a:cubicBezTo>
                  <a:pt x="118" y="5"/>
                  <a:pt x="806" y="0"/>
                  <a:pt x="870" y="64"/>
                </a:cubicBezTo>
                <a:close/>
              </a:path>
            </a:pathLst>
          </a:custGeom>
          <a:solidFill>
            <a:srgbClr val="FFFFFF"/>
          </a:solidFill>
          <a:effectLst>
            <a:outerShdw blurRad="317500" dist="63500" dir="2700000" algn="tl" rotWithShape="0">
              <a:prstClr val="black">
                <a:alpha val="30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" name="Picture Placeholder 14" descr="An empty placeholder to add an image. Click on the placeholder and select the image that you wish to add"/>
          <p:cNvSpPr>
            <a:spLocks noGrp="1"/>
          </p:cNvSpPr>
          <p:nvPr>
            <p:ph type="pic" sz="quarter" idx="13"/>
          </p:nvPr>
        </p:nvSpPr>
        <p:spPr>
          <a:xfrm>
            <a:off x="991888" y="1113022"/>
            <a:ext cx="4874224" cy="3750319"/>
          </a:xfrm>
          <a:custGeom>
            <a:avLst/>
            <a:gdLst>
              <a:gd name="connsiteX0" fmla="*/ 1744346 w 3503695"/>
              <a:gd name="connsiteY0" fmla="*/ 62 h 4031418"/>
              <a:gd name="connsiteX1" fmla="*/ 3334838 w 3503695"/>
              <a:gd name="connsiteY1" fmla="*/ 150223 h 4031418"/>
              <a:gd name="connsiteX2" fmla="*/ 3334838 w 3503695"/>
              <a:gd name="connsiteY2" fmla="*/ 3890810 h 4031418"/>
              <a:gd name="connsiteX3" fmla="*/ 174362 w 3503695"/>
              <a:gd name="connsiteY3" fmla="*/ 3890810 h 4031418"/>
              <a:gd name="connsiteX4" fmla="*/ 174362 w 3503695"/>
              <a:gd name="connsiteY4" fmla="*/ 150223 h 4031418"/>
              <a:gd name="connsiteX5" fmla="*/ 1744346 w 3503695"/>
              <a:gd name="connsiteY5" fmla="*/ 62 h 40314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03695" h="4031418">
                <a:moveTo>
                  <a:pt x="1744346" y="62"/>
                </a:moveTo>
                <a:cubicBezTo>
                  <a:pt x="2475376" y="-1972"/>
                  <a:pt x="3209826" y="46047"/>
                  <a:pt x="3334838" y="150223"/>
                </a:cubicBezTo>
                <a:cubicBezTo>
                  <a:pt x="3580957" y="358576"/>
                  <a:pt x="3537984" y="3718268"/>
                  <a:pt x="3334838" y="3890810"/>
                </a:cubicBezTo>
                <a:cubicBezTo>
                  <a:pt x="3127786" y="4063352"/>
                  <a:pt x="408761" y="4092652"/>
                  <a:pt x="174362" y="3890810"/>
                </a:cubicBezTo>
                <a:cubicBezTo>
                  <a:pt x="-63943" y="3688968"/>
                  <a:pt x="-52223" y="342299"/>
                  <a:pt x="174362" y="150223"/>
                </a:cubicBezTo>
                <a:cubicBezTo>
                  <a:pt x="285702" y="54185"/>
                  <a:pt x="1013315" y="2097"/>
                  <a:pt x="1744346" y="62"/>
                </a:cubicBez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</p:spPr>
        <p:txBody>
          <a:bodyPr wrap="square" tIns="365760">
            <a:noAutofit/>
          </a:bodyPr>
          <a:lstStyle>
            <a:lvl1pPr marL="0" indent="0" algn="ctr">
              <a:buNone/>
              <a:defRPr/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18" name="Freeform 5"/>
          <p:cNvSpPr>
            <a:spLocks/>
          </p:cNvSpPr>
          <p:nvPr/>
        </p:nvSpPr>
        <p:spPr bwMode="gray">
          <a:xfrm>
            <a:off x="6323873" y="967316"/>
            <a:ext cx="2990942" cy="1934384"/>
          </a:xfrm>
          <a:custGeom>
            <a:avLst/>
            <a:gdLst>
              <a:gd name="T0" fmla="*/ 870 w 933"/>
              <a:gd name="T1" fmla="*/ 64 h 1275"/>
              <a:gd name="T2" fmla="*/ 870 w 933"/>
              <a:gd name="T3" fmla="*/ 1213 h 1275"/>
              <a:gd name="T4" fmla="*/ 61 w 933"/>
              <a:gd name="T5" fmla="*/ 1213 h 1275"/>
              <a:gd name="T6" fmla="*/ 61 w 933"/>
              <a:gd name="T7" fmla="*/ 64 h 1275"/>
              <a:gd name="T8" fmla="*/ 870 w 933"/>
              <a:gd name="T9" fmla="*/ 64 h 12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33" h="1275">
                <a:moveTo>
                  <a:pt x="870" y="64"/>
                </a:moveTo>
                <a:cubicBezTo>
                  <a:pt x="933" y="128"/>
                  <a:pt x="922" y="1160"/>
                  <a:pt x="870" y="1213"/>
                </a:cubicBezTo>
                <a:cubicBezTo>
                  <a:pt x="817" y="1266"/>
                  <a:pt x="121" y="1275"/>
                  <a:pt x="61" y="1213"/>
                </a:cubicBezTo>
                <a:cubicBezTo>
                  <a:pt x="0" y="1151"/>
                  <a:pt x="3" y="123"/>
                  <a:pt x="61" y="64"/>
                </a:cubicBezTo>
                <a:cubicBezTo>
                  <a:pt x="118" y="5"/>
                  <a:pt x="806" y="0"/>
                  <a:pt x="870" y="64"/>
                </a:cubicBezTo>
                <a:close/>
              </a:path>
            </a:pathLst>
          </a:custGeom>
          <a:solidFill>
            <a:srgbClr val="FFFFFF"/>
          </a:solidFill>
          <a:effectLst>
            <a:outerShdw blurRad="317500" dist="63500" dir="2700000" algn="tl" rotWithShape="0">
              <a:prstClr val="black">
                <a:alpha val="30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" name="Picture Placeholder 18" descr="An empty placeholder to add an image. Click on the placeholder and select the image that you wish to add"/>
          <p:cNvSpPr>
            <a:spLocks noGrp="1"/>
          </p:cNvSpPr>
          <p:nvPr>
            <p:ph type="pic" sz="quarter" idx="15"/>
          </p:nvPr>
        </p:nvSpPr>
        <p:spPr>
          <a:xfrm>
            <a:off x="6506025" y="1109743"/>
            <a:ext cx="2626638" cy="1649530"/>
          </a:xfrm>
          <a:custGeom>
            <a:avLst/>
            <a:gdLst>
              <a:gd name="connsiteX0" fmla="*/ 1744346 w 3503695"/>
              <a:gd name="connsiteY0" fmla="*/ 62 h 4031418"/>
              <a:gd name="connsiteX1" fmla="*/ 3334838 w 3503695"/>
              <a:gd name="connsiteY1" fmla="*/ 150223 h 4031418"/>
              <a:gd name="connsiteX2" fmla="*/ 3334838 w 3503695"/>
              <a:gd name="connsiteY2" fmla="*/ 3890810 h 4031418"/>
              <a:gd name="connsiteX3" fmla="*/ 174362 w 3503695"/>
              <a:gd name="connsiteY3" fmla="*/ 3890810 h 4031418"/>
              <a:gd name="connsiteX4" fmla="*/ 174362 w 3503695"/>
              <a:gd name="connsiteY4" fmla="*/ 150223 h 4031418"/>
              <a:gd name="connsiteX5" fmla="*/ 1744346 w 3503695"/>
              <a:gd name="connsiteY5" fmla="*/ 62 h 40314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03695" h="4031418">
                <a:moveTo>
                  <a:pt x="1744346" y="62"/>
                </a:moveTo>
                <a:cubicBezTo>
                  <a:pt x="2475376" y="-1972"/>
                  <a:pt x="3209826" y="46047"/>
                  <a:pt x="3334838" y="150223"/>
                </a:cubicBezTo>
                <a:cubicBezTo>
                  <a:pt x="3580957" y="358576"/>
                  <a:pt x="3537984" y="3718268"/>
                  <a:pt x="3334838" y="3890810"/>
                </a:cubicBezTo>
                <a:cubicBezTo>
                  <a:pt x="3127786" y="4063352"/>
                  <a:pt x="408761" y="4092652"/>
                  <a:pt x="174362" y="3890810"/>
                </a:cubicBezTo>
                <a:cubicBezTo>
                  <a:pt x="-63943" y="3688968"/>
                  <a:pt x="-52223" y="342299"/>
                  <a:pt x="174362" y="150223"/>
                </a:cubicBezTo>
                <a:cubicBezTo>
                  <a:pt x="285702" y="54185"/>
                  <a:pt x="1013315" y="2097"/>
                  <a:pt x="1744346" y="62"/>
                </a:cubicBez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</p:spPr>
        <p:txBody>
          <a:bodyPr wrap="square" tIns="182880">
            <a:noAutofit/>
          </a:bodyPr>
          <a:lstStyle>
            <a:lvl1pPr marL="0" indent="0" algn="ctr">
              <a:buNone/>
              <a:defRPr/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12" name="Freeform 5"/>
          <p:cNvSpPr>
            <a:spLocks/>
          </p:cNvSpPr>
          <p:nvPr/>
        </p:nvSpPr>
        <p:spPr bwMode="gray">
          <a:xfrm>
            <a:off x="6323873" y="3060954"/>
            <a:ext cx="2990942" cy="1934384"/>
          </a:xfrm>
          <a:custGeom>
            <a:avLst/>
            <a:gdLst>
              <a:gd name="T0" fmla="*/ 870 w 933"/>
              <a:gd name="T1" fmla="*/ 64 h 1275"/>
              <a:gd name="T2" fmla="*/ 870 w 933"/>
              <a:gd name="T3" fmla="*/ 1213 h 1275"/>
              <a:gd name="T4" fmla="*/ 61 w 933"/>
              <a:gd name="T5" fmla="*/ 1213 h 1275"/>
              <a:gd name="T6" fmla="*/ 61 w 933"/>
              <a:gd name="T7" fmla="*/ 64 h 1275"/>
              <a:gd name="T8" fmla="*/ 870 w 933"/>
              <a:gd name="T9" fmla="*/ 64 h 12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33" h="1275">
                <a:moveTo>
                  <a:pt x="870" y="64"/>
                </a:moveTo>
                <a:cubicBezTo>
                  <a:pt x="933" y="128"/>
                  <a:pt x="922" y="1160"/>
                  <a:pt x="870" y="1213"/>
                </a:cubicBezTo>
                <a:cubicBezTo>
                  <a:pt x="817" y="1266"/>
                  <a:pt x="121" y="1275"/>
                  <a:pt x="61" y="1213"/>
                </a:cubicBezTo>
                <a:cubicBezTo>
                  <a:pt x="0" y="1151"/>
                  <a:pt x="3" y="123"/>
                  <a:pt x="61" y="64"/>
                </a:cubicBezTo>
                <a:cubicBezTo>
                  <a:pt x="118" y="5"/>
                  <a:pt x="806" y="0"/>
                  <a:pt x="870" y="64"/>
                </a:cubicBezTo>
                <a:close/>
              </a:path>
            </a:pathLst>
          </a:custGeom>
          <a:solidFill>
            <a:srgbClr val="FFFFFF"/>
          </a:solidFill>
          <a:effectLst>
            <a:outerShdw blurRad="317500" dist="63500" dir="2700000" algn="tl" rotWithShape="0">
              <a:prstClr val="black">
                <a:alpha val="30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Picture Placeholder 12" descr="An empty placeholder to add an image. Click on the placeholder and select the image that you wish to add"/>
          <p:cNvSpPr>
            <a:spLocks noGrp="1"/>
          </p:cNvSpPr>
          <p:nvPr>
            <p:ph type="pic" sz="quarter" idx="16"/>
          </p:nvPr>
        </p:nvSpPr>
        <p:spPr>
          <a:xfrm>
            <a:off x="6506025" y="3203381"/>
            <a:ext cx="2626638" cy="1649530"/>
          </a:xfrm>
          <a:custGeom>
            <a:avLst/>
            <a:gdLst>
              <a:gd name="connsiteX0" fmla="*/ 1744346 w 3503695"/>
              <a:gd name="connsiteY0" fmla="*/ 62 h 4031418"/>
              <a:gd name="connsiteX1" fmla="*/ 3334838 w 3503695"/>
              <a:gd name="connsiteY1" fmla="*/ 150223 h 4031418"/>
              <a:gd name="connsiteX2" fmla="*/ 3334838 w 3503695"/>
              <a:gd name="connsiteY2" fmla="*/ 3890810 h 4031418"/>
              <a:gd name="connsiteX3" fmla="*/ 174362 w 3503695"/>
              <a:gd name="connsiteY3" fmla="*/ 3890810 h 4031418"/>
              <a:gd name="connsiteX4" fmla="*/ 174362 w 3503695"/>
              <a:gd name="connsiteY4" fmla="*/ 150223 h 4031418"/>
              <a:gd name="connsiteX5" fmla="*/ 1744346 w 3503695"/>
              <a:gd name="connsiteY5" fmla="*/ 62 h 40314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03695" h="4031418">
                <a:moveTo>
                  <a:pt x="1744346" y="62"/>
                </a:moveTo>
                <a:cubicBezTo>
                  <a:pt x="2475376" y="-1972"/>
                  <a:pt x="3209826" y="46047"/>
                  <a:pt x="3334838" y="150223"/>
                </a:cubicBezTo>
                <a:cubicBezTo>
                  <a:pt x="3580957" y="358576"/>
                  <a:pt x="3537984" y="3718268"/>
                  <a:pt x="3334838" y="3890810"/>
                </a:cubicBezTo>
                <a:cubicBezTo>
                  <a:pt x="3127786" y="4063352"/>
                  <a:pt x="408761" y="4092652"/>
                  <a:pt x="174362" y="3890810"/>
                </a:cubicBezTo>
                <a:cubicBezTo>
                  <a:pt x="-63943" y="3688968"/>
                  <a:pt x="-52223" y="342299"/>
                  <a:pt x="174362" y="150223"/>
                </a:cubicBezTo>
                <a:cubicBezTo>
                  <a:pt x="285702" y="54185"/>
                  <a:pt x="1013315" y="2097"/>
                  <a:pt x="1744346" y="62"/>
                </a:cubicBez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</p:spPr>
        <p:txBody>
          <a:bodyPr wrap="square" tIns="182880">
            <a:noAutofit/>
          </a:bodyPr>
          <a:lstStyle>
            <a:lvl1pPr marL="0" indent="0" algn="ctr"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7" name="Text Placeholder 16"/>
          <p:cNvSpPr>
            <a:spLocks noGrp="1"/>
          </p:cNvSpPr>
          <p:nvPr>
            <p:ph type="body" sz="quarter" idx="14"/>
          </p:nvPr>
        </p:nvSpPr>
        <p:spPr>
          <a:xfrm>
            <a:off x="1028581" y="5919255"/>
            <a:ext cx="8104082" cy="497420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600"/>
            </a:lvl1pPr>
            <a:lvl2pPr marL="0" indent="0">
              <a:spcBef>
                <a:spcPts val="1200"/>
              </a:spcBef>
              <a:buNone/>
              <a:defRPr sz="1800"/>
            </a:lvl2pPr>
            <a:lvl3pPr marL="0" indent="0">
              <a:spcBef>
                <a:spcPts val="1200"/>
              </a:spcBef>
              <a:buNone/>
              <a:defRPr sz="1800"/>
            </a:lvl3pPr>
            <a:lvl4pPr marL="0" indent="0">
              <a:spcBef>
                <a:spcPts val="1200"/>
              </a:spcBef>
              <a:buNone/>
              <a:defRPr sz="1800"/>
            </a:lvl4pPr>
            <a:lvl5pPr marL="0" indent="0">
              <a:spcBef>
                <a:spcPts val="1200"/>
              </a:spcBef>
              <a:buNone/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177923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ive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3" y="283"/>
            <a:ext cx="12188952" cy="685971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77400" y="365126"/>
            <a:ext cx="2133600" cy="1539874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defRPr lang="en-US" sz="240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8" name="Freeform 5"/>
          <p:cNvSpPr>
            <a:spLocks/>
          </p:cNvSpPr>
          <p:nvPr/>
        </p:nvSpPr>
        <p:spPr bwMode="gray">
          <a:xfrm>
            <a:off x="4182533" y="265044"/>
            <a:ext cx="5232399" cy="3020023"/>
          </a:xfrm>
          <a:custGeom>
            <a:avLst/>
            <a:gdLst>
              <a:gd name="T0" fmla="*/ 870 w 933"/>
              <a:gd name="T1" fmla="*/ 64 h 1275"/>
              <a:gd name="T2" fmla="*/ 870 w 933"/>
              <a:gd name="T3" fmla="*/ 1213 h 1275"/>
              <a:gd name="T4" fmla="*/ 61 w 933"/>
              <a:gd name="T5" fmla="*/ 1213 h 1275"/>
              <a:gd name="T6" fmla="*/ 61 w 933"/>
              <a:gd name="T7" fmla="*/ 64 h 1275"/>
              <a:gd name="T8" fmla="*/ 870 w 933"/>
              <a:gd name="T9" fmla="*/ 64 h 12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33" h="1275">
                <a:moveTo>
                  <a:pt x="870" y="64"/>
                </a:moveTo>
                <a:cubicBezTo>
                  <a:pt x="933" y="128"/>
                  <a:pt x="922" y="1160"/>
                  <a:pt x="870" y="1213"/>
                </a:cubicBezTo>
                <a:cubicBezTo>
                  <a:pt x="817" y="1266"/>
                  <a:pt x="121" y="1275"/>
                  <a:pt x="61" y="1213"/>
                </a:cubicBezTo>
                <a:cubicBezTo>
                  <a:pt x="0" y="1151"/>
                  <a:pt x="3" y="123"/>
                  <a:pt x="61" y="64"/>
                </a:cubicBezTo>
                <a:cubicBezTo>
                  <a:pt x="118" y="5"/>
                  <a:pt x="806" y="0"/>
                  <a:pt x="870" y="64"/>
                </a:cubicBezTo>
                <a:close/>
              </a:path>
            </a:pathLst>
          </a:custGeom>
          <a:solidFill>
            <a:srgbClr val="FFFFFF"/>
          </a:solidFill>
          <a:effectLst>
            <a:outerShdw blurRad="317500" dist="63500" dir="2700000" algn="tl" rotWithShape="0">
              <a:prstClr val="black">
                <a:alpha val="30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" name="Picture Placeholder 8" descr="An empty placeholder to add an image. Click on the placeholder and select the image that you wish to add"/>
          <p:cNvSpPr>
            <a:spLocks noGrp="1"/>
          </p:cNvSpPr>
          <p:nvPr>
            <p:ph type="pic" sz="quarter" idx="13"/>
          </p:nvPr>
        </p:nvSpPr>
        <p:spPr>
          <a:xfrm>
            <a:off x="4424435" y="436315"/>
            <a:ext cx="4748594" cy="2677481"/>
          </a:xfrm>
          <a:custGeom>
            <a:avLst/>
            <a:gdLst>
              <a:gd name="connsiteX0" fmla="*/ 1744346 w 3503695"/>
              <a:gd name="connsiteY0" fmla="*/ 62 h 4031418"/>
              <a:gd name="connsiteX1" fmla="*/ 3334838 w 3503695"/>
              <a:gd name="connsiteY1" fmla="*/ 150223 h 4031418"/>
              <a:gd name="connsiteX2" fmla="*/ 3334838 w 3503695"/>
              <a:gd name="connsiteY2" fmla="*/ 3890810 h 4031418"/>
              <a:gd name="connsiteX3" fmla="*/ 174362 w 3503695"/>
              <a:gd name="connsiteY3" fmla="*/ 3890810 h 4031418"/>
              <a:gd name="connsiteX4" fmla="*/ 174362 w 3503695"/>
              <a:gd name="connsiteY4" fmla="*/ 150223 h 4031418"/>
              <a:gd name="connsiteX5" fmla="*/ 1744346 w 3503695"/>
              <a:gd name="connsiteY5" fmla="*/ 62 h 40314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03695" h="4031418">
                <a:moveTo>
                  <a:pt x="1744346" y="62"/>
                </a:moveTo>
                <a:cubicBezTo>
                  <a:pt x="2475376" y="-1972"/>
                  <a:pt x="3209826" y="46047"/>
                  <a:pt x="3334838" y="150223"/>
                </a:cubicBezTo>
                <a:cubicBezTo>
                  <a:pt x="3580957" y="358576"/>
                  <a:pt x="3537984" y="3718268"/>
                  <a:pt x="3334838" y="3890810"/>
                </a:cubicBezTo>
                <a:cubicBezTo>
                  <a:pt x="3127786" y="4063352"/>
                  <a:pt x="408761" y="4092652"/>
                  <a:pt x="174362" y="3890810"/>
                </a:cubicBezTo>
                <a:cubicBezTo>
                  <a:pt x="-63943" y="3688968"/>
                  <a:pt x="-52223" y="342299"/>
                  <a:pt x="174362" y="150223"/>
                </a:cubicBezTo>
                <a:cubicBezTo>
                  <a:pt x="285702" y="54185"/>
                  <a:pt x="1013315" y="2097"/>
                  <a:pt x="1744346" y="62"/>
                </a:cubicBez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</p:spPr>
        <p:txBody>
          <a:bodyPr wrap="square" tIns="365760">
            <a:noAutofit/>
          </a:bodyPr>
          <a:lstStyle>
            <a:lvl1pPr marL="0" indent="0" algn="ctr"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0" name="Freeform 5"/>
          <p:cNvSpPr>
            <a:spLocks/>
          </p:cNvSpPr>
          <p:nvPr/>
        </p:nvSpPr>
        <p:spPr bwMode="gray">
          <a:xfrm>
            <a:off x="816188" y="384723"/>
            <a:ext cx="3146212" cy="1894677"/>
          </a:xfrm>
          <a:custGeom>
            <a:avLst/>
            <a:gdLst>
              <a:gd name="T0" fmla="*/ 870 w 933"/>
              <a:gd name="T1" fmla="*/ 64 h 1275"/>
              <a:gd name="T2" fmla="*/ 870 w 933"/>
              <a:gd name="T3" fmla="*/ 1213 h 1275"/>
              <a:gd name="T4" fmla="*/ 61 w 933"/>
              <a:gd name="T5" fmla="*/ 1213 h 1275"/>
              <a:gd name="T6" fmla="*/ 61 w 933"/>
              <a:gd name="T7" fmla="*/ 64 h 1275"/>
              <a:gd name="T8" fmla="*/ 870 w 933"/>
              <a:gd name="T9" fmla="*/ 64 h 12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33" h="1275">
                <a:moveTo>
                  <a:pt x="870" y="64"/>
                </a:moveTo>
                <a:cubicBezTo>
                  <a:pt x="933" y="128"/>
                  <a:pt x="922" y="1160"/>
                  <a:pt x="870" y="1213"/>
                </a:cubicBezTo>
                <a:cubicBezTo>
                  <a:pt x="817" y="1266"/>
                  <a:pt x="121" y="1275"/>
                  <a:pt x="61" y="1213"/>
                </a:cubicBezTo>
                <a:cubicBezTo>
                  <a:pt x="0" y="1151"/>
                  <a:pt x="3" y="123"/>
                  <a:pt x="61" y="64"/>
                </a:cubicBezTo>
                <a:cubicBezTo>
                  <a:pt x="118" y="5"/>
                  <a:pt x="806" y="0"/>
                  <a:pt x="870" y="64"/>
                </a:cubicBezTo>
                <a:close/>
              </a:path>
            </a:pathLst>
          </a:custGeom>
          <a:solidFill>
            <a:srgbClr val="FFFFFF"/>
          </a:solidFill>
          <a:effectLst>
            <a:outerShdw blurRad="317500" dist="63500" dir="2700000" algn="tl" rotWithShape="0">
              <a:prstClr val="black">
                <a:alpha val="30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Picture Placeholder 10" descr="An empty placeholder to add an image. Click on the placeholder and select the image that you wish to add"/>
          <p:cNvSpPr>
            <a:spLocks noGrp="1"/>
          </p:cNvSpPr>
          <p:nvPr>
            <p:ph type="pic" sz="quarter" idx="15"/>
          </p:nvPr>
        </p:nvSpPr>
        <p:spPr>
          <a:xfrm>
            <a:off x="1013022" y="538232"/>
            <a:ext cx="2752545" cy="1587658"/>
          </a:xfrm>
          <a:custGeom>
            <a:avLst/>
            <a:gdLst>
              <a:gd name="connsiteX0" fmla="*/ 1744346 w 3503695"/>
              <a:gd name="connsiteY0" fmla="*/ 62 h 4031418"/>
              <a:gd name="connsiteX1" fmla="*/ 3334838 w 3503695"/>
              <a:gd name="connsiteY1" fmla="*/ 150223 h 4031418"/>
              <a:gd name="connsiteX2" fmla="*/ 3334838 w 3503695"/>
              <a:gd name="connsiteY2" fmla="*/ 3890810 h 4031418"/>
              <a:gd name="connsiteX3" fmla="*/ 174362 w 3503695"/>
              <a:gd name="connsiteY3" fmla="*/ 3890810 h 4031418"/>
              <a:gd name="connsiteX4" fmla="*/ 174362 w 3503695"/>
              <a:gd name="connsiteY4" fmla="*/ 150223 h 4031418"/>
              <a:gd name="connsiteX5" fmla="*/ 1744346 w 3503695"/>
              <a:gd name="connsiteY5" fmla="*/ 62 h 40314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03695" h="4031418">
                <a:moveTo>
                  <a:pt x="1744346" y="62"/>
                </a:moveTo>
                <a:cubicBezTo>
                  <a:pt x="2475376" y="-1972"/>
                  <a:pt x="3209826" y="46047"/>
                  <a:pt x="3334838" y="150223"/>
                </a:cubicBezTo>
                <a:cubicBezTo>
                  <a:pt x="3580957" y="358576"/>
                  <a:pt x="3537984" y="3718268"/>
                  <a:pt x="3334838" y="3890810"/>
                </a:cubicBezTo>
                <a:cubicBezTo>
                  <a:pt x="3127786" y="4063352"/>
                  <a:pt x="408761" y="4092652"/>
                  <a:pt x="174362" y="3890810"/>
                </a:cubicBezTo>
                <a:cubicBezTo>
                  <a:pt x="-63943" y="3688968"/>
                  <a:pt x="-52223" y="342299"/>
                  <a:pt x="174362" y="150223"/>
                </a:cubicBezTo>
                <a:cubicBezTo>
                  <a:pt x="285702" y="54185"/>
                  <a:pt x="1013315" y="2097"/>
                  <a:pt x="1744346" y="62"/>
                </a:cubicBez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</p:spPr>
        <p:txBody>
          <a:bodyPr wrap="square" tIns="182880">
            <a:noAutofit/>
          </a:bodyPr>
          <a:lstStyle>
            <a:lvl1pPr marL="0" indent="0" algn="ctr">
              <a:buNone/>
              <a:defRPr/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12" name="Freeform 5"/>
          <p:cNvSpPr>
            <a:spLocks/>
          </p:cNvSpPr>
          <p:nvPr/>
        </p:nvSpPr>
        <p:spPr bwMode="gray">
          <a:xfrm>
            <a:off x="816188" y="2478361"/>
            <a:ext cx="3146212" cy="1894677"/>
          </a:xfrm>
          <a:custGeom>
            <a:avLst/>
            <a:gdLst>
              <a:gd name="T0" fmla="*/ 870 w 933"/>
              <a:gd name="T1" fmla="*/ 64 h 1275"/>
              <a:gd name="T2" fmla="*/ 870 w 933"/>
              <a:gd name="T3" fmla="*/ 1213 h 1275"/>
              <a:gd name="T4" fmla="*/ 61 w 933"/>
              <a:gd name="T5" fmla="*/ 1213 h 1275"/>
              <a:gd name="T6" fmla="*/ 61 w 933"/>
              <a:gd name="T7" fmla="*/ 64 h 1275"/>
              <a:gd name="T8" fmla="*/ 870 w 933"/>
              <a:gd name="T9" fmla="*/ 64 h 12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33" h="1275">
                <a:moveTo>
                  <a:pt x="870" y="64"/>
                </a:moveTo>
                <a:cubicBezTo>
                  <a:pt x="933" y="128"/>
                  <a:pt x="922" y="1160"/>
                  <a:pt x="870" y="1213"/>
                </a:cubicBezTo>
                <a:cubicBezTo>
                  <a:pt x="817" y="1266"/>
                  <a:pt x="121" y="1275"/>
                  <a:pt x="61" y="1213"/>
                </a:cubicBezTo>
                <a:cubicBezTo>
                  <a:pt x="0" y="1151"/>
                  <a:pt x="3" y="123"/>
                  <a:pt x="61" y="64"/>
                </a:cubicBezTo>
                <a:cubicBezTo>
                  <a:pt x="118" y="5"/>
                  <a:pt x="806" y="0"/>
                  <a:pt x="870" y="64"/>
                </a:cubicBezTo>
                <a:close/>
              </a:path>
            </a:pathLst>
          </a:custGeom>
          <a:solidFill>
            <a:srgbClr val="FFFFFF"/>
          </a:solidFill>
          <a:effectLst>
            <a:outerShdw blurRad="317500" dist="63500" dir="2700000" algn="tl" rotWithShape="0">
              <a:prstClr val="black">
                <a:alpha val="30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Picture Placeholder 12" descr="An empty placeholder to add an image. Click on the placeholder and select the image that you wish to add"/>
          <p:cNvSpPr>
            <a:spLocks noGrp="1"/>
          </p:cNvSpPr>
          <p:nvPr>
            <p:ph type="pic" sz="quarter" idx="16"/>
          </p:nvPr>
        </p:nvSpPr>
        <p:spPr>
          <a:xfrm>
            <a:off x="1013022" y="2631870"/>
            <a:ext cx="2752545" cy="1587658"/>
          </a:xfrm>
          <a:custGeom>
            <a:avLst/>
            <a:gdLst>
              <a:gd name="connsiteX0" fmla="*/ 1744346 w 3503695"/>
              <a:gd name="connsiteY0" fmla="*/ 62 h 4031418"/>
              <a:gd name="connsiteX1" fmla="*/ 3334838 w 3503695"/>
              <a:gd name="connsiteY1" fmla="*/ 150223 h 4031418"/>
              <a:gd name="connsiteX2" fmla="*/ 3334838 w 3503695"/>
              <a:gd name="connsiteY2" fmla="*/ 3890810 h 4031418"/>
              <a:gd name="connsiteX3" fmla="*/ 174362 w 3503695"/>
              <a:gd name="connsiteY3" fmla="*/ 3890810 h 4031418"/>
              <a:gd name="connsiteX4" fmla="*/ 174362 w 3503695"/>
              <a:gd name="connsiteY4" fmla="*/ 150223 h 4031418"/>
              <a:gd name="connsiteX5" fmla="*/ 1744346 w 3503695"/>
              <a:gd name="connsiteY5" fmla="*/ 62 h 40314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03695" h="4031418">
                <a:moveTo>
                  <a:pt x="1744346" y="62"/>
                </a:moveTo>
                <a:cubicBezTo>
                  <a:pt x="2475376" y="-1972"/>
                  <a:pt x="3209826" y="46047"/>
                  <a:pt x="3334838" y="150223"/>
                </a:cubicBezTo>
                <a:cubicBezTo>
                  <a:pt x="3580957" y="358576"/>
                  <a:pt x="3537984" y="3718268"/>
                  <a:pt x="3334838" y="3890810"/>
                </a:cubicBezTo>
                <a:cubicBezTo>
                  <a:pt x="3127786" y="4063352"/>
                  <a:pt x="408761" y="4092652"/>
                  <a:pt x="174362" y="3890810"/>
                </a:cubicBezTo>
                <a:cubicBezTo>
                  <a:pt x="-63943" y="3688968"/>
                  <a:pt x="-52223" y="342299"/>
                  <a:pt x="174362" y="150223"/>
                </a:cubicBezTo>
                <a:cubicBezTo>
                  <a:pt x="285702" y="54185"/>
                  <a:pt x="1013315" y="2097"/>
                  <a:pt x="1744346" y="62"/>
                </a:cubicBez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</p:spPr>
        <p:txBody>
          <a:bodyPr wrap="square" tIns="182880">
            <a:noAutofit/>
          </a:bodyPr>
          <a:lstStyle>
            <a:lvl1pPr marL="0" indent="0" algn="ctr">
              <a:buNone/>
              <a:defRPr/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14" name="Freeform 5"/>
          <p:cNvSpPr>
            <a:spLocks/>
          </p:cNvSpPr>
          <p:nvPr/>
        </p:nvSpPr>
        <p:spPr bwMode="gray">
          <a:xfrm>
            <a:off x="816188" y="4571999"/>
            <a:ext cx="3146212" cy="1894677"/>
          </a:xfrm>
          <a:custGeom>
            <a:avLst/>
            <a:gdLst>
              <a:gd name="T0" fmla="*/ 870 w 933"/>
              <a:gd name="T1" fmla="*/ 64 h 1275"/>
              <a:gd name="T2" fmla="*/ 870 w 933"/>
              <a:gd name="T3" fmla="*/ 1213 h 1275"/>
              <a:gd name="T4" fmla="*/ 61 w 933"/>
              <a:gd name="T5" fmla="*/ 1213 h 1275"/>
              <a:gd name="T6" fmla="*/ 61 w 933"/>
              <a:gd name="T7" fmla="*/ 64 h 1275"/>
              <a:gd name="T8" fmla="*/ 870 w 933"/>
              <a:gd name="T9" fmla="*/ 64 h 12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33" h="1275">
                <a:moveTo>
                  <a:pt x="870" y="64"/>
                </a:moveTo>
                <a:cubicBezTo>
                  <a:pt x="933" y="128"/>
                  <a:pt x="922" y="1160"/>
                  <a:pt x="870" y="1213"/>
                </a:cubicBezTo>
                <a:cubicBezTo>
                  <a:pt x="817" y="1266"/>
                  <a:pt x="121" y="1275"/>
                  <a:pt x="61" y="1213"/>
                </a:cubicBezTo>
                <a:cubicBezTo>
                  <a:pt x="0" y="1151"/>
                  <a:pt x="3" y="123"/>
                  <a:pt x="61" y="64"/>
                </a:cubicBezTo>
                <a:cubicBezTo>
                  <a:pt x="118" y="5"/>
                  <a:pt x="806" y="0"/>
                  <a:pt x="870" y="64"/>
                </a:cubicBezTo>
                <a:close/>
              </a:path>
            </a:pathLst>
          </a:custGeom>
          <a:solidFill>
            <a:srgbClr val="FFFFFF"/>
          </a:solidFill>
          <a:effectLst>
            <a:outerShdw blurRad="317500" dist="63500" dir="2700000" algn="tl" rotWithShape="0">
              <a:prstClr val="black">
                <a:alpha val="30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" name="Picture Placeholder 14" descr="An empty placeholder to add an image. Click on the placeholder and select the image that you wish to add"/>
          <p:cNvSpPr>
            <a:spLocks noGrp="1"/>
          </p:cNvSpPr>
          <p:nvPr>
            <p:ph type="pic" sz="quarter" idx="17"/>
          </p:nvPr>
        </p:nvSpPr>
        <p:spPr>
          <a:xfrm>
            <a:off x="1013022" y="4725508"/>
            <a:ext cx="2752545" cy="1587658"/>
          </a:xfrm>
          <a:custGeom>
            <a:avLst/>
            <a:gdLst>
              <a:gd name="connsiteX0" fmla="*/ 1744346 w 3503695"/>
              <a:gd name="connsiteY0" fmla="*/ 62 h 4031418"/>
              <a:gd name="connsiteX1" fmla="*/ 3334838 w 3503695"/>
              <a:gd name="connsiteY1" fmla="*/ 150223 h 4031418"/>
              <a:gd name="connsiteX2" fmla="*/ 3334838 w 3503695"/>
              <a:gd name="connsiteY2" fmla="*/ 3890810 h 4031418"/>
              <a:gd name="connsiteX3" fmla="*/ 174362 w 3503695"/>
              <a:gd name="connsiteY3" fmla="*/ 3890810 h 4031418"/>
              <a:gd name="connsiteX4" fmla="*/ 174362 w 3503695"/>
              <a:gd name="connsiteY4" fmla="*/ 150223 h 4031418"/>
              <a:gd name="connsiteX5" fmla="*/ 1744346 w 3503695"/>
              <a:gd name="connsiteY5" fmla="*/ 62 h 40314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03695" h="4031418">
                <a:moveTo>
                  <a:pt x="1744346" y="62"/>
                </a:moveTo>
                <a:cubicBezTo>
                  <a:pt x="2475376" y="-1972"/>
                  <a:pt x="3209826" y="46047"/>
                  <a:pt x="3334838" y="150223"/>
                </a:cubicBezTo>
                <a:cubicBezTo>
                  <a:pt x="3580957" y="358576"/>
                  <a:pt x="3537984" y="3718268"/>
                  <a:pt x="3334838" y="3890810"/>
                </a:cubicBezTo>
                <a:cubicBezTo>
                  <a:pt x="3127786" y="4063352"/>
                  <a:pt x="408761" y="4092652"/>
                  <a:pt x="174362" y="3890810"/>
                </a:cubicBezTo>
                <a:cubicBezTo>
                  <a:pt x="-63943" y="3688968"/>
                  <a:pt x="-52223" y="342299"/>
                  <a:pt x="174362" y="150223"/>
                </a:cubicBezTo>
                <a:cubicBezTo>
                  <a:pt x="285702" y="54185"/>
                  <a:pt x="1013315" y="2097"/>
                  <a:pt x="1744346" y="62"/>
                </a:cubicBez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</p:spPr>
        <p:txBody>
          <a:bodyPr wrap="square" tIns="182880">
            <a:noAutofit/>
          </a:bodyPr>
          <a:lstStyle>
            <a:lvl1pPr marL="0" indent="0" algn="ctr"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0" name="Freeform 5"/>
          <p:cNvSpPr>
            <a:spLocks/>
          </p:cNvSpPr>
          <p:nvPr/>
        </p:nvSpPr>
        <p:spPr bwMode="gray">
          <a:xfrm>
            <a:off x="4182533" y="3448511"/>
            <a:ext cx="5232399" cy="3020023"/>
          </a:xfrm>
          <a:custGeom>
            <a:avLst/>
            <a:gdLst>
              <a:gd name="T0" fmla="*/ 870 w 933"/>
              <a:gd name="T1" fmla="*/ 64 h 1275"/>
              <a:gd name="T2" fmla="*/ 870 w 933"/>
              <a:gd name="T3" fmla="*/ 1213 h 1275"/>
              <a:gd name="T4" fmla="*/ 61 w 933"/>
              <a:gd name="T5" fmla="*/ 1213 h 1275"/>
              <a:gd name="T6" fmla="*/ 61 w 933"/>
              <a:gd name="T7" fmla="*/ 64 h 1275"/>
              <a:gd name="T8" fmla="*/ 870 w 933"/>
              <a:gd name="T9" fmla="*/ 64 h 12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33" h="1275">
                <a:moveTo>
                  <a:pt x="870" y="64"/>
                </a:moveTo>
                <a:cubicBezTo>
                  <a:pt x="933" y="128"/>
                  <a:pt x="922" y="1160"/>
                  <a:pt x="870" y="1213"/>
                </a:cubicBezTo>
                <a:cubicBezTo>
                  <a:pt x="817" y="1266"/>
                  <a:pt x="121" y="1275"/>
                  <a:pt x="61" y="1213"/>
                </a:cubicBezTo>
                <a:cubicBezTo>
                  <a:pt x="0" y="1151"/>
                  <a:pt x="3" y="123"/>
                  <a:pt x="61" y="64"/>
                </a:cubicBezTo>
                <a:cubicBezTo>
                  <a:pt x="118" y="5"/>
                  <a:pt x="806" y="0"/>
                  <a:pt x="870" y="64"/>
                </a:cubicBezTo>
                <a:close/>
              </a:path>
            </a:pathLst>
          </a:custGeom>
          <a:solidFill>
            <a:srgbClr val="FFFFFF"/>
          </a:solidFill>
          <a:effectLst>
            <a:outerShdw blurRad="317500" dist="63500" dir="2700000" algn="tl" rotWithShape="0">
              <a:prstClr val="black">
                <a:alpha val="30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" name="Picture Placeholder 20" descr="An empty placeholder to add an image. Click on the placeholder and select the image that you wish to add"/>
          <p:cNvSpPr>
            <a:spLocks noGrp="1"/>
          </p:cNvSpPr>
          <p:nvPr>
            <p:ph type="pic" sz="quarter" idx="18"/>
          </p:nvPr>
        </p:nvSpPr>
        <p:spPr>
          <a:xfrm>
            <a:off x="4424435" y="3619782"/>
            <a:ext cx="4748594" cy="2677481"/>
          </a:xfrm>
          <a:custGeom>
            <a:avLst/>
            <a:gdLst>
              <a:gd name="connsiteX0" fmla="*/ 1744346 w 3503695"/>
              <a:gd name="connsiteY0" fmla="*/ 62 h 4031418"/>
              <a:gd name="connsiteX1" fmla="*/ 3334838 w 3503695"/>
              <a:gd name="connsiteY1" fmla="*/ 150223 h 4031418"/>
              <a:gd name="connsiteX2" fmla="*/ 3334838 w 3503695"/>
              <a:gd name="connsiteY2" fmla="*/ 3890810 h 4031418"/>
              <a:gd name="connsiteX3" fmla="*/ 174362 w 3503695"/>
              <a:gd name="connsiteY3" fmla="*/ 3890810 h 4031418"/>
              <a:gd name="connsiteX4" fmla="*/ 174362 w 3503695"/>
              <a:gd name="connsiteY4" fmla="*/ 150223 h 4031418"/>
              <a:gd name="connsiteX5" fmla="*/ 1744346 w 3503695"/>
              <a:gd name="connsiteY5" fmla="*/ 62 h 40314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03695" h="4031418">
                <a:moveTo>
                  <a:pt x="1744346" y="62"/>
                </a:moveTo>
                <a:cubicBezTo>
                  <a:pt x="2475376" y="-1972"/>
                  <a:pt x="3209826" y="46047"/>
                  <a:pt x="3334838" y="150223"/>
                </a:cubicBezTo>
                <a:cubicBezTo>
                  <a:pt x="3580957" y="358576"/>
                  <a:pt x="3537984" y="3718268"/>
                  <a:pt x="3334838" y="3890810"/>
                </a:cubicBezTo>
                <a:cubicBezTo>
                  <a:pt x="3127786" y="4063352"/>
                  <a:pt x="408761" y="4092652"/>
                  <a:pt x="174362" y="3890810"/>
                </a:cubicBezTo>
                <a:cubicBezTo>
                  <a:pt x="-63943" y="3688968"/>
                  <a:pt x="-52223" y="342299"/>
                  <a:pt x="174362" y="150223"/>
                </a:cubicBezTo>
                <a:cubicBezTo>
                  <a:pt x="285702" y="54185"/>
                  <a:pt x="1013315" y="2097"/>
                  <a:pt x="1744346" y="62"/>
                </a:cubicBez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</p:spPr>
        <p:txBody>
          <a:bodyPr wrap="square" tIns="365760">
            <a:noAutofit/>
          </a:bodyPr>
          <a:lstStyle>
            <a:lvl1pPr marL="0" indent="0" algn="ctr"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46726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8593D-7C47-471E-A8DF-97AC4FFD13F5}" type="datetimeFigureOut">
              <a:rPr lang="en-US" smtClean="0"/>
              <a:t>6/3/2020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D71E3-7D81-4C24-B9D8-6B108755C6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32610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365125"/>
            <a:ext cx="1828799" cy="49403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0" y="365125"/>
            <a:ext cx="6858000" cy="49403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8593D-7C47-471E-A8DF-97AC4FFD13F5}" type="datetimeFigureOut">
              <a:rPr lang="en-US" smtClean="0"/>
              <a:t>6/3/2020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D71E3-7D81-4C24-B9D8-6B108755C6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62447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8593D-7C47-471E-A8DF-97AC4FFD13F5}" type="datetimeFigureOut">
              <a:rPr lang="en-US" smtClean="0"/>
              <a:t>6/3/2020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D71E3-7D81-4C24-B9D8-6B108755C6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57397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4" t="422"/>
          <a:stretch/>
        </p:blipFill>
        <p:spPr>
          <a:xfrm>
            <a:off x="0" y="0"/>
            <a:ext cx="12188952" cy="685717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52800" y="533400"/>
            <a:ext cx="7315200" cy="1828800"/>
          </a:xfrm>
        </p:spPr>
        <p:txBody>
          <a:bodyPr anchor="b">
            <a:normAutofit/>
          </a:bodyPr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52800" y="2438400"/>
            <a:ext cx="5486400" cy="914400"/>
          </a:xfrm>
        </p:spPr>
        <p:txBody>
          <a:bodyPr>
            <a:normAutofit/>
          </a:bodyPr>
          <a:lstStyle>
            <a:lvl1pPr marL="0" indent="0">
              <a:spcBef>
                <a:spcPts val="1200"/>
              </a:spcBef>
              <a:buNone/>
              <a:defRPr sz="240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795087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4000" y="1825625"/>
            <a:ext cx="4389120" cy="34747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78880" y="1825625"/>
            <a:ext cx="4389120" cy="34747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8593D-7C47-471E-A8DF-97AC4FFD13F5}" type="datetimeFigureOut">
              <a:rPr lang="en-US" smtClean="0"/>
              <a:t>6/3/2020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D71E3-7D81-4C24-B9D8-6B108755C6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53026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4000" y="1828799"/>
            <a:ext cx="4389120" cy="795867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400" b="0">
                <a:solidFill>
                  <a:schemeClr val="accent4">
                    <a:lumMod val="7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24000" y="2624666"/>
            <a:ext cx="4389120" cy="267546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78880" y="1828799"/>
            <a:ext cx="4389120" cy="795867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400" b="0">
                <a:solidFill>
                  <a:schemeClr val="accent4">
                    <a:lumMod val="7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78880" y="2624666"/>
            <a:ext cx="4389120" cy="267546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8593D-7C47-471E-A8DF-97AC4FFD13F5}" type="datetimeFigureOut">
              <a:rPr lang="en-US" smtClean="0"/>
              <a:t>6/3/2020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D71E3-7D81-4C24-B9D8-6B108755C6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00862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8593D-7C47-471E-A8DF-97AC4FFD13F5}" type="datetimeFigureOut">
              <a:rPr lang="en-US" smtClean="0"/>
              <a:t>6/3/2020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D71E3-7D81-4C24-B9D8-6B108755C6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50255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8593D-7C47-471E-A8DF-97AC4FFD13F5}" type="datetimeFigureOut">
              <a:rPr lang="en-US" smtClean="0"/>
              <a:t>6/3/2020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D71E3-7D81-4C24-B9D8-6B108755C6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00713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24400" y="1828800"/>
            <a:ext cx="5943600" cy="347662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3999" y="1828800"/>
            <a:ext cx="2926080" cy="3476625"/>
          </a:xfrm>
        </p:spPr>
        <p:txBody>
          <a:bodyPr>
            <a:normAutofit/>
          </a:bodyPr>
          <a:lstStyle>
            <a:lvl1pPr marL="0" indent="0">
              <a:spcBef>
                <a:spcPts val="1200"/>
              </a:spcBef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8593D-7C47-471E-A8DF-97AC4FFD13F5}" type="datetimeFigureOut">
              <a:rPr lang="en-US" smtClean="0"/>
              <a:t>6/3/2020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D71E3-7D81-4C24-B9D8-6B108755C6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73542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5"/>
          <p:cNvSpPr>
            <a:spLocks/>
          </p:cNvSpPr>
          <p:nvPr/>
        </p:nvSpPr>
        <p:spPr bwMode="gray">
          <a:xfrm>
            <a:off x="804333" y="1695450"/>
            <a:ext cx="5596467" cy="3295650"/>
          </a:xfrm>
          <a:custGeom>
            <a:avLst/>
            <a:gdLst>
              <a:gd name="T0" fmla="*/ 1279 w 1347"/>
              <a:gd name="T1" fmla="*/ 919 h 986"/>
              <a:gd name="T2" fmla="*/ 65 w 1347"/>
              <a:gd name="T3" fmla="*/ 919 h 986"/>
              <a:gd name="T4" fmla="*/ 65 w 1347"/>
              <a:gd name="T5" fmla="*/ 64 h 986"/>
              <a:gd name="T6" fmla="*/ 1279 w 1347"/>
              <a:gd name="T7" fmla="*/ 64 h 986"/>
              <a:gd name="T8" fmla="*/ 1279 w 1347"/>
              <a:gd name="T9" fmla="*/ 919 h 9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347" h="986">
                <a:moveTo>
                  <a:pt x="1279" y="919"/>
                </a:moveTo>
                <a:cubicBezTo>
                  <a:pt x="1211" y="986"/>
                  <a:pt x="121" y="974"/>
                  <a:pt x="65" y="919"/>
                </a:cubicBezTo>
                <a:cubicBezTo>
                  <a:pt x="9" y="863"/>
                  <a:pt x="0" y="128"/>
                  <a:pt x="65" y="64"/>
                </a:cubicBezTo>
                <a:cubicBezTo>
                  <a:pt x="130" y="0"/>
                  <a:pt x="1217" y="3"/>
                  <a:pt x="1279" y="64"/>
                </a:cubicBezTo>
                <a:cubicBezTo>
                  <a:pt x="1341" y="125"/>
                  <a:pt x="1347" y="852"/>
                  <a:pt x="1279" y="919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ffectLst>
            <a:outerShdw blurRad="317500" dist="63500" dir="2700000" algn="tl" rotWithShape="0">
              <a:prstClr val="black">
                <a:alpha val="30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2" name="Picture Placeholder 11" descr="An empty placeholder to add an image. Click on the placeholder and select the image that you wish to add"/>
          <p:cNvSpPr>
            <a:spLocks noGrp="1"/>
          </p:cNvSpPr>
          <p:nvPr>
            <p:ph type="pic" idx="1"/>
          </p:nvPr>
        </p:nvSpPr>
        <p:spPr>
          <a:xfrm>
            <a:off x="1006022" y="1874520"/>
            <a:ext cx="5193089" cy="2937510"/>
          </a:xfrm>
          <a:custGeom>
            <a:avLst/>
            <a:gdLst>
              <a:gd name="connsiteX0" fmla="*/ 2531359 w 5066932"/>
              <a:gd name="connsiteY0" fmla="*/ 21 h 2945784"/>
              <a:gd name="connsiteX1" fmla="*/ 4878015 w 5066932"/>
              <a:gd name="connsiteY1" fmla="*/ 145719 h 2945784"/>
              <a:gd name="connsiteX2" fmla="*/ 4878015 w 5066932"/>
              <a:gd name="connsiteY2" fmla="*/ 2803241 h 2945784"/>
              <a:gd name="connsiteX3" fmla="*/ 175988 w 5066932"/>
              <a:gd name="connsiteY3" fmla="*/ 2803241 h 2945784"/>
              <a:gd name="connsiteX4" fmla="*/ 175988 w 5066932"/>
              <a:gd name="connsiteY4" fmla="*/ 145719 h 2945784"/>
              <a:gd name="connsiteX5" fmla="*/ 2531359 w 5066932"/>
              <a:gd name="connsiteY5" fmla="*/ 21 h 29457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066932" h="2945784">
                <a:moveTo>
                  <a:pt x="2531359" y="21"/>
                </a:moveTo>
                <a:cubicBezTo>
                  <a:pt x="3645379" y="1187"/>
                  <a:pt x="4757946" y="50918"/>
                  <a:pt x="4878015" y="145719"/>
                </a:cubicBezTo>
                <a:cubicBezTo>
                  <a:pt x="5118151" y="335320"/>
                  <a:pt x="5141390" y="2594991"/>
                  <a:pt x="4878015" y="2803241"/>
                </a:cubicBezTo>
                <a:cubicBezTo>
                  <a:pt x="4614639" y="3011491"/>
                  <a:pt x="392886" y="2974193"/>
                  <a:pt x="175988" y="2803241"/>
                </a:cubicBezTo>
                <a:cubicBezTo>
                  <a:pt x="-40909" y="2629181"/>
                  <a:pt x="-75768" y="344644"/>
                  <a:pt x="175988" y="145719"/>
                </a:cubicBezTo>
                <a:cubicBezTo>
                  <a:pt x="301866" y="46256"/>
                  <a:pt x="1417339" y="-1144"/>
                  <a:pt x="2531359" y="21"/>
                </a:cubicBez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</p:spPr>
        <p:txBody>
          <a:bodyPr wrap="square" tIns="365760">
            <a:no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10400" y="2245995"/>
            <a:ext cx="3657600" cy="2194560"/>
          </a:xfrm>
        </p:spPr>
        <p:txBody>
          <a:bodyPr>
            <a:normAutofit/>
          </a:bodyPr>
          <a:lstStyle>
            <a:lvl1pPr marL="0" indent="0">
              <a:spcBef>
                <a:spcPts val="1200"/>
              </a:spcBef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8593D-7C47-471E-A8DF-97AC4FFD13F5}" type="datetimeFigureOut">
              <a:rPr lang="en-US" smtClean="0"/>
              <a:t>6/3/2020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D71E3-7D81-4C24-B9D8-6B108755C6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13188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5" t="511" r="525" b="2999"/>
          <a:stretch/>
        </p:blipFill>
        <p:spPr>
          <a:xfrm>
            <a:off x="0" y="0"/>
            <a:ext cx="12188826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9829800" cy="108267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4000" y="1828800"/>
            <a:ext cx="91440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09800" y="6416675"/>
            <a:ext cx="457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010400" y="6416675"/>
            <a:ext cx="1371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/>
                </a:solidFill>
              </a:defRPr>
            </a:lvl1pPr>
          </a:lstStyle>
          <a:p>
            <a:fld id="{7FC8593D-7C47-471E-A8DF-97AC4FFD13F5}" type="datetimeFigureOut">
              <a:rPr lang="en-US" smtClean="0"/>
              <a:pPr/>
              <a:t>6/3/2020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838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/>
                </a:solidFill>
              </a:defRPr>
            </a:lvl1pPr>
          </a:lstStyle>
          <a:p>
            <a:fld id="{289D71E3-7D81-4C24-B9D8-6B108755C64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6545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2" r:id="rId11"/>
    <p:sldLayoutId id="2147483661" r:id="rId12"/>
    <p:sldLayoutId id="2147483658" r:id="rId13"/>
    <p:sldLayoutId id="2147483659" r:id="rId14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182880" algn="l" defTabSz="91440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14400" indent="-182880" algn="l" defTabSz="91440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143000" indent="-182880" algn="l" defTabSz="91440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600200" indent="-182880" algn="l" defTabSz="91440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828800" indent="-182880" algn="l" defTabSz="91440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indent="-182880" algn="l" defTabSz="91440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solidFill>
            <a:srgbClr val="FFFF00"/>
          </a:solidFill>
        </p:spPr>
        <p:txBody>
          <a:bodyPr/>
          <a:lstStyle/>
          <a:p>
            <a:r>
              <a:rPr lang="bg-BG" dirty="0">
                <a:solidFill>
                  <a:srgbClr val="F21272"/>
                </a:solidFill>
                <a:latin typeface="Arx Cyr" panose="00000400000000000000" pitchFamily="2" charset="0"/>
              </a:rPr>
              <a:t>Пряко, непряко и полупряко предаване на чужда реч</a:t>
            </a:r>
            <a:endParaRPr lang="en-US" dirty="0">
              <a:solidFill>
                <a:srgbClr val="F21272"/>
              </a:solidFill>
              <a:latin typeface="Arx Cyr" panose="00000400000000000000" pitchFamily="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8200" y="2852936"/>
            <a:ext cx="7086600" cy="914400"/>
          </a:xfrm>
        </p:spPr>
        <p:txBody>
          <a:bodyPr>
            <a:normAutofit/>
          </a:bodyPr>
          <a:lstStyle/>
          <a:p>
            <a:r>
              <a:rPr lang="bg-BG" sz="2200" dirty="0">
                <a:solidFill>
                  <a:srgbClr val="F21272"/>
                </a:solidFill>
                <a:latin typeface="Arx Cyr" panose="00000400000000000000" pitchFamily="2" charset="0"/>
              </a:rPr>
              <a:t>Изготвила: Заприна Глушкова – старши учител по БЕЛ СУ „Никола Вапцаров“ - Хаджидимово</a:t>
            </a:r>
            <a:endParaRPr lang="en-US" sz="2200" dirty="0">
              <a:solidFill>
                <a:srgbClr val="F21272"/>
              </a:solidFill>
              <a:latin typeface="Arx Cyr" panose="000004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804709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5000">
        <p15:prstTrans prst="curtains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9336" y="260648"/>
            <a:ext cx="5256584" cy="1152128"/>
          </a:xfrm>
        </p:spPr>
        <p:txBody>
          <a:bodyPr>
            <a:normAutofit fontScale="90000"/>
          </a:bodyPr>
          <a:lstStyle/>
          <a:p>
            <a:pPr algn="ctr"/>
            <a:r>
              <a:rPr lang="bg-BG" b="1" dirty="0">
                <a:solidFill>
                  <a:srgbClr val="F21272"/>
                </a:solidFill>
                <a:latin typeface="Arx Cyr" panose="00000400000000000000" pitchFamily="2" charset="0"/>
              </a:rPr>
              <a:t>3. Полупряка реч (</a:t>
            </a:r>
            <a:r>
              <a:rPr lang="bg-BG" b="1" dirty="0">
                <a:solidFill>
                  <a:srgbClr val="009999"/>
                </a:solidFill>
                <a:latin typeface="Arx Cyr" panose="00000400000000000000" pitchFamily="2" charset="0"/>
              </a:rPr>
              <a:t>вътрешна реч</a:t>
            </a:r>
            <a:r>
              <a:rPr lang="bg-BG" b="1" dirty="0">
                <a:solidFill>
                  <a:srgbClr val="F21272"/>
                </a:solidFill>
                <a:latin typeface="Arx Cyr" panose="00000400000000000000" pitchFamily="2" charset="0"/>
              </a:rPr>
              <a:t>)</a:t>
            </a:r>
            <a:endParaRPr lang="en-US" b="1" dirty="0">
              <a:solidFill>
                <a:srgbClr val="F21272"/>
              </a:solidFill>
              <a:latin typeface="Arx Cyr" panose="00000400000000000000" pitchFamily="2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591944" y="188640"/>
            <a:ext cx="6336704" cy="2232248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bg-BG" sz="2200" b="1" dirty="0">
                <a:solidFill>
                  <a:srgbClr val="0000FF"/>
                </a:solidFill>
                <a:latin typeface="Arx Cyr" panose="00000400000000000000" pitchFamily="2" charset="0"/>
              </a:rPr>
              <a:t>а) Същност:</a:t>
            </a:r>
          </a:p>
          <a:p>
            <a:pPr marL="342900" indent="-34290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bg-BG" sz="2200" b="1" dirty="0">
                <a:solidFill>
                  <a:srgbClr val="C00000"/>
                </a:solidFill>
                <a:latin typeface="Arx Cyr" panose="00000400000000000000" pitchFamily="2" charset="0"/>
              </a:rPr>
              <a:t>Това са </a:t>
            </a:r>
            <a:r>
              <a:rPr lang="bg-BG" sz="2200" b="1" dirty="0">
                <a:solidFill>
                  <a:srgbClr val="0000FF"/>
                </a:solidFill>
                <a:latin typeface="Arx Cyr" panose="00000400000000000000" pitchFamily="2" charset="0"/>
              </a:rPr>
              <a:t>мислите, чувствата и преживяванията на героите (</a:t>
            </a:r>
            <a:r>
              <a:rPr lang="bg-BG" sz="2200" b="1" u="sng" dirty="0">
                <a:solidFill>
                  <a:srgbClr val="F21272"/>
                </a:solidFill>
                <a:latin typeface="Arx Cyr" panose="00000400000000000000" pitchFamily="2" charset="0"/>
              </a:rPr>
              <a:t>вътрешна реч</a:t>
            </a:r>
            <a:r>
              <a:rPr lang="bg-BG" sz="2200" b="1" dirty="0">
                <a:solidFill>
                  <a:srgbClr val="0000FF"/>
                </a:solidFill>
                <a:latin typeface="Arx Cyr" panose="00000400000000000000" pitchFamily="2" charset="0"/>
              </a:rPr>
              <a:t>) </a:t>
            </a:r>
            <a:r>
              <a:rPr lang="bg-BG" sz="2200" b="1" dirty="0">
                <a:solidFill>
                  <a:srgbClr val="C00000"/>
                </a:solidFill>
                <a:latin typeface="Arx Cyr" panose="00000400000000000000" pitchFamily="2" charset="0"/>
              </a:rPr>
              <a:t>в художествените текстове. </a:t>
            </a:r>
          </a:p>
          <a:p>
            <a:pPr marL="342900" indent="-34290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bg-BG" sz="2200" b="1" dirty="0">
                <a:solidFill>
                  <a:srgbClr val="C00000"/>
                </a:solidFill>
                <a:latin typeface="Arx Cyr" panose="00000400000000000000" pitchFamily="2" charset="0"/>
              </a:rPr>
              <a:t> </a:t>
            </a:r>
            <a:r>
              <a:rPr lang="bg-BG" sz="2200" b="1" dirty="0">
                <a:solidFill>
                  <a:srgbClr val="002060"/>
                </a:solidFill>
                <a:latin typeface="Arx Cyr" panose="00000400000000000000" pitchFamily="2" charset="0"/>
              </a:rPr>
              <a:t>Пишем</a:t>
            </a:r>
            <a:r>
              <a:rPr lang="bg-BG" sz="2200" b="1" dirty="0">
                <a:solidFill>
                  <a:srgbClr val="C00000"/>
                </a:solidFill>
                <a:latin typeface="Arx Cyr" panose="00000400000000000000" pitchFamily="2" charset="0"/>
              </a:rPr>
              <a:t> главна буква, </a:t>
            </a:r>
            <a:r>
              <a:rPr lang="bg-BG" sz="2200" b="1" dirty="0">
                <a:solidFill>
                  <a:srgbClr val="002060"/>
                </a:solidFill>
                <a:latin typeface="Arx Cyr" panose="00000400000000000000" pitchFamily="2" charset="0"/>
              </a:rPr>
              <a:t>когато мисълта на героя</a:t>
            </a:r>
            <a:r>
              <a:rPr lang="bg-BG" sz="2200" b="1" dirty="0">
                <a:solidFill>
                  <a:srgbClr val="C00000"/>
                </a:solidFill>
                <a:latin typeface="Arx Cyr" panose="00000400000000000000" pitchFamily="2" charset="0"/>
              </a:rPr>
              <a:t> е цяло изречение.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214CA8A-EE7F-46A7-AFFD-B7356344D16B}"/>
              </a:ext>
            </a:extLst>
          </p:cNvPr>
          <p:cNvSpPr/>
          <p:nvPr/>
        </p:nvSpPr>
        <p:spPr>
          <a:xfrm>
            <a:off x="2999656" y="2104290"/>
            <a:ext cx="6984776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</a:pPr>
            <a:r>
              <a:rPr lang="bg-BG" sz="2200" b="1" dirty="0">
                <a:solidFill>
                  <a:srgbClr val="002060"/>
                </a:solidFill>
                <a:latin typeface="Arx Cyr" panose="00000400000000000000" pitchFamily="2" charset="0"/>
              </a:rPr>
              <a:t>Например:</a:t>
            </a:r>
          </a:p>
          <a:p>
            <a:pPr>
              <a:spcBef>
                <a:spcPts val="0"/>
              </a:spcBef>
            </a:pPr>
            <a:r>
              <a:rPr lang="bg-BG" sz="2200" b="1" dirty="0">
                <a:solidFill>
                  <a:srgbClr val="0000FF"/>
                </a:solidFill>
                <a:latin typeface="Arx Cyr" panose="00000400000000000000" pitchFamily="2" charset="0"/>
              </a:rPr>
              <a:t>Искърът шумеше страшно, тя види отблясъка на тъмните му талази и мравки я попъплиха. </a:t>
            </a:r>
            <a:r>
              <a:rPr lang="bg-BG" sz="2200" b="1" u="sng" dirty="0">
                <a:solidFill>
                  <a:srgbClr val="C00000"/>
                </a:solidFill>
                <a:latin typeface="Arx Cyr" panose="00000400000000000000" pitchFamily="2" charset="0"/>
              </a:rPr>
              <a:t>Що да чини? Да чака до сутринта?</a:t>
            </a:r>
            <a:endParaRPr lang="bg-BG" sz="2200" b="1" u="sng" dirty="0">
              <a:solidFill>
                <a:srgbClr val="002060"/>
              </a:solidFill>
              <a:latin typeface="Arx Cyr" panose="00000400000000000000" pitchFamily="2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02112EE-114D-4E22-A359-A26FE726AE9C}"/>
              </a:ext>
            </a:extLst>
          </p:cNvPr>
          <p:cNvSpPr/>
          <p:nvPr/>
        </p:nvSpPr>
        <p:spPr>
          <a:xfrm>
            <a:off x="2855640" y="3519410"/>
            <a:ext cx="6624736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bg-BG" sz="2200" b="1" dirty="0">
                <a:solidFill>
                  <a:srgbClr val="002060"/>
                </a:solidFill>
                <a:latin typeface="Arx Cyr" panose="00000400000000000000" pitchFamily="2" charset="0"/>
              </a:rPr>
              <a:t>Пишем</a:t>
            </a:r>
            <a:r>
              <a:rPr lang="bg-BG" sz="2200" b="1" dirty="0">
                <a:solidFill>
                  <a:srgbClr val="C00000"/>
                </a:solidFill>
                <a:latin typeface="Arx Cyr" panose="00000400000000000000" pitchFamily="2" charset="0"/>
              </a:rPr>
              <a:t> двоеточие и започваме с малка буква, </a:t>
            </a:r>
            <a:r>
              <a:rPr lang="bg-BG" sz="2200" b="1" dirty="0">
                <a:solidFill>
                  <a:srgbClr val="002060"/>
                </a:solidFill>
                <a:latin typeface="Arx Cyr" panose="00000400000000000000" pitchFamily="2" charset="0"/>
              </a:rPr>
              <a:t>когато мисълта на героя</a:t>
            </a:r>
            <a:r>
              <a:rPr lang="bg-BG" sz="2200" b="1" dirty="0">
                <a:solidFill>
                  <a:srgbClr val="C00000"/>
                </a:solidFill>
                <a:latin typeface="Arx Cyr" panose="00000400000000000000" pitchFamily="2" charset="0"/>
              </a:rPr>
              <a:t> е включена в авторовото изречение.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5B9B9B0-6462-4737-8498-40C0061A94E9}"/>
              </a:ext>
            </a:extLst>
          </p:cNvPr>
          <p:cNvSpPr/>
          <p:nvPr/>
        </p:nvSpPr>
        <p:spPr>
          <a:xfrm>
            <a:off x="3120008" y="4551038"/>
            <a:ext cx="6096000" cy="769441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spcBef>
                <a:spcPts val="0"/>
              </a:spcBef>
            </a:pPr>
            <a:r>
              <a:rPr lang="bg-BG" sz="2200" b="1" dirty="0">
                <a:solidFill>
                  <a:srgbClr val="002060"/>
                </a:solidFill>
                <a:latin typeface="Arx Cyr" panose="00000400000000000000" pitchFamily="2" charset="0"/>
              </a:rPr>
              <a:t>Например:</a:t>
            </a:r>
          </a:p>
          <a:p>
            <a:pPr>
              <a:spcBef>
                <a:spcPts val="0"/>
              </a:spcBef>
            </a:pPr>
            <a:r>
              <a:rPr lang="bg-BG" sz="2200" b="1" dirty="0">
                <a:solidFill>
                  <a:srgbClr val="0000FF"/>
                </a:solidFill>
                <a:latin typeface="Arx Cyr" panose="00000400000000000000" pitchFamily="2" charset="0"/>
              </a:rPr>
              <a:t>Шибил я гледаше учуден </a:t>
            </a:r>
            <a:r>
              <a:rPr lang="bg-BG" sz="2200" b="1" dirty="0">
                <a:solidFill>
                  <a:srgbClr val="0000FF"/>
                </a:solidFill>
                <a:highlight>
                  <a:srgbClr val="FFFF00"/>
                </a:highlight>
                <a:latin typeface="Arx Cyr" panose="00000400000000000000" pitchFamily="2" charset="0"/>
              </a:rPr>
              <a:t>: </a:t>
            </a:r>
            <a:r>
              <a:rPr lang="bg-BG" sz="2200" b="1" dirty="0">
                <a:solidFill>
                  <a:srgbClr val="0000FF"/>
                </a:solidFill>
                <a:latin typeface="Arx Cyr" panose="00000400000000000000" pitchFamily="2" charset="0"/>
              </a:rPr>
              <a:t>  </a:t>
            </a:r>
            <a:r>
              <a:rPr lang="bg-BG" sz="2200" b="1" dirty="0">
                <a:solidFill>
                  <a:srgbClr val="F21272"/>
                </a:solidFill>
                <a:highlight>
                  <a:srgbClr val="FFFF00"/>
                </a:highlight>
                <a:latin typeface="Arx Cyr" panose="00000400000000000000" pitchFamily="2" charset="0"/>
              </a:rPr>
              <a:t>какъв ще е тоя дявол? </a:t>
            </a:r>
            <a:endParaRPr lang="bg-BG" sz="2200" dirty="0">
              <a:solidFill>
                <a:srgbClr val="F21272"/>
              </a:solidFill>
              <a:highlight>
                <a:srgbClr val="FFFF00"/>
              </a:highlight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C361F0D-9AE4-4924-AE36-59F75839A492}"/>
              </a:ext>
            </a:extLst>
          </p:cNvPr>
          <p:cNvSpPr/>
          <p:nvPr/>
        </p:nvSpPr>
        <p:spPr>
          <a:xfrm>
            <a:off x="2783632" y="5466490"/>
            <a:ext cx="7344816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bg-BG" sz="2200" b="1" dirty="0">
                <a:solidFill>
                  <a:srgbClr val="F21272"/>
                </a:solidFill>
                <a:latin typeface="Arx Cyr" panose="00000400000000000000" pitchFamily="2" charset="0"/>
              </a:rPr>
              <a:t>В края на полупряката реч можем да пишем:</a:t>
            </a:r>
            <a:r>
              <a:rPr lang="bg-BG" sz="2200" b="1" dirty="0">
                <a:solidFill>
                  <a:srgbClr val="F21272"/>
                </a:solidFill>
                <a:highlight>
                  <a:srgbClr val="009999"/>
                </a:highlight>
                <a:latin typeface="Arx Cyr" panose="00000400000000000000" pitchFamily="2" charset="0"/>
              </a:rPr>
              <a:t> </a:t>
            </a:r>
            <a:r>
              <a:rPr lang="bg-BG" sz="2200" b="1" dirty="0">
                <a:solidFill>
                  <a:srgbClr val="002060"/>
                </a:solidFill>
                <a:highlight>
                  <a:srgbClr val="009999"/>
                </a:highlight>
                <a:latin typeface="Arx Cyr" panose="00000400000000000000" pitchFamily="2" charset="0"/>
              </a:rPr>
              <a:t>!  </a:t>
            </a:r>
            <a:r>
              <a:rPr lang="bg-BG" sz="2200" b="1" dirty="0">
                <a:solidFill>
                  <a:srgbClr val="002060"/>
                </a:solidFill>
                <a:latin typeface="Arx Cyr" panose="00000400000000000000" pitchFamily="2" charset="0"/>
              </a:rPr>
              <a:t> </a:t>
            </a:r>
            <a:r>
              <a:rPr lang="bg-BG" sz="2200" b="1" dirty="0">
                <a:solidFill>
                  <a:srgbClr val="002060"/>
                </a:solidFill>
                <a:highlight>
                  <a:srgbClr val="F21272"/>
                </a:highlight>
                <a:latin typeface="Arx Cyr" panose="00000400000000000000" pitchFamily="2" charset="0"/>
              </a:rPr>
              <a:t> ? </a:t>
            </a:r>
            <a:r>
              <a:rPr lang="bg-BG" sz="2200" b="1" dirty="0">
                <a:solidFill>
                  <a:srgbClr val="002060"/>
                </a:solidFill>
                <a:latin typeface="Arx Cyr" panose="00000400000000000000" pitchFamily="2" charset="0"/>
              </a:rPr>
              <a:t> </a:t>
            </a:r>
            <a:r>
              <a:rPr lang="bg-BG" sz="2200" b="1" dirty="0">
                <a:solidFill>
                  <a:srgbClr val="002060"/>
                </a:solidFill>
                <a:highlight>
                  <a:srgbClr val="00FFFF"/>
                </a:highlight>
                <a:latin typeface="Arx Cyr" panose="00000400000000000000" pitchFamily="2" charset="0"/>
              </a:rPr>
              <a:t> .  </a:t>
            </a:r>
            <a:r>
              <a:rPr lang="bg-BG" sz="2200" b="1" dirty="0">
                <a:solidFill>
                  <a:srgbClr val="002060"/>
                </a:solidFill>
                <a:latin typeface="Arx Cyr" panose="00000400000000000000" pitchFamily="2" charset="0"/>
              </a:rPr>
              <a:t> </a:t>
            </a:r>
            <a:r>
              <a:rPr lang="bg-BG" sz="2200" b="1" dirty="0">
                <a:solidFill>
                  <a:srgbClr val="002060"/>
                </a:solidFill>
                <a:highlight>
                  <a:srgbClr val="FF0000"/>
                </a:highlight>
                <a:latin typeface="Arx Cyr" panose="00000400000000000000" pitchFamily="2" charset="0"/>
              </a:rPr>
              <a:t>…</a:t>
            </a:r>
            <a:endParaRPr lang="bg-BG" sz="2200" b="1" dirty="0">
              <a:solidFill>
                <a:srgbClr val="C00000"/>
              </a:solidFill>
              <a:highlight>
                <a:srgbClr val="FF0000"/>
              </a:highlight>
              <a:latin typeface="Arx Cyr" panose="000004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58548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9829800" cy="831626"/>
          </a:xfrm>
        </p:spPr>
        <p:txBody>
          <a:bodyPr>
            <a:normAutofit/>
          </a:bodyPr>
          <a:lstStyle/>
          <a:p>
            <a:r>
              <a:rPr lang="bg-BG" sz="4400" dirty="0">
                <a:solidFill>
                  <a:srgbClr val="FF0000"/>
                </a:solidFill>
                <a:latin typeface="Arx Cyr" panose="00000400000000000000" pitchFamily="2" charset="0"/>
              </a:rPr>
              <a:t>Да обобщим:</a:t>
            </a:r>
            <a:endParaRPr lang="en-US" sz="4400" dirty="0">
              <a:solidFill>
                <a:srgbClr val="FF0000"/>
              </a:solidFill>
              <a:latin typeface="Arx Cyr" panose="00000400000000000000" pitchFamily="2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3998" y="1828800"/>
            <a:ext cx="7092282" cy="3476625"/>
          </a:xfrm>
        </p:spPr>
        <p:txBody>
          <a:bodyPr>
            <a:norm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bg-BG" sz="2400" b="1" dirty="0">
                <a:solidFill>
                  <a:srgbClr val="F21272"/>
                </a:solidFill>
                <a:latin typeface="Arx Cyr" panose="00000400000000000000" pitchFamily="2" charset="0"/>
              </a:rPr>
              <a:t>Видове чужда реч: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bg-BG" sz="2400" b="1" dirty="0">
                <a:solidFill>
                  <a:srgbClr val="0000FF"/>
                </a:solidFill>
                <a:latin typeface="Arx Cyr" panose="00000400000000000000" pitchFamily="2" charset="0"/>
              </a:rPr>
              <a:t>Пряка – речта на героите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bg-BG" sz="2400" b="1" dirty="0">
                <a:solidFill>
                  <a:srgbClr val="002060"/>
                </a:solidFill>
                <a:latin typeface="Arx Cyr" panose="00000400000000000000" pitchFamily="2" charset="0"/>
              </a:rPr>
              <a:t>Непряка – преразказаната реч на друг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bg-BG" sz="2400" b="1" dirty="0">
                <a:solidFill>
                  <a:srgbClr val="C00000"/>
                </a:solidFill>
                <a:latin typeface="Arx Cyr" panose="00000400000000000000" pitchFamily="2" charset="0"/>
              </a:rPr>
              <a:t>Полупряка – мислите, чувствата и преживяванията на героите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bg-BG" sz="2400" b="1" dirty="0">
                <a:solidFill>
                  <a:srgbClr val="009999"/>
                </a:solidFill>
                <a:latin typeface="Arx Cyr" panose="00000400000000000000" pitchFamily="2" charset="0"/>
              </a:rPr>
              <a:t>Особености</a:t>
            </a:r>
            <a:endParaRPr lang="en-US" sz="2400" b="1" dirty="0">
              <a:solidFill>
                <a:srgbClr val="009999"/>
              </a:solidFill>
              <a:latin typeface="Arx Cyr" panose="000004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29478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96FEAD-38E5-402E-91DB-1CE991469A08}"/>
              </a:ext>
            </a:extLst>
          </p:cNvPr>
          <p:cNvSpPr txBox="1">
            <a:spLocks/>
          </p:cNvSpPr>
          <p:nvPr/>
        </p:nvSpPr>
        <p:spPr>
          <a:xfrm>
            <a:off x="1055440" y="1412776"/>
            <a:ext cx="9829800" cy="1296144"/>
          </a:xfrm>
          <a:prstGeom prst="rect">
            <a:avLst/>
          </a:prstGeom>
        </p:spPr>
        <p:txBody>
          <a:bodyPr>
            <a:normAutofit fontScale="8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bg-BG" sz="4400" dirty="0">
                <a:solidFill>
                  <a:srgbClr val="FF0000"/>
                </a:solidFill>
                <a:latin typeface="Arx Cyr" panose="00000400000000000000" pitchFamily="2" charset="0"/>
              </a:rPr>
              <a:t>Домашна работа:</a:t>
            </a:r>
          </a:p>
          <a:p>
            <a:endParaRPr lang="bg-BG" sz="4400" dirty="0">
              <a:solidFill>
                <a:srgbClr val="FF0000"/>
              </a:solidFill>
              <a:latin typeface="Arx Cyr" panose="00000400000000000000" pitchFamily="2" charset="0"/>
            </a:endParaRPr>
          </a:p>
          <a:p>
            <a:r>
              <a:rPr lang="bg-BG" sz="4400" dirty="0">
                <a:solidFill>
                  <a:srgbClr val="FF0000"/>
                </a:solidFill>
                <a:latin typeface="Arx Cyr" panose="00000400000000000000" pitchFamily="2" charset="0"/>
              </a:rPr>
              <a:t>Стр. 95/ упр. 7 и 8</a:t>
            </a:r>
          </a:p>
          <a:p>
            <a:endParaRPr lang="bg-BG" sz="4400" dirty="0">
              <a:solidFill>
                <a:srgbClr val="FF0000"/>
              </a:solidFill>
              <a:latin typeface="Arx Cyr" panose="000004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280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96FEAD-38E5-402E-91DB-1CE991469A08}"/>
              </a:ext>
            </a:extLst>
          </p:cNvPr>
          <p:cNvSpPr txBox="1">
            <a:spLocks/>
          </p:cNvSpPr>
          <p:nvPr/>
        </p:nvSpPr>
        <p:spPr>
          <a:xfrm>
            <a:off x="1055440" y="1124744"/>
            <a:ext cx="9829800" cy="831626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bg-BG" sz="4400" dirty="0">
                <a:solidFill>
                  <a:srgbClr val="FF0000"/>
                </a:solidFill>
                <a:latin typeface="Arx Cyr" panose="00000400000000000000" pitchFamily="2" charset="0"/>
              </a:rPr>
              <a:t>Благодаря ви за присъствието, ученици!</a:t>
            </a:r>
            <a:endParaRPr lang="en-US" sz="4400" dirty="0">
              <a:solidFill>
                <a:srgbClr val="FF0000"/>
              </a:solidFill>
              <a:latin typeface="Arx Cyr" panose="000004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50106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b="1" dirty="0">
                <a:solidFill>
                  <a:srgbClr val="F21272"/>
                </a:solidFill>
                <a:latin typeface="Arx Cyr" panose="00000400000000000000" pitchFamily="2" charset="0"/>
              </a:rPr>
              <a:t>Нека знам повече за чужда реч:</a:t>
            </a:r>
            <a:endParaRPr lang="en-US" b="1" dirty="0">
              <a:solidFill>
                <a:srgbClr val="F21272"/>
              </a:solidFill>
              <a:latin typeface="Arx Cyr" panose="00000400000000000000" pitchFamily="2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2"/>
          </p:nvPr>
        </p:nvSpPr>
        <p:spPr>
          <a:xfrm>
            <a:off x="1847528" y="2564904"/>
            <a:ext cx="3657600" cy="1601336"/>
          </a:xfrm>
        </p:spPr>
        <p:txBody>
          <a:bodyPr>
            <a:norm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bg-BG" sz="2400" b="1" dirty="0">
                <a:solidFill>
                  <a:srgbClr val="F21272"/>
                </a:solidFill>
                <a:latin typeface="Arx Cyr" panose="00000400000000000000" pitchFamily="2" charset="0"/>
              </a:rPr>
              <a:t>Видове чужда реч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bg-BG" sz="2400" b="1" dirty="0">
                <a:solidFill>
                  <a:srgbClr val="009999"/>
                </a:solidFill>
                <a:latin typeface="Arx Cyr" panose="00000400000000000000" pitchFamily="2" charset="0"/>
              </a:rPr>
              <a:t>Особености</a:t>
            </a:r>
            <a:endParaRPr lang="en-US" sz="2400" b="1" dirty="0">
              <a:solidFill>
                <a:srgbClr val="009999"/>
              </a:solidFill>
              <a:latin typeface="Arx Cyr" panose="000004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38939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1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1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1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1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7408" y="621812"/>
            <a:ext cx="9829800" cy="687610"/>
          </a:xfrm>
        </p:spPr>
        <p:txBody>
          <a:bodyPr/>
          <a:lstStyle/>
          <a:p>
            <a:r>
              <a:rPr lang="bg-BG" b="1" dirty="0">
                <a:solidFill>
                  <a:srgbClr val="F21272"/>
                </a:solidFill>
                <a:latin typeface="Arx Cyr" panose="00000400000000000000" pitchFamily="2" charset="0"/>
              </a:rPr>
              <a:t>В разширен план:</a:t>
            </a:r>
            <a:endParaRPr lang="en-US" b="1" dirty="0">
              <a:solidFill>
                <a:srgbClr val="F21272"/>
              </a:solidFill>
              <a:latin typeface="Arx Cyr" panose="00000400000000000000" pitchFamily="2" charset="0"/>
            </a:endParaRPr>
          </a:p>
        </p:txBody>
      </p:sp>
      <p:sp>
        <p:nvSpPr>
          <p:cNvPr id="5" name="L-Shape 4">
            <a:extLst>
              <a:ext uri="{FF2B5EF4-FFF2-40B4-BE49-F238E27FC236}">
                <a16:creationId xmlns:a16="http://schemas.microsoft.com/office/drawing/2014/main" id="{7210E713-8DF4-4DEA-A9BC-FB0F2B09B61F}"/>
              </a:ext>
            </a:extLst>
          </p:cNvPr>
          <p:cNvSpPr/>
          <p:nvPr/>
        </p:nvSpPr>
        <p:spPr>
          <a:xfrm rot="5400000">
            <a:off x="1220374" y="3645024"/>
            <a:ext cx="1224136" cy="1944216"/>
          </a:xfrm>
          <a:prstGeom prst="corner">
            <a:avLst>
              <a:gd name="adj1" fmla="val 19283"/>
              <a:gd name="adj2" fmla="val 17892"/>
            </a:avLst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sp>
        <p:nvSpPr>
          <p:cNvPr id="11" name="L-Shape 10">
            <a:extLst>
              <a:ext uri="{FF2B5EF4-FFF2-40B4-BE49-F238E27FC236}">
                <a16:creationId xmlns:a16="http://schemas.microsoft.com/office/drawing/2014/main" id="{BEFA2E62-16BB-47ED-9E46-18F5BEE9CC0F}"/>
              </a:ext>
            </a:extLst>
          </p:cNvPr>
          <p:cNvSpPr/>
          <p:nvPr/>
        </p:nvSpPr>
        <p:spPr>
          <a:xfrm rot="5400000">
            <a:off x="3325989" y="3016556"/>
            <a:ext cx="1224136" cy="1944216"/>
          </a:xfrm>
          <a:prstGeom prst="corner">
            <a:avLst>
              <a:gd name="adj1" fmla="val 19283"/>
              <a:gd name="adj2" fmla="val 17892"/>
            </a:avLst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sp>
        <p:nvSpPr>
          <p:cNvPr id="12" name="L-Shape 11">
            <a:extLst>
              <a:ext uri="{FF2B5EF4-FFF2-40B4-BE49-F238E27FC236}">
                <a16:creationId xmlns:a16="http://schemas.microsoft.com/office/drawing/2014/main" id="{6059B1E8-A163-479F-8B96-AE54A2A1DC54}"/>
              </a:ext>
            </a:extLst>
          </p:cNvPr>
          <p:cNvSpPr/>
          <p:nvPr/>
        </p:nvSpPr>
        <p:spPr>
          <a:xfrm rot="5400000">
            <a:off x="5413741" y="2516205"/>
            <a:ext cx="1224136" cy="1944216"/>
          </a:xfrm>
          <a:prstGeom prst="corner">
            <a:avLst>
              <a:gd name="adj1" fmla="val 19283"/>
              <a:gd name="adj2" fmla="val 17892"/>
            </a:avLst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sp>
        <p:nvSpPr>
          <p:cNvPr id="13" name="L-Shape 12">
            <a:extLst>
              <a:ext uri="{FF2B5EF4-FFF2-40B4-BE49-F238E27FC236}">
                <a16:creationId xmlns:a16="http://schemas.microsoft.com/office/drawing/2014/main" id="{EA4A2C13-814D-406C-BE76-9D7EEF130149}"/>
              </a:ext>
            </a:extLst>
          </p:cNvPr>
          <p:cNvSpPr/>
          <p:nvPr/>
        </p:nvSpPr>
        <p:spPr>
          <a:xfrm rot="5400000">
            <a:off x="7501493" y="2027540"/>
            <a:ext cx="1224136" cy="1944216"/>
          </a:xfrm>
          <a:prstGeom prst="corner">
            <a:avLst>
              <a:gd name="adj1" fmla="val 19283"/>
              <a:gd name="adj2" fmla="val 17892"/>
            </a:avLst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sp>
        <p:nvSpPr>
          <p:cNvPr id="14" name="L-Shape 13">
            <a:extLst>
              <a:ext uri="{FF2B5EF4-FFF2-40B4-BE49-F238E27FC236}">
                <a16:creationId xmlns:a16="http://schemas.microsoft.com/office/drawing/2014/main" id="{6B9CDD9D-8C06-4700-A91A-D1308B8F53CE}"/>
              </a:ext>
            </a:extLst>
          </p:cNvPr>
          <p:cNvSpPr/>
          <p:nvPr/>
        </p:nvSpPr>
        <p:spPr>
          <a:xfrm rot="5400000">
            <a:off x="9589245" y="1554143"/>
            <a:ext cx="1224136" cy="1944216"/>
          </a:xfrm>
          <a:prstGeom prst="corner">
            <a:avLst>
              <a:gd name="adj1" fmla="val 19283"/>
              <a:gd name="adj2" fmla="val 17892"/>
            </a:avLst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sp>
        <p:nvSpPr>
          <p:cNvPr id="15" name="Right Triangle 14">
            <a:extLst>
              <a:ext uri="{FF2B5EF4-FFF2-40B4-BE49-F238E27FC236}">
                <a16:creationId xmlns:a16="http://schemas.microsoft.com/office/drawing/2014/main" id="{301B56B0-81F2-4AF2-97D7-8A4A22B954B4}"/>
              </a:ext>
            </a:extLst>
          </p:cNvPr>
          <p:cNvSpPr/>
          <p:nvPr/>
        </p:nvSpPr>
        <p:spPr>
          <a:xfrm rot="16200000">
            <a:off x="2468237" y="3643206"/>
            <a:ext cx="288032" cy="291668"/>
          </a:xfrm>
          <a:prstGeom prst="rtTriangl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sp>
        <p:nvSpPr>
          <p:cNvPr id="16" name="Right Triangle 15">
            <a:extLst>
              <a:ext uri="{FF2B5EF4-FFF2-40B4-BE49-F238E27FC236}">
                <a16:creationId xmlns:a16="http://schemas.microsoft.com/office/drawing/2014/main" id="{35C63796-87CC-463F-B57A-F55D970980CC}"/>
              </a:ext>
            </a:extLst>
          </p:cNvPr>
          <p:cNvSpPr/>
          <p:nvPr/>
        </p:nvSpPr>
        <p:spPr>
          <a:xfrm rot="16200000">
            <a:off x="4593223" y="3011867"/>
            <a:ext cx="288032" cy="291668"/>
          </a:xfrm>
          <a:prstGeom prst="rtTriangle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sp>
        <p:nvSpPr>
          <p:cNvPr id="17" name="Right Triangle 16">
            <a:extLst>
              <a:ext uri="{FF2B5EF4-FFF2-40B4-BE49-F238E27FC236}">
                <a16:creationId xmlns:a16="http://schemas.microsoft.com/office/drawing/2014/main" id="{897202E1-030F-4F2A-BE0A-CC243347BE92}"/>
              </a:ext>
            </a:extLst>
          </p:cNvPr>
          <p:cNvSpPr/>
          <p:nvPr/>
        </p:nvSpPr>
        <p:spPr>
          <a:xfrm rot="16200000">
            <a:off x="6708067" y="2524433"/>
            <a:ext cx="288032" cy="291668"/>
          </a:xfrm>
          <a:prstGeom prst="rtTriangle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sp>
        <p:nvSpPr>
          <p:cNvPr id="18" name="Right Triangle 17">
            <a:extLst>
              <a:ext uri="{FF2B5EF4-FFF2-40B4-BE49-F238E27FC236}">
                <a16:creationId xmlns:a16="http://schemas.microsoft.com/office/drawing/2014/main" id="{5D3F899C-CC3F-40CE-A5B9-3664962A5881}"/>
              </a:ext>
            </a:extLst>
          </p:cNvPr>
          <p:cNvSpPr/>
          <p:nvPr/>
        </p:nvSpPr>
        <p:spPr>
          <a:xfrm rot="16200000">
            <a:off x="8795819" y="2035704"/>
            <a:ext cx="288032" cy="291668"/>
          </a:xfrm>
          <a:prstGeom prst="rtTriangl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D139F670-311F-4F18-9D12-C58CBB18C5C6}"/>
              </a:ext>
            </a:extLst>
          </p:cNvPr>
          <p:cNvSpPr/>
          <p:nvPr/>
        </p:nvSpPr>
        <p:spPr>
          <a:xfrm>
            <a:off x="1111731" y="4416066"/>
            <a:ext cx="119616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bg-BG" b="1" dirty="0">
                <a:solidFill>
                  <a:srgbClr val="F21272"/>
                </a:solidFill>
                <a:latin typeface="Arx Cyr" panose="00000400000000000000" pitchFamily="2" charset="0"/>
              </a:rPr>
              <a:t>Пряка реч</a:t>
            </a:r>
            <a:endParaRPr lang="en-US" b="1" dirty="0">
              <a:solidFill>
                <a:srgbClr val="F21272"/>
              </a:solidFill>
              <a:latin typeface="Arx Cyr" panose="00000400000000000000" pitchFamily="2" charset="0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ACC44DC7-7085-4EC9-BA79-AA99C056DBFD}"/>
              </a:ext>
            </a:extLst>
          </p:cNvPr>
          <p:cNvSpPr/>
          <p:nvPr/>
        </p:nvSpPr>
        <p:spPr>
          <a:xfrm>
            <a:off x="3239789" y="3731049"/>
            <a:ext cx="139653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bg-BG" b="1" dirty="0">
                <a:solidFill>
                  <a:srgbClr val="333399"/>
                </a:solidFill>
                <a:latin typeface="Arx Cyr" panose="00000400000000000000" pitchFamily="2" charset="0"/>
              </a:rPr>
              <a:t>Непряка реч</a:t>
            </a:r>
            <a:endParaRPr lang="en-US" b="1" dirty="0">
              <a:solidFill>
                <a:srgbClr val="333399"/>
              </a:solidFill>
              <a:latin typeface="Arx Cyr" panose="00000400000000000000" pitchFamily="2" charset="0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9F68DFAA-8B97-4924-B69C-7C52157315D7}"/>
              </a:ext>
            </a:extLst>
          </p:cNvPr>
          <p:cNvSpPr/>
          <p:nvPr/>
        </p:nvSpPr>
        <p:spPr>
          <a:xfrm>
            <a:off x="5256667" y="3244334"/>
            <a:ext cx="162095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bg-BG" b="1" dirty="0">
                <a:solidFill>
                  <a:srgbClr val="7E36B4"/>
                </a:solidFill>
                <a:latin typeface="Arx Cyr" panose="00000400000000000000" pitchFamily="2" charset="0"/>
              </a:rPr>
              <a:t>Полупряка реч</a:t>
            </a:r>
            <a:endParaRPr lang="en-US" b="1" dirty="0">
              <a:solidFill>
                <a:srgbClr val="7E36B4"/>
              </a:solidFill>
              <a:latin typeface="Arx Cyr" panose="00000400000000000000" pitchFamily="2" charset="0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9A11BFEA-71C4-4122-AFAB-E9879248E5DE}"/>
              </a:ext>
            </a:extLst>
          </p:cNvPr>
          <p:cNvSpPr/>
          <p:nvPr/>
        </p:nvSpPr>
        <p:spPr>
          <a:xfrm>
            <a:off x="7373996" y="2768987"/>
            <a:ext cx="113043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bg-BG" b="1" dirty="0">
                <a:solidFill>
                  <a:srgbClr val="C00000"/>
                </a:solidFill>
                <a:latin typeface="Arx Cyr" panose="00000400000000000000" pitchFamily="2" charset="0"/>
              </a:rPr>
              <a:t>Правопис</a:t>
            </a:r>
            <a:endParaRPr lang="en-US" b="1" dirty="0">
              <a:solidFill>
                <a:srgbClr val="C00000"/>
              </a:solidFill>
              <a:latin typeface="Arx Cyr" panose="00000400000000000000" pitchFamily="2" charset="0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30488391-DAD1-48F2-AB83-660085A805A2}"/>
              </a:ext>
            </a:extLst>
          </p:cNvPr>
          <p:cNvSpPr/>
          <p:nvPr/>
        </p:nvSpPr>
        <p:spPr>
          <a:xfrm>
            <a:off x="9494756" y="2287911"/>
            <a:ext cx="14013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bg-BG" b="1" dirty="0">
                <a:solidFill>
                  <a:srgbClr val="0070C0"/>
                </a:solidFill>
                <a:latin typeface="Arx Cyr" panose="00000400000000000000" pitchFamily="2" charset="0"/>
              </a:rPr>
              <a:t>Пунктуация</a:t>
            </a:r>
            <a:endParaRPr lang="en-US" b="1" dirty="0">
              <a:solidFill>
                <a:srgbClr val="0070C0"/>
              </a:solidFill>
              <a:latin typeface="Arx Cyr" panose="000004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03354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>
        <p:checker/>
      </p:transition>
    </mc:Choice>
    <mc:Fallback>
      <p:transition spd="slow">
        <p:check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1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1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1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4" dur="1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9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4" dur="1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9" dur="1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4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9" dur="1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4" dur="1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/>
      <p:bldP spid="20" grpId="0"/>
      <p:bldP spid="21" grpId="0"/>
      <p:bldP spid="22" grpId="0"/>
      <p:bldP spid="2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52800" y="533400"/>
            <a:ext cx="7315200" cy="1383432"/>
          </a:xfrm>
        </p:spPr>
        <p:txBody>
          <a:bodyPr/>
          <a:lstStyle/>
          <a:p>
            <a:r>
              <a:rPr lang="bg-BG" b="1" dirty="0">
                <a:solidFill>
                  <a:srgbClr val="F21272"/>
                </a:solidFill>
                <a:latin typeface="Arx Cyr" panose="00000400000000000000" pitchFamily="2" charset="0"/>
              </a:rPr>
              <a:t>1. Пряка реч</a:t>
            </a:r>
            <a:endParaRPr lang="en-US" b="1" dirty="0">
              <a:solidFill>
                <a:srgbClr val="F21272"/>
              </a:solidFill>
              <a:latin typeface="Arx Cyr" panose="00000400000000000000" pitchFamily="2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71664" y="2276872"/>
            <a:ext cx="6336704" cy="1828800"/>
          </a:xfrm>
        </p:spPr>
        <p:txBody>
          <a:bodyPr>
            <a:noAutofit/>
          </a:bodyPr>
          <a:lstStyle/>
          <a:p>
            <a:pPr marL="342900" indent="-342900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bg-BG" b="1" dirty="0">
                <a:solidFill>
                  <a:srgbClr val="0000FF"/>
                </a:solidFill>
                <a:latin typeface="Arx Cyr" panose="00000400000000000000" pitchFamily="2" charset="0"/>
              </a:rPr>
              <a:t>а) Същност:</a:t>
            </a:r>
          </a:p>
          <a:p>
            <a:pPr marL="342900" indent="-342900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bg-BG" b="1" dirty="0">
                <a:solidFill>
                  <a:srgbClr val="F21272"/>
                </a:solidFill>
                <a:latin typeface="Arx Cyr" panose="00000400000000000000" pitchFamily="2" charset="0"/>
              </a:rPr>
              <a:t>Това е</a:t>
            </a:r>
            <a:r>
              <a:rPr lang="bg-BG" b="1" dirty="0">
                <a:solidFill>
                  <a:srgbClr val="0000FF"/>
                </a:solidFill>
                <a:latin typeface="Arx Cyr" panose="00000400000000000000" pitchFamily="2" charset="0"/>
              </a:rPr>
              <a:t> речта на литературен герой или на лице, </a:t>
            </a:r>
            <a:r>
              <a:rPr lang="bg-BG" b="1" dirty="0">
                <a:solidFill>
                  <a:srgbClr val="F21272"/>
                </a:solidFill>
                <a:latin typeface="Arx Cyr" panose="00000400000000000000" pitchFamily="2" charset="0"/>
              </a:rPr>
              <a:t>която авторът предава </a:t>
            </a:r>
            <a:r>
              <a:rPr lang="bg-BG" b="1" dirty="0">
                <a:solidFill>
                  <a:srgbClr val="0000FF"/>
                </a:solidFill>
                <a:latin typeface="Arx Cyr" panose="00000400000000000000" pitchFamily="2" charset="0"/>
              </a:rPr>
              <a:t>без промяна </a:t>
            </a:r>
            <a:r>
              <a:rPr lang="bg-BG" b="1" dirty="0">
                <a:solidFill>
                  <a:srgbClr val="F21272"/>
                </a:solidFill>
                <a:latin typeface="Arx Cyr" panose="00000400000000000000" pitchFamily="2" charset="0"/>
              </a:rPr>
              <a:t>(без да преразказва).</a:t>
            </a:r>
            <a:endParaRPr lang="en-US" b="1" dirty="0">
              <a:solidFill>
                <a:srgbClr val="F21272"/>
              </a:solidFill>
              <a:latin typeface="Arx Cyr" panose="000004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43423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bg-BG" b="1" dirty="0">
                <a:solidFill>
                  <a:srgbClr val="0000FF"/>
                </a:solidFill>
                <a:latin typeface="Arx Cyr" panose="00000400000000000000" pitchFamily="2" charset="0"/>
              </a:rPr>
              <a:t>б) Графично оформление;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423592" y="1772816"/>
            <a:ext cx="6981408" cy="3816424"/>
          </a:xfrm>
          <a:ln w="57150">
            <a:noFill/>
          </a:ln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bg-BG" sz="2400" b="1" dirty="0">
                <a:solidFill>
                  <a:srgbClr val="C00000"/>
                </a:solidFill>
                <a:latin typeface="Arx Cyr" panose="00000400000000000000" pitchFamily="2" charset="0"/>
              </a:rPr>
              <a:t>речта се отделя с: </a:t>
            </a:r>
          </a:p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bg-BG" sz="2400" b="1" u="sng" dirty="0">
                <a:solidFill>
                  <a:srgbClr val="F21272"/>
                </a:solidFill>
                <a:latin typeface="Arx Cyr" panose="00000400000000000000" pitchFamily="2" charset="0"/>
              </a:rPr>
              <a:t> тирета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bg-BG" sz="2400" b="1" dirty="0">
                <a:solidFill>
                  <a:srgbClr val="002060"/>
                </a:solidFill>
                <a:latin typeface="Arx Cyr" panose="00000400000000000000" pitchFamily="2" charset="0"/>
              </a:rPr>
              <a:t>Например: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bg-BG" sz="2400" b="1" dirty="0">
                <a:solidFill>
                  <a:srgbClr val="002060"/>
                </a:solidFill>
                <a:latin typeface="Arx Cyr" panose="00000400000000000000" pitchFamily="2" charset="0"/>
              </a:rPr>
              <a:t>Баба Илийца казва така: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bg-BG" sz="2400" dirty="0">
                <a:latin typeface="Arx Cyr" panose="00000400000000000000" pitchFamily="2" charset="0"/>
              </a:rPr>
              <a:t>     </a:t>
            </a:r>
            <a:r>
              <a:rPr lang="bg-BG" sz="2400" b="1" dirty="0">
                <a:solidFill>
                  <a:srgbClr val="0000FF"/>
                </a:solidFill>
                <a:latin typeface="Arx Cyr" panose="00000400000000000000" pitchFamily="2" charset="0"/>
              </a:rPr>
              <a:t>Има нещо да ти обадя … Нали сме </a:t>
            </a:r>
            <a:r>
              <a:rPr lang="bg-BG" sz="2400" b="1" dirty="0" err="1">
                <a:solidFill>
                  <a:srgbClr val="0000FF"/>
                </a:solidFill>
                <a:latin typeface="Arx Cyr" panose="00000400000000000000" pitchFamily="2" charset="0"/>
              </a:rPr>
              <a:t>христиени</a:t>
            </a:r>
            <a:r>
              <a:rPr lang="bg-BG" sz="2400" b="1" dirty="0">
                <a:solidFill>
                  <a:srgbClr val="0000FF"/>
                </a:solidFill>
                <a:latin typeface="Arx Cyr" panose="00000400000000000000" pitchFamily="2" charset="0"/>
              </a:rPr>
              <a:t> …</a:t>
            </a:r>
          </a:p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bg-BG" sz="2400" b="1" u="sng" dirty="0">
                <a:solidFill>
                  <a:srgbClr val="F21272"/>
                </a:solidFill>
                <a:latin typeface="Arx Cyr" panose="00000400000000000000" pitchFamily="2" charset="0"/>
              </a:rPr>
              <a:t> или с кавички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bg-BG" sz="2400" b="1" dirty="0">
                <a:solidFill>
                  <a:srgbClr val="002060"/>
                </a:solidFill>
                <a:latin typeface="Arx Cyr" panose="00000400000000000000" pitchFamily="2" charset="0"/>
              </a:rPr>
              <a:t>Например: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bg-BG" sz="2400" b="1" dirty="0">
                <a:solidFill>
                  <a:srgbClr val="002060"/>
                </a:solidFill>
                <a:latin typeface="Arx Cyr" panose="00000400000000000000" pitchFamily="2" charset="0"/>
              </a:rPr>
              <a:t>Бунтовникът казва: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bg-BG" sz="2400" b="1" dirty="0">
                <a:solidFill>
                  <a:srgbClr val="002060"/>
                </a:solidFill>
                <a:latin typeface="Arx Cyr" panose="00000400000000000000" pitchFamily="2" charset="0"/>
              </a:rPr>
              <a:t>              </a:t>
            </a:r>
            <a:r>
              <a:rPr lang="bg-BG" sz="3600" b="1" dirty="0">
                <a:solidFill>
                  <a:srgbClr val="002060"/>
                </a:solidFill>
                <a:highlight>
                  <a:srgbClr val="FFFF00"/>
                </a:highlight>
                <a:latin typeface="Arx Cyr" panose="00000400000000000000" pitchFamily="2" charset="0"/>
              </a:rPr>
              <a:t> </a:t>
            </a:r>
            <a:r>
              <a:rPr lang="bg-BG" sz="3600" b="1" dirty="0">
                <a:solidFill>
                  <a:srgbClr val="F21272"/>
                </a:solidFill>
                <a:highlight>
                  <a:srgbClr val="FFFF00"/>
                </a:highlight>
                <a:latin typeface="Arx Cyr" panose="00000400000000000000" pitchFamily="2" charset="0"/>
              </a:rPr>
              <a:t>„</a:t>
            </a:r>
            <a:r>
              <a:rPr lang="bg-BG" sz="3600" b="1" dirty="0">
                <a:solidFill>
                  <a:srgbClr val="F21272"/>
                </a:solidFill>
                <a:latin typeface="Arx Cyr" panose="00000400000000000000" pitchFamily="2" charset="0"/>
              </a:rPr>
              <a:t> </a:t>
            </a:r>
            <a:r>
              <a:rPr lang="bg-BG" sz="2400" b="1" dirty="0">
                <a:solidFill>
                  <a:srgbClr val="0000FF"/>
                </a:solidFill>
                <a:latin typeface="Arx Cyr" panose="00000400000000000000" pitchFamily="2" charset="0"/>
              </a:rPr>
              <a:t>Бабо, хляб! Умирам от глад!</a:t>
            </a:r>
            <a:r>
              <a:rPr lang="bg-BG" sz="3600" b="1" dirty="0">
                <a:solidFill>
                  <a:srgbClr val="0000FF"/>
                </a:solidFill>
                <a:latin typeface="Arx Cyr" panose="00000400000000000000" pitchFamily="2" charset="0"/>
              </a:rPr>
              <a:t> </a:t>
            </a:r>
            <a:r>
              <a:rPr lang="bg-BG" sz="3600" b="1" dirty="0">
                <a:solidFill>
                  <a:srgbClr val="F21272"/>
                </a:solidFill>
                <a:highlight>
                  <a:srgbClr val="FFFF00"/>
                </a:highlight>
                <a:latin typeface="Arx Cyr" panose="00000400000000000000" pitchFamily="2" charset="0"/>
              </a:rPr>
              <a:t>“</a:t>
            </a:r>
            <a:endParaRPr lang="en-US" sz="3600" b="1" dirty="0">
              <a:solidFill>
                <a:srgbClr val="F21272"/>
              </a:solidFill>
              <a:highlight>
                <a:srgbClr val="FFFF00"/>
              </a:highlight>
              <a:latin typeface="Arx Cyr" panose="00000400000000000000" pitchFamily="2" charset="0"/>
            </a:endParaRP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2BE44391-1009-4775-A216-2ED7C0652771}"/>
              </a:ext>
            </a:extLst>
          </p:cNvPr>
          <p:cNvCxnSpPr>
            <a:cxnSpLocks/>
          </p:cNvCxnSpPr>
          <p:nvPr/>
        </p:nvCxnSpPr>
        <p:spPr>
          <a:xfrm>
            <a:off x="2495600" y="3501008"/>
            <a:ext cx="321176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599991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bg-BG" b="1" dirty="0">
                <a:solidFill>
                  <a:srgbClr val="0000FF"/>
                </a:solidFill>
                <a:latin typeface="Arx Cyr" panose="00000400000000000000" pitchFamily="2" charset="0"/>
              </a:rPr>
              <a:t>в) Място в изречението;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342900" indent="-342900">
              <a:buFont typeface="Wingdings" panose="05000000000000000000" pitchFamily="2" charset="2"/>
              <a:buChar char="v"/>
            </a:pPr>
            <a:r>
              <a:rPr lang="bg-BG" sz="2000" b="1" u="sng" dirty="0">
                <a:solidFill>
                  <a:srgbClr val="F21272"/>
                </a:solidFill>
                <a:latin typeface="Arx Cyr" panose="00000400000000000000" pitchFamily="2" charset="0"/>
              </a:rPr>
              <a:t>СЛЕД АВТОРОВАТА РЕЧ</a:t>
            </a:r>
            <a:endParaRPr lang="en-US" sz="2000" b="1" u="sng" dirty="0">
              <a:solidFill>
                <a:srgbClr val="F21272"/>
              </a:solidFill>
              <a:latin typeface="Arx Cyr" panose="00000400000000000000" pitchFamily="2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24000" y="2624666"/>
            <a:ext cx="4389120" cy="3324614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bg-BG" b="1" dirty="0">
                <a:solidFill>
                  <a:srgbClr val="F21272"/>
                </a:solidFill>
                <a:latin typeface="Arx Cyr" panose="00000400000000000000" pitchFamily="2" charset="0"/>
              </a:rPr>
              <a:t>Пише се </a:t>
            </a:r>
            <a:r>
              <a:rPr lang="bg-BG" b="1" dirty="0">
                <a:solidFill>
                  <a:srgbClr val="0000FF"/>
                </a:solidFill>
                <a:latin typeface="Arx Cyr" panose="00000400000000000000" pitchFamily="2" charset="0"/>
              </a:rPr>
              <a:t>двоеточие</a:t>
            </a:r>
            <a:r>
              <a:rPr lang="bg-BG" b="1" dirty="0">
                <a:latin typeface="Arx Cyr" panose="00000400000000000000" pitchFamily="2" charset="0"/>
              </a:rPr>
              <a:t> </a:t>
            </a:r>
            <a:r>
              <a:rPr lang="bg-BG" b="1" dirty="0">
                <a:solidFill>
                  <a:srgbClr val="F21272"/>
                </a:solidFill>
                <a:latin typeface="Arx Cyr" panose="00000400000000000000" pitchFamily="2" charset="0"/>
              </a:rPr>
              <a:t>след авторовата реч, ако има </a:t>
            </a:r>
            <a:r>
              <a:rPr lang="bg-BG" b="1" dirty="0">
                <a:solidFill>
                  <a:srgbClr val="0000FF"/>
                </a:solidFill>
                <a:latin typeface="Arx Cyr" panose="00000400000000000000" pitchFamily="2" charset="0"/>
              </a:rPr>
              <a:t>глагол за казване</a:t>
            </a:r>
            <a:r>
              <a:rPr lang="bg-BG" b="1" dirty="0">
                <a:solidFill>
                  <a:srgbClr val="F21272"/>
                </a:solidFill>
                <a:latin typeface="Arx Cyr" panose="00000400000000000000" pitchFamily="2" charset="0"/>
              </a:rPr>
              <a:t>: </a:t>
            </a:r>
            <a:r>
              <a:rPr lang="bg-BG" b="1" dirty="0">
                <a:solidFill>
                  <a:srgbClr val="7030A0"/>
                </a:solidFill>
                <a:latin typeface="Arx Cyr" panose="00000400000000000000" pitchFamily="2" charset="0"/>
              </a:rPr>
              <a:t>каза, рече, продума, попита и т.н.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bg-BG" b="1" dirty="0">
                <a:solidFill>
                  <a:srgbClr val="002060"/>
                </a:solidFill>
                <a:latin typeface="Arx Cyr" panose="00000400000000000000" pitchFamily="2" charset="0"/>
              </a:rPr>
              <a:t>Например: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bg-BG" b="1" dirty="0">
                <a:solidFill>
                  <a:srgbClr val="002060"/>
                </a:solidFill>
                <a:latin typeface="Arx Cyr" panose="00000400000000000000" pitchFamily="2" charset="0"/>
              </a:rPr>
              <a:t>Тя понижи глас и </a:t>
            </a:r>
            <a:r>
              <a:rPr lang="bg-BG" b="1" dirty="0">
                <a:solidFill>
                  <a:srgbClr val="C00000"/>
                </a:solidFill>
                <a:latin typeface="Arx Cyr" panose="00000400000000000000" pitchFamily="2" charset="0"/>
              </a:rPr>
              <a:t>продума</a:t>
            </a:r>
            <a:r>
              <a:rPr lang="bg-BG" b="1" dirty="0">
                <a:solidFill>
                  <a:srgbClr val="C00000"/>
                </a:solidFill>
                <a:highlight>
                  <a:srgbClr val="FFFF00"/>
                </a:highlight>
                <a:latin typeface="Arx Cyr" panose="00000400000000000000" pitchFamily="2" charset="0"/>
              </a:rPr>
              <a:t> : 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bg-BG" dirty="0">
                <a:latin typeface="Arx Cyr" panose="00000400000000000000" pitchFamily="2" charset="0"/>
              </a:rPr>
              <a:t>      </a:t>
            </a:r>
            <a:r>
              <a:rPr lang="bg-BG" b="1" dirty="0">
                <a:solidFill>
                  <a:srgbClr val="009999"/>
                </a:solidFill>
                <a:latin typeface="Arx Cyr" panose="00000400000000000000" pitchFamily="2" charset="0"/>
              </a:rPr>
              <a:t>Има нещо да ти обадя … Нали сме </a:t>
            </a:r>
            <a:r>
              <a:rPr lang="bg-BG" b="1" dirty="0" err="1">
                <a:solidFill>
                  <a:srgbClr val="009999"/>
                </a:solidFill>
                <a:latin typeface="Arx Cyr" panose="00000400000000000000" pitchFamily="2" charset="0"/>
              </a:rPr>
              <a:t>христиени</a:t>
            </a:r>
            <a:r>
              <a:rPr lang="bg-BG" b="1" dirty="0">
                <a:solidFill>
                  <a:srgbClr val="009999"/>
                </a:solidFill>
                <a:latin typeface="Arx Cyr" panose="00000400000000000000" pitchFamily="2" charset="0"/>
              </a:rPr>
              <a:t> …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960096" y="260649"/>
            <a:ext cx="4857680" cy="2088232"/>
          </a:xfrm>
        </p:spPr>
        <p:txBody>
          <a:bodyPr>
            <a:normAutofit/>
          </a:bodyPr>
          <a:lstStyle/>
          <a:p>
            <a:r>
              <a:rPr lang="bg-BG" b="1" dirty="0">
                <a:solidFill>
                  <a:srgbClr val="F21272"/>
                </a:solidFill>
                <a:latin typeface="Arx Cyr" panose="00000400000000000000" pitchFamily="2" charset="0"/>
              </a:rPr>
              <a:t>Ако</a:t>
            </a:r>
            <a:r>
              <a:rPr lang="bg-BG" b="1" dirty="0">
                <a:solidFill>
                  <a:srgbClr val="0000FF"/>
                </a:solidFill>
                <a:latin typeface="Arx Cyr" panose="00000400000000000000" pitchFamily="2" charset="0"/>
              </a:rPr>
              <a:t> няма глагол за казване</a:t>
            </a:r>
            <a:r>
              <a:rPr lang="bg-BG" b="1" dirty="0">
                <a:solidFill>
                  <a:srgbClr val="F21272"/>
                </a:solidFill>
                <a:latin typeface="Arx Cyr" panose="00000400000000000000" pitchFamily="2" charset="0"/>
              </a:rPr>
              <a:t>, тогава </a:t>
            </a:r>
            <a:r>
              <a:rPr lang="bg-BG" b="1" dirty="0">
                <a:solidFill>
                  <a:srgbClr val="0000FF"/>
                </a:solidFill>
                <a:latin typeface="Arx Cyr" panose="00000400000000000000" pitchFamily="2" charset="0"/>
              </a:rPr>
              <a:t>след авторовата реч </a:t>
            </a:r>
            <a:r>
              <a:rPr lang="bg-BG" b="1" dirty="0">
                <a:solidFill>
                  <a:srgbClr val="F21272"/>
                </a:solidFill>
                <a:latin typeface="Arx Cyr" panose="00000400000000000000" pitchFamily="2" charset="0"/>
              </a:rPr>
              <a:t>пишем</a:t>
            </a:r>
            <a:r>
              <a:rPr lang="bg-BG" b="1" dirty="0">
                <a:solidFill>
                  <a:srgbClr val="0000FF"/>
                </a:solidFill>
                <a:latin typeface="Arx Cyr" panose="00000400000000000000" pitchFamily="2" charset="0"/>
              </a:rPr>
              <a:t> точка.</a:t>
            </a:r>
            <a:endParaRPr lang="en-US" b="1" dirty="0">
              <a:solidFill>
                <a:srgbClr val="0000FF"/>
              </a:solidFill>
              <a:latin typeface="Arx Cyr" panose="00000400000000000000" pitchFamily="2" charset="0"/>
            </a:endParaRP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bg-BG" b="1" dirty="0">
                <a:solidFill>
                  <a:srgbClr val="002060"/>
                </a:solidFill>
                <a:latin typeface="Arx Cyr" panose="00000400000000000000" pitchFamily="2" charset="0"/>
              </a:rPr>
              <a:t>Например: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bg-BG" b="1" dirty="0">
                <a:solidFill>
                  <a:srgbClr val="002060"/>
                </a:solidFill>
                <a:latin typeface="Arx Cyr" panose="00000400000000000000" pitchFamily="2" charset="0"/>
              </a:rPr>
              <a:t>Калугерът се разсърди </a:t>
            </a:r>
            <a:r>
              <a:rPr lang="bg-BG" b="1" dirty="0">
                <a:solidFill>
                  <a:srgbClr val="C00000"/>
                </a:solidFill>
                <a:highlight>
                  <a:srgbClr val="FFFF00"/>
                </a:highlight>
                <a:latin typeface="Arx Cyr" panose="00000400000000000000" pitchFamily="2" charset="0"/>
              </a:rPr>
              <a:t>. </a:t>
            </a:r>
            <a:r>
              <a:rPr lang="bg-BG" b="1" dirty="0">
                <a:solidFill>
                  <a:srgbClr val="C00000"/>
                </a:solidFill>
                <a:latin typeface="Arx Cyr" panose="00000400000000000000" pitchFamily="2" charset="0"/>
              </a:rPr>
              <a:t> </a:t>
            </a:r>
            <a:r>
              <a:rPr lang="bg-BG" b="1" dirty="0">
                <a:solidFill>
                  <a:srgbClr val="C00000"/>
                </a:solidFill>
                <a:highlight>
                  <a:srgbClr val="FFFF00"/>
                </a:highlight>
                <a:latin typeface="Arx Cyr" panose="00000400000000000000" pitchFamily="2" charset="0"/>
              </a:rPr>
              <a:t> 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endParaRPr lang="bg-BG" b="1" dirty="0">
              <a:solidFill>
                <a:srgbClr val="C00000"/>
              </a:solidFill>
              <a:highlight>
                <a:srgbClr val="FFFF00"/>
              </a:highlight>
              <a:latin typeface="Arx Cyr" panose="00000400000000000000" pitchFamily="2" charset="0"/>
            </a:endParaRP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bg-BG" b="1" dirty="0">
                <a:solidFill>
                  <a:srgbClr val="C00000"/>
                </a:solidFill>
                <a:highlight>
                  <a:srgbClr val="FFFF00"/>
                </a:highlight>
                <a:latin typeface="Arx Cyr" panose="00000400000000000000" pitchFamily="2" charset="0"/>
              </a:rPr>
              <a:t>       Какво ще обаждаш и какви </a:t>
            </a:r>
            <a:r>
              <a:rPr lang="bg-BG" b="1" dirty="0" err="1">
                <a:solidFill>
                  <a:srgbClr val="C00000"/>
                </a:solidFill>
                <a:highlight>
                  <a:srgbClr val="FFFF00"/>
                </a:highlight>
                <a:latin typeface="Arx Cyr" panose="00000400000000000000" pitchFamily="2" charset="0"/>
              </a:rPr>
              <a:t>христиени</a:t>
            </a:r>
            <a:r>
              <a:rPr lang="bg-BG" b="1" dirty="0">
                <a:solidFill>
                  <a:srgbClr val="C00000"/>
                </a:solidFill>
                <a:highlight>
                  <a:srgbClr val="FFFF00"/>
                </a:highlight>
                <a:latin typeface="Arx Cyr" panose="00000400000000000000" pitchFamily="2" charset="0"/>
              </a:rPr>
              <a:t>?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933E81A-C99F-4D26-B387-10F6D5543066}"/>
              </a:ext>
            </a:extLst>
          </p:cNvPr>
          <p:cNvCxnSpPr>
            <a:cxnSpLocks/>
          </p:cNvCxnSpPr>
          <p:nvPr/>
        </p:nvCxnSpPr>
        <p:spPr>
          <a:xfrm>
            <a:off x="1524000" y="4653136"/>
            <a:ext cx="36004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16395D2B-36F0-40BC-BBBB-E92E157E4AD2}"/>
              </a:ext>
            </a:extLst>
          </p:cNvPr>
          <p:cNvCxnSpPr>
            <a:cxnSpLocks/>
          </p:cNvCxnSpPr>
          <p:nvPr/>
        </p:nvCxnSpPr>
        <p:spPr>
          <a:xfrm>
            <a:off x="7104112" y="2060848"/>
            <a:ext cx="36004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Content Placeholder 5">
            <a:extLst>
              <a:ext uri="{FF2B5EF4-FFF2-40B4-BE49-F238E27FC236}">
                <a16:creationId xmlns:a16="http://schemas.microsoft.com/office/drawing/2014/main" id="{BE4D04F0-D19A-4DB3-B8CC-245452F25606}"/>
              </a:ext>
            </a:extLst>
          </p:cNvPr>
          <p:cNvSpPr txBox="1">
            <a:spLocks/>
          </p:cNvSpPr>
          <p:nvPr/>
        </p:nvSpPr>
        <p:spPr>
          <a:xfrm>
            <a:off x="6456040" y="2780928"/>
            <a:ext cx="5352171" cy="2664296"/>
          </a:xfrm>
          <a:prstGeom prst="rect">
            <a:avLst/>
          </a:prstGeom>
        </p:spPr>
        <p:txBody>
          <a:bodyPr vert="horz" lIns="91440" tIns="45720" rIns="91440" bIns="45720" rtlCol="0">
            <a:normAutofit fontScale="6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-18288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400" indent="-18288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43000" indent="-18288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600200" indent="-18288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828800" indent="-18288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057400" indent="-18288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bg-BG" sz="3500" b="1" dirty="0">
                <a:solidFill>
                  <a:srgbClr val="F21272"/>
                </a:solidFill>
                <a:latin typeface="Arx Cyr" panose="00000400000000000000" pitchFamily="2" charset="0"/>
              </a:rPr>
              <a:t>Кавички</a:t>
            </a:r>
            <a:r>
              <a:rPr lang="bg-BG" sz="3500" b="1" dirty="0">
                <a:solidFill>
                  <a:srgbClr val="0000FF"/>
                </a:solidFill>
                <a:latin typeface="Arx Cyr" panose="00000400000000000000" pitchFamily="2" charset="0"/>
              </a:rPr>
              <a:t> се пишат, когато</a:t>
            </a:r>
            <a:r>
              <a:rPr lang="bg-BG" sz="3500" b="1" dirty="0">
                <a:solidFill>
                  <a:srgbClr val="F21272"/>
                </a:solidFill>
                <a:latin typeface="Arx Cyr" panose="00000400000000000000" pitchFamily="2" charset="0"/>
              </a:rPr>
              <a:t> речта на героя и </a:t>
            </a:r>
            <a:r>
              <a:rPr lang="bg-BG" sz="3500" b="1" dirty="0">
                <a:solidFill>
                  <a:srgbClr val="0000FF"/>
                </a:solidFill>
                <a:latin typeface="Arx Cyr" panose="00000400000000000000" pitchFamily="2" charset="0"/>
              </a:rPr>
              <a:t>речта на автора </a:t>
            </a:r>
            <a:r>
              <a:rPr lang="bg-BG" sz="3500" b="1" dirty="0">
                <a:solidFill>
                  <a:srgbClr val="C00000"/>
                </a:solidFill>
                <a:latin typeface="Arx Cyr" panose="00000400000000000000" pitchFamily="2" charset="0"/>
              </a:rPr>
              <a:t>са</a:t>
            </a:r>
            <a:r>
              <a:rPr lang="bg-BG" sz="3500" b="1" dirty="0">
                <a:solidFill>
                  <a:srgbClr val="0000FF"/>
                </a:solidFill>
                <a:latin typeface="Arx Cyr" panose="00000400000000000000" pitchFamily="2" charset="0"/>
              </a:rPr>
              <a:t> на един и същи ред.</a:t>
            </a:r>
            <a:endParaRPr lang="en-US" sz="3500" b="1" dirty="0">
              <a:solidFill>
                <a:srgbClr val="0000FF"/>
              </a:solidFill>
              <a:latin typeface="Arx Cyr" panose="00000400000000000000" pitchFamily="2" charset="0"/>
            </a:endParaRPr>
          </a:p>
          <a:p>
            <a:pPr marL="0" indent="0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bg-BG" sz="3500" b="1" dirty="0">
                <a:solidFill>
                  <a:srgbClr val="002060"/>
                </a:solidFill>
                <a:latin typeface="Arx Cyr" panose="00000400000000000000" pitchFamily="2" charset="0"/>
              </a:rPr>
              <a:t>Например: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bg-BG" sz="3500" b="1" dirty="0">
                <a:solidFill>
                  <a:srgbClr val="F21272"/>
                </a:solidFill>
                <a:latin typeface="Arx Cyr" panose="00000400000000000000" pitchFamily="2" charset="0"/>
              </a:rPr>
              <a:t>… из нея излезе някакъв момък с чудати опнати дрехи, с ширити по гърдите и с пушка; лицето му беше </a:t>
            </a:r>
            <a:r>
              <a:rPr lang="bg-BG" sz="3500" b="1" dirty="0" err="1">
                <a:solidFill>
                  <a:srgbClr val="F21272"/>
                </a:solidFill>
                <a:latin typeface="Arx Cyr" panose="00000400000000000000" pitchFamily="2" charset="0"/>
              </a:rPr>
              <a:t>измахнато</a:t>
            </a:r>
            <a:r>
              <a:rPr lang="bg-BG" sz="3500" b="1" dirty="0">
                <a:solidFill>
                  <a:srgbClr val="F21272"/>
                </a:solidFill>
                <a:latin typeface="Arx Cyr" panose="00000400000000000000" pitchFamily="2" charset="0"/>
              </a:rPr>
              <a:t> и бледно.  </a:t>
            </a:r>
            <a:r>
              <a:rPr lang="bg-BG" sz="3700" b="1" dirty="0">
                <a:solidFill>
                  <a:srgbClr val="C00000"/>
                </a:solidFill>
                <a:highlight>
                  <a:srgbClr val="FFFF00"/>
                </a:highlight>
                <a:latin typeface="Arx Cyr" panose="00000400000000000000" pitchFamily="2" charset="0"/>
              </a:rPr>
              <a:t>„ </a:t>
            </a:r>
            <a:r>
              <a:rPr lang="bg-BG" sz="3500" b="1" dirty="0">
                <a:solidFill>
                  <a:srgbClr val="0000FF"/>
                </a:solidFill>
                <a:latin typeface="Arx Cyr" panose="00000400000000000000" pitchFamily="2" charset="0"/>
              </a:rPr>
              <a:t>Бабо, хляб! Умирам от глад!</a:t>
            </a:r>
            <a:r>
              <a:rPr lang="bg-BG" sz="3700" b="1" dirty="0">
                <a:solidFill>
                  <a:srgbClr val="C00000"/>
                </a:solidFill>
                <a:highlight>
                  <a:srgbClr val="FFFF00"/>
                </a:highlight>
                <a:latin typeface="Arx Cyr" panose="00000400000000000000" pitchFamily="2" charset="0"/>
              </a:rPr>
              <a:t> “</a:t>
            </a:r>
            <a:endParaRPr lang="bg-BG" b="1" dirty="0">
              <a:solidFill>
                <a:srgbClr val="C00000"/>
              </a:solidFill>
              <a:highlight>
                <a:srgbClr val="FFFF00"/>
              </a:highlight>
              <a:latin typeface="Arx Cyr" panose="00000400000000000000" pitchFamily="2" charset="0"/>
            </a:endParaRPr>
          </a:p>
          <a:p>
            <a:pPr marL="0" indent="0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endParaRPr lang="bg-BG" b="1" dirty="0">
              <a:solidFill>
                <a:srgbClr val="C00000"/>
              </a:solidFill>
              <a:highlight>
                <a:srgbClr val="FFFF00"/>
              </a:highlight>
              <a:latin typeface="Arx Cyr" panose="000004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7739965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7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7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75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75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75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75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75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75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75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75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75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75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75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75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75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75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75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75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75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75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75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75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75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75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75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75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75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75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75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175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75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75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175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1" dur="175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75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516" y="400885"/>
            <a:ext cx="5996476" cy="795867"/>
          </a:xfrm>
        </p:spPr>
        <p:txBody>
          <a:bodyPr>
            <a:normAutofit/>
          </a:bodyPr>
          <a:lstStyle/>
          <a:p>
            <a:pPr marL="342900" indent="-342900">
              <a:lnSpc>
                <a:spcPct val="100000"/>
              </a:lnSpc>
              <a:buFont typeface="Wingdings" panose="05000000000000000000" pitchFamily="2" charset="2"/>
              <a:buChar char="v"/>
            </a:pPr>
            <a:r>
              <a:rPr lang="bg-BG" sz="2000" b="1" u="sng" dirty="0">
                <a:solidFill>
                  <a:srgbClr val="F21272"/>
                </a:solidFill>
                <a:latin typeface="Arx Cyr" panose="00000400000000000000" pitchFamily="2" charset="0"/>
              </a:rPr>
              <a:t>АВТОРОВАТА РЕЧ Е МЕЖДУ ДУМИТЕ НА ГЕРОЯ</a:t>
            </a:r>
            <a:endParaRPr lang="en-US" sz="2000" b="1" u="sng" dirty="0">
              <a:solidFill>
                <a:srgbClr val="F21272"/>
              </a:solidFill>
              <a:latin typeface="Arx Cyr" panose="00000400000000000000" pitchFamily="2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9336" y="1484784"/>
            <a:ext cx="5184576" cy="3324614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bg-BG" b="1" u="sng" dirty="0">
                <a:solidFill>
                  <a:srgbClr val="0000FF"/>
                </a:solidFill>
                <a:latin typeface="Arx Cyr" panose="00000400000000000000" pitchFamily="2" charset="0"/>
              </a:rPr>
              <a:t>Правило за думите на героите:</a:t>
            </a:r>
          </a:p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bg-BG" b="1" dirty="0">
                <a:solidFill>
                  <a:srgbClr val="F21272"/>
                </a:solidFill>
                <a:latin typeface="Arx Cyr" panose="00000400000000000000" pitchFamily="2" charset="0"/>
              </a:rPr>
              <a:t>Пише се </a:t>
            </a:r>
            <a:r>
              <a:rPr lang="bg-BG" b="1" dirty="0">
                <a:solidFill>
                  <a:srgbClr val="F21272"/>
                </a:solidFill>
                <a:highlight>
                  <a:srgbClr val="FFFF00"/>
                </a:highlight>
                <a:latin typeface="Arx Cyr" panose="00000400000000000000" pitchFamily="2" charset="0"/>
              </a:rPr>
              <a:t>? </a:t>
            </a:r>
            <a:r>
              <a:rPr lang="bg-BG" b="1" dirty="0">
                <a:solidFill>
                  <a:srgbClr val="F21272"/>
                </a:solidFill>
                <a:latin typeface="Arx Cyr" panose="00000400000000000000" pitchFamily="2" charset="0"/>
              </a:rPr>
              <a:t>,</a:t>
            </a:r>
            <a:r>
              <a:rPr lang="bg-BG" b="1" dirty="0">
                <a:solidFill>
                  <a:srgbClr val="F21272"/>
                </a:solidFill>
                <a:highlight>
                  <a:srgbClr val="FFFF00"/>
                </a:highlight>
                <a:latin typeface="Arx Cyr" panose="00000400000000000000" pitchFamily="2" charset="0"/>
              </a:rPr>
              <a:t> ! </a:t>
            </a:r>
            <a:r>
              <a:rPr lang="bg-BG" b="1" dirty="0">
                <a:solidFill>
                  <a:srgbClr val="F21272"/>
                </a:solidFill>
                <a:latin typeface="Arx Cyr" panose="00000400000000000000" pitchFamily="2" charset="0"/>
              </a:rPr>
              <a:t>или </a:t>
            </a:r>
            <a:r>
              <a:rPr lang="bg-BG" b="1" dirty="0">
                <a:solidFill>
                  <a:srgbClr val="F21272"/>
                </a:solidFill>
                <a:highlight>
                  <a:srgbClr val="FFFF00"/>
                </a:highlight>
                <a:latin typeface="Arx Cyr" panose="00000400000000000000" pitchFamily="2" charset="0"/>
              </a:rPr>
              <a:t>… </a:t>
            </a:r>
            <a:r>
              <a:rPr lang="bg-BG" b="1" dirty="0">
                <a:solidFill>
                  <a:srgbClr val="0000FF"/>
                </a:solidFill>
                <a:latin typeface="Arx Cyr" panose="00000400000000000000" pitchFamily="2" charset="0"/>
              </a:rPr>
              <a:t>след</a:t>
            </a:r>
            <a:r>
              <a:rPr lang="bg-BG" b="1" dirty="0">
                <a:solidFill>
                  <a:srgbClr val="F21272"/>
                </a:solidFill>
                <a:latin typeface="Arx Cyr" panose="00000400000000000000" pitchFamily="2" charset="0"/>
              </a:rPr>
              <a:t> първото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bg-BG" b="1" dirty="0">
                <a:solidFill>
                  <a:srgbClr val="F21272"/>
                </a:solidFill>
                <a:latin typeface="Arx Cyr" panose="00000400000000000000" pitchFamily="2" charset="0"/>
              </a:rPr>
              <a:t>изречение, а </a:t>
            </a:r>
            <a:r>
              <a:rPr lang="bg-BG" b="1" dirty="0">
                <a:solidFill>
                  <a:srgbClr val="0000FF"/>
                </a:solidFill>
                <a:latin typeface="Arx Cyr" panose="00000400000000000000" pitchFamily="2" charset="0"/>
              </a:rPr>
              <a:t>второто </a:t>
            </a:r>
            <a:r>
              <a:rPr lang="bg-BG" b="1" dirty="0">
                <a:solidFill>
                  <a:srgbClr val="F21272"/>
                </a:solidFill>
                <a:latin typeface="Arx Cyr" panose="00000400000000000000" pitchFamily="2" charset="0"/>
              </a:rPr>
              <a:t>започва</a:t>
            </a:r>
            <a:r>
              <a:rPr lang="bg-BG" b="1" dirty="0">
                <a:solidFill>
                  <a:srgbClr val="0000FF"/>
                </a:solidFill>
                <a:latin typeface="Arx Cyr" panose="00000400000000000000" pitchFamily="2" charset="0"/>
              </a:rPr>
              <a:t> с главна буква.</a:t>
            </a:r>
          </a:p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bg-BG" b="1" u="sng" dirty="0">
                <a:solidFill>
                  <a:srgbClr val="F21272"/>
                </a:solidFill>
                <a:latin typeface="Arx Cyr" panose="00000400000000000000" pitchFamily="2" charset="0"/>
              </a:rPr>
              <a:t>Авторовата реч </a:t>
            </a:r>
            <a:r>
              <a:rPr lang="bg-BG" b="1" dirty="0">
                <a:solidFill>
                  <a:srgbClr val="0000FF"/>
                </a:solidFill>
                <a:latin typeface="Arx Cyr" panose="00000400000000000000" pitchFamily="2" charset="0"/>
              </a:rPr>
              <a:t>започва </a:t>
            </a:r>
            <a:r>
              <a:rPr lang="bg-BG" b="1" dirty="0">
                <a:solidFill>
                  <a:srgbClr val="F21272"/>
                </a:solidFill>
                <a:latin typeface="Arx Cyr" panose="00000400000000000000" pitchFamily="2" charset="0"/>
              </a:rPr>
              <a:t>с малка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bg-BG" b="1" dirty="0">
                <a:solidFill>
                  <a:srgbClr val="F21272"/>
                </a:solidFill>
                <a:latin typeface="Arx Cyr" panose="00000400000000000000" pitchFamily="2" charset="0"/>
              </a:rPr>
              <a:t>буква </a:t>
            </a:r>
            <a:r>
              <a:rPr lang="bg-BG" b="1" dirty="0">
                <a:solidFill>
                  <a:srgbClr val="0000FF"/>
                </a:solidFill>
                <a:latin typeface="Arx Cyr" panose="00000400000000000000" pitchFamily="2" charset="0"/>
              </a:rPr>
              <a:t>и завършва </a:t>
            </a:r>
            <a:r>
              <a:rPr lang="bg-BG" b="1" dirty="0">
                <a:solidFill>
                  <a:srgbClr val="F21272"/>
                </a:solidFill>
                <a:latin typeface="Arx Cyr" panose="00000400000000000000" pitchFamily="2" charset="0"/>
              </a:rPr>
              <a:t>с точка. </a:t>
            </a:r>
            <a:r>
              <a:rPr lang="bg-BG" b="1" dirty="0">
                <a:solidFill>
                  <a:srgbClr val="0000FF"/>
                </a:solidFill>
                <a:latin typeface="Arx Cyr" panose="00000400000000000000" pitchFamily="2" charset="0"/>
              </a:rPr>
              <a:t>Отделя се от думите на героя от двете страни с</a:t>
            </a:r>
            <a:r>
              <a:rPr lang="bg-BG" b="1" dirty="0">
                <a:solidFill>
                  <a:srgbClr val="F21272"/>
                </a:solidFill>
                <a:latin typeface="Arx Cyr" panose="00000400000000000000" pitchFamily="2" charset="0"/>
              </a:rPr>
              <a:t>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bg-BG" b="1" dirty="0">
                <a:solidFill>
                  <a:srgbClr val="002060"/>
                </a:solidFill>
                <a:latin typeface="Arx Cyr" panose="00000400000000000000" pitchFamily="2" charset="0"/>
              </a:rPr>
              <a:t>Например: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bg-BG" b="1" dirty="0">
                <a:solidFill>
                  <a:srgbClr val="0000FF"/>
                </a:solidFill>
                <a:latin typeface="Arx Cyr" panose="00000400000000000000" pitchFamily="2" charset="0"/>
              </a:rPr>
              <a:t>Не се вълнувай</a:t>
            </a:r>
            <a:r>
              <a:rPr lang="bg-BG" b="1" dirty="0">
                <a:solidFill>
                  <a:srgbClr val="C00000"/>
                </a:solidFill>
                <a:highlight>
                  <a:srgbClr val="FFFF00"/>
                </a:highlight>
                <a:latin typeface="Arx Cyr" panose="00000400000000000000" pitchFamily="2" charset="0"/>
              </a:rPr>
              <a:t>! </a:t>
            </a:r>
            <a:r>
              <a:rPr lang="bg-BG" b="1" dirty="0">
                <a:solidFill>
                  <a:srgbClr val="C00000"/>
                </a:solidFill>
                <a:latin typeface="Arx Cyr" panose="00000400000000000000" pitchFamily="2" charset="0"/>
              </a:rPr>
              <a:t>       </a:t>
            </a:r>
            <a:r>
              <a:rPr lang="bg-BG" b="1" dirty="0">
                <a:solidFill>
                  <a:srgbClr val="F21272"/>
                </a:solidFill>
                <a:latin typeface="Arx Cyr" panose="00000400000000000000" pitchFamily="2" charset="0"/>
              </a:rPr>
              <a:t>прошушна тихо </a:t>
            </a:r>
            <a:r>
              <a:rPr lang="bg-BG" b="1" dirty="0" err="1">
                <a:solidFill>
                  <a:srgbClr val="F21272"/>
                </a:solidFill>
                <a:latin typeface="Arx Cyr" panose="00000400000000000000" pitchFamily="2" charset="0"/>
              </a:rPr>
              <a:t>Бръчков</a:t>
            </a:r>
            <a:r>
              <a:rPr lang="bg-BG" b="1" dirty="0">
                <a:solidFill>
                  <a:srgbClr val="F21272"/>
                </a:solidFill>
                <a:latin typeface="Arx Cyr" panose="00000400000000000000" pitchFamily="2" charset="0"/>
              </a:rPr>
              <a:t>.         </a:t>
            </a:r>
            <a:r>
              <a:rPr lang="bg-BG" b="1" dirty="0">
                <a:solidFill>
                  <a:srgbClr val="0000FF"/>
                </a:solidFill>
                <a:latin typeface="Arx Cyr" panose="00000400000000000000" pitchFamily="2" charset="0"/>
              </a:rPr>
              <a:t>Бъди спокоен, моля те</a:t>
            </a:r>
            <a:r>
              <a:rPr lang="bg-BG" b="1" dirty="0">
                <a:solidFill>
                  <a:srgbClr val="0000FF"/>
                </a:solidFill>
                <a:highlight>
                  <a:srgbClr val="FFFF00"/>
                </a:highlight>
                <a:latin typeface="Arx Cyr" panose="00000400000000000000" pitchFamily="2" charset="0"/>
              </a:rPr>
              <a:t>!  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933E81A-C99F-4D26-B387-10F6D5543066}"/>
              </a:ext>
            </a:extLst>
          </p:cNvPr>
          <p:cNvCxnSpPr>
            <a:cxnSpLocks/>
          </p:cNvCxnSpPr>
          <p:nvPr/>
        </p:nvCxnSpPr>
        <p:spPr>
          <a:xfrm>
            <a:off x="5140917" y="3861048"/>
            <a:ext cx="36004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43BC54AB-FECC-482B-99DA-21C595B39EBA}"/>
              </a:ext>
            </a:extLst>
          </p:cNvPr>
          <p:cNvCxnSpPr>
            <a:cxnSpLocks/>
          </p:cNvCxnSpPr>
          <p:nvPr/>
        </p:nvCxnSpPr>
        <p:spPr>
          <a:xfrm>
            <a:off x="4151784" y="3212976"/>
            <a:ext cx="36004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6B3AC1B2-F21A-4184-AD28-E8E6BDD72444}"/>
              </a:ext>
            </a:extLst>
          </p:cNvPr>
          <p:cNvCxnSpPr>
            <a:cxnSpLocks/>
          </p:cNvCxnSpPr>
          <p:nvPr/>
        </p:nvCxnSpPr>
        <p:spPr>
          <a:xfrm>
            <a:off x="2063552" y="3861048"/>
            <a:ext cx="36004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 Placeholder 2">
            <a:extLst>
              <a:ext uri="{FF2B5EF4-FFF2-40B4-BE49-F238E27FC236}">
                <a16:creationId xmlns:a16="http://schemas.microsoft.com/office/drawing/2014/main" id="{DA722B47-36BD-4EDF-8B3F-6FD71CB35F7B}"/>
              </a:ext>
            </a:extLst>
          </p:cNvPr>
          <p:cNvSpPr txBox="1">
            <a:spLocks/>
          </p:cNvSpPr>
          <p:nvPr/>
        </p:nvSpPr>
        <p:spPr>
          <a:xfrm>
            <a:off x="6168008" y="374766"/>
            <a:ext cx="5996476" cy="7958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0"/>
              </a:spcBef>
              <a:buFont typeface="Arial" panose="020B0604020202020204" pitchFamily="34" charset="0"/>
              <a:buNone/>
              <a:defRPr sz="2400" b="0" kern="1200">
                <a:solidFill>
                  <a:schemeClr val="accent4">
                    <a:lumMod val="75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Font typeface="Arial" panose="020B0604020202020204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None/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lnSpc>
                <a:spcPct val="100000"/>
              </a:lnSpc>
              <a:buFont typeface="Wingdings" panose="05000000000000000000" pitchFamily="2" charset="2"/>
              <a:buChar char="v"/>
            </a:pPr>
            <a:r>
              <a:rPr lang="bg-BG" sz="2000" b="1" u="sng" dirty="0">
                <a:solidFill>
                  <a:srgbClr val="F21272"/>
                </a:solidFill>
                <a:latin typeface="Arx Cyr" panose="00000400000000000000" pitchFamily="2" charset="0"/>
              </a:rPr>
              <a:t>АВТОРОВАТА РЕЧ  Е  СЛЕД  ДУМИТЕ НА  ГЕРОЯ</a:t>
            </a:r>
            <a:endParaRPr lang="en-US" sz="2000" b="1" u="sng" dirty="0">
              <a:solidFill>
                <a:srgbClr val="F21272"/>
              </a:solidFill>
              <a:latin typeface="Arx Cyr" panose="00000400000000000000" pitchFamily="2" charset="0"/>
            </a:endParaRPr>
          </a:p>
        </p:txBody>
      </p:sp>
      <p:sp>
        <p:nvSpPr>
          <p:cNvPr id="17" name="Content Placeholder 3">
            <a:extLst>
              <a:ext uri="{FF2B5EF4-FFF2-40B4-BE49-F238E27FC236}">
                <a16:creationId xmlns:a16="http://schemas.microsoft.com/office/drawing/2014/main" id="{BBE5CB19-9934-4406-BA69-C41707CA7B6D}"/>
              </a:ext>
            </a:extLst>
          </p:cNvPr>
          <p:cNvSpPr txBox="1">
            <a:spLocks/>
          </p:cNvSpPr>
          <p:nvPr/>
        </p:nvSpPr>
        <p:spPr>
          <a:xfrm>
            <a:off x="6240016" y="1484784"/>
            <a:ext cx="5184576" cy="33246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-18288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400" indent="-18288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43000" indent="-18288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600200" indent="-18288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828800" indent="-18288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057400" indent="-18288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bg-BG" b="1" u="sng" dirty="0">
                <a:solidFill>
                  <a:srgbClr val="0000FF"/>
                </a:solidFill>
                <a:latin typeface="Arx Cyr" panose="00000400000000000000" pitchFamily="2" charset="0"/>
              </a:rPr>
              <a:t>Правило за думите на героите:</a:t>
            </a:r>
          </a:p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bg-BG" b="1" dirty="0">
                <a:solidFill>
                  <a:srgbClr val="F21272"/>
                </a:solidFill>
                <a:latin typeface="Arx Cyr" panose="00000400000000000000" pitchFamily="2" charset="0"/>
              </a:rPr>
              <a:t>Пише се </a:t>
            </a:r>
            <a:r>
              <a:rPr lang="bg-BG" b="1" dirty="0">
                <a:solidFill>
                  <a:srgbClr val="F21272"/>
                </a:solidFill>
                <a:highlight>
                  <a:srgbClr val="FFFF00"/>
                </a:highlight>
                <a:latin typeface="Arx Cyr" panose="00000400000000000000" pitchFamily="2" charset="0"/>
              </a:rPr>
              <a:t>? </a:t>
            </a:r>
            <a:r>
              <a:rPr lang="bg-BG" b="1" dirty="0">
                <a:solidFill>
                  <a:srgbClr val="F21272"/>
                </a:solidFill>
                <a:latin typeface="Arx Cyr" panose="00000400000000000000" pitchFamily="2" charset="0"/>
              </a:rPr>
              <a:t>,</a:t>
            </a:r>
            <a:r>
              <a:rPr lang="bg-BG" b="1" dirty="0">
                <a:solidFill>
                  <a:srgbClr val="F21272"/>
                </a:solidFill>
                <a:highlight>
                  <a:srgbClr val="FFFF00"/>
                </a:highlight>
                <a:latin typeface="Arx Cyr" panose="00000400000000000000" pitchFamily="2" charset="0"/>
              </a:rPr>
              <a:t> ! </a:t>
            </a:r>
            <a:r>
              <a:rPr lang="bg-BG" b="1" dirty="0">
                <a:solidFill>
                  <a:srgbClr val="F21272"/>
                </a:solidFill>
                <a:latin typeface="Arx Cyr" panose="00000400000000000000" pitchFamily="2" charset="0"/>
              </a:rPr>
              <a:t>или </a:t>
            </a:r>
            <a:r>
              <a:rPr lang="bg-BG" b="1" dirty="0">
                <a:solidFill>
                  <a:srgbClr val="F21272"/>
                </a:solidFill>
                <a:highlight>
                  <a:srgbClr val="FFFF00"/>
                </a:highlight>
                <a:latin typeface="Arx Cyr" panose="00000400000000000000" pitchFamily="2" charset="0"/>
              </a:rPr>
              <a:t>… </a:t>
            </a:r>
            <a:r>
              <a:rPr lang="bg-BG" b="1" dirty="0">
                <a:solidFill>
                  <a:srgbClr val="0000FF"/>
                </a:solidFill>
                <a:latin typeface="Arx Cyr" panose="00000400000000000000" pitchFamily="2" charset="0"/>
              </a:rPr>
              <a:t>след </a:t>
            </a:r>
            <a:r>
              <a:rPr lang="bg-BG" b="1" dirty="0">
                <a:solidFill>
                  <a:srgbClr val="F21272"/>
                </a:solidFill>
                <a:latin typeface="Arx Cyr" panose="00000400000000000000" pitchFamily="2" charset="0"/>
              </a:rPr>
              <a:t>думите на героя, а </a:t>
            </a:r>
            <a:r>
              <a:rPr lang="bg-BG" b="1" dirty="0">
                <a:solidFill>
                  <a:srgbClr val="0000FF"/>
                </a:solidFill>
                <a:latin typeface="Arx Cyr" panose="00000400000000000000" pitchFamily="2" charset="0"/>
              </a:rPr>
              <a:t>авторовата реч </a:t>
            </a:r>
            <a:r>
              <a:rPr lang="bg-BG" b="1" dirty="0">
                <a:solidFill>
                  <a:srgbClr val="F21272"/>
                </a:solidFill>
                <a:latin typeface="Arx Cyr" panose="00000400000000000000" pitchFamily="2" charset="0"/>
              </a:rPr>
              <a:t>започва</a:t>
            </a:r>
            <a:r>
              <a:rPr lang="bg-BG" b="1" dirty="0">
                <a:solidFill>
                  <a:srgbClr val="0000FF"/>
                </a:solidFill>
                <a:latin typeface="Arx Cyr" panose="00000400000000000000" pitchFamily="2" charset="0"/>
              </a:rPr>
              <a:t> с малка </a:t>
            </a:r>
            <a:r>
              <a:rPr lang="bg-BG" b="1" dirty="0">
                <a:solidFill>
                  <a:srgbClr val="F21272"/>
                </a:solidFill>
                <a:latin typeface="Arx Cyr" panose="00000400000000000000" pitchFamily="2" charset="0"/>
              </a:rPr>
              <a:t>буква и завършва с</a:t>
            </a:r>
            <a:r>
              <a:rPr lang="bg-BG" b="1" dirty="0">
                <a:solidFill>
                  <a:srgbClr val="0000FF"/>
                </a:solidFill>
                <a:latin typeface="Arx Cyr" panose="00000400000000000000" pitchFamily="2" charset="0"/>
              </a:rPr>
              <a:t> точка.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bg-BG" b="1" dirty="0">
                <a:solidFill>
                  <a:srgbClr val="002060"/>
                </a:solidFill>
                <a:latin typeface="Arx Cyr" panose="00000400000000000000" pitchFamily="2" charset="0"/>
              </a:rPr>
              <a:t>Например: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bg-BG" b="1" dirty="0">
                <a:solidFill>
                  <a:srgbClr val="0000FF"/>
                </a:solidFill>
                <a:latin typeface="Arx Cyr" panose="00000400000000000000" pitchFamily="2" charset="0"/>
              </a:rPr>
              <a:t>      Ами аз няма да нощувам тука </a:t>
            </a:r>
            <a:r>
              <a:rPr lang="bg-BG" b="1" dirty="0">
                <a:solidFill>
                  <a:srgbClr val="C00000"/>
                </a:solidFill>
                <a:highlight>
                  <a:srgbClr val="FFFF00"/>
                </a:highlight>
                <a:latin typeface="Arx Cyr" panose="00000400000000000000" pitchFamily="2" charset="0"/>
              </a:rPr>
              <a:t>! </a:t>
            </a:r>
            <a:r>
              <a:rPr lang="bg-BG" b="1" dirty="0">
                <a:solidFill>
                  <a:srgbClr val="C00000"/>
                </a:solidFill>
                <a:latin typeface="Arx Cyr" panose="00000400000000000000" pitchFamily="2" charset="0"/>
              </a:rPr>
              <a:t>       рече селянката </a:t>
            </a:r>
            <a:r>
              <a:rPr lang="bg-BG" b="1" dirty="0">
                <a:solidFill>
                  <a:srgbClr val="C00000"/>
                </a:solidFill>
                <a:highlight>
                  <a:srgbClr val="FFFF00"/>
                </a:highlight>
                <a:latin typeface="Arx Cyr" panose="00000400000000000000" pitchFamily="2" charset="0"/>
              </a:rPr>
              <a:t>. </a:t>
            </a:r>
            <a:r>
              <a:rPr lang="bg-BG" b="1" dirty="0">
                <a:solidFill>
                  <a:srgbClr val="C00000"/>
                </a:solidFill>
                <a:latin typeface="Arx Cyr" panose="00000400000000000000" pitchFamily="2" charset="0"/>
              </a:rPr>
              <a:t>  </a:t>
            </a:r>
            <a:endParaRPr lang="bg-BG" b="1" dirty="0">
              <a:solidFill>
                <a:srgbClr val="0000FF"/>
              </a:solidFill>
              <a:highlight>
                <a:srgbClr val="FFFF00"/>
              </a:highlight>
              <a:latin typeface="Arx Cyr" panose="00000400000000000000" pitchFamily="2" charset="0"/>
            </a:endParaRP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12F0925E-3D48-4B1C-B94D-96F7B5F2B2C5}"/>
              </a:ext>
            </a:extLst>
          </p:cNvPr>
          <p:cNvCxnSpPr>
            <a:cxnSpLocks/>
          </p:cNvCxnSpPr>
          <p:nvPr/>
        </p:nvCxnSpPr>
        <p:spPr>
          <a:xfrm>
            <a:off x="6312024" y="3212976"/>
            <a:ext cx="288032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89A763B1-9187-4650-A2E7-36F211BFCF96}"/>
              </a:ext>
            </a:extLst>
          </p:cNvPr>
          <p:cNvCxnSpPr>
            <a:cxnSpLocks/>
          </p:cNvCxnSpPr>
          <p:nvPr/>
        </p:nvCxnSpPr>
        <p:spPr>
          <a:xfrm>
            <a:off x="10344472" y="3212976"/>
            <a:ext cx="36004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9741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1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1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15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5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1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1500" fill="hold"/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500" fill="hold"/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1500"/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1500" fill="hold"/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500" fill="hold"/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1500"/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1500" fill="hold"/>
                                        <p:tgtEl>
                                          <p:spTgt spid="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500" fill="hold"/>
                                        <p:tgtEl>
                                          <p:spTgt spid="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1500"/>
                                        <p:tgtEl>
                                          <p:spTgt spid="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9336" y="260648"/>
            <a:ext cx="4759424" cy="792088"/>
          </a:xfrm>
        </p:spPr>
        <p:txBody>
          <a:bodyPr/>
          <a:lstStyle/>
          <a:p>
            <a:r>
              <a:rPr lang="bg-BG" b="1" dirty="0">
                <a:solidFill>
                  <a:srgbClr val="F21272"/>
                </a:solidFill>
                <a:latin typeface="Arx Cyr" panose="00000400000000000000" pitchFamily="2" charset="0"/>
              </a:rPr>
              <a:t>2. Непряка реч</a:t>
            </a:r>
            <a:endParaRPr lang="en-US" b="1" dirty="0">
              <a:solidFill>
                <a:srgbClr val="F21272"/>
              </a:solidFill>
              <a:latin typeface="Arx Cyr" panose="00000400000000000000" pitchFamily="2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91538" y="265660"/>
            <a:ext cx="6336704" cy="2443260"/>
          </a:xfrm>
        </p:spPr>
        <p:txBody>
          <a:bodyPr>
            <a:noAutofit/>
          </a:bodyPr>
          <a:lstStyle/>
          <a:p>
            <a:pPr marL="342900" indent="-342900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bg-BG" b="1" dirty="0">
                <a:solidFill>
                  <a:srgbClr val="0000FF"/>
                </a:solidFill>
                <a:latin typeface="Arx Cyr" panose="00000400000000000000" pitchFamily="2" charset="0"/>
              </a:rPr>
              <a:t>а) Същност:</a:t>
            </a:r>
          </a:p>
          <a:p>
            <a:pPr marL="342900" indent="-342900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bg-BG" b="1" dirty="0">
                <a:solidFill>
                  <a:srgbClr val="C00000"/>
                </a:solidFill>
                <a:latin typeface="Arx Cyr" panose="00000400000000000000" pitchFamily="2" charset="0"/>
              </a:rPr>
              <a:t>Това е речта, която се предава </a:t>
            </a:r>
            <a:r>
              <a:rPr lang="bg-BG" b="1" dirty="0">
                <a:solidFill>
                  <a:srgbClr val="F21272"/>
                </a:solidFill>
                <a:latin typeface="Arx Cyr" panose="00000400000000000000" pitchFamily="2" charset="0"/>
              </a:rPr>
              <a:t>по смисъл, </a:t>
            </a:r>
            <a:r>
              <a:rPr lang="bg-BG" b="1" dirty="0">
                <a:solidFill>
                  <a:srgbClr val="0000FF"/>
                </a:solidFill>
                <a:latin typeface="Arx Cyr" panose="00000400000000000000" pitchFamily="2" charset="0"/>
              </a:rPr>
              <a:t>преразказваме я</a:t>
            </a:r>
            <a:r>
              <a:rPr lang="bg-BG" b="1" dirty="0">
                <a:solidFill>
                  <a:srgbClr val="F21272"/>
                </a:solidFill>
                <a:latin typeface="Arx Cyr" panose="00000400000000000000" pitchFamily="2" charset="0"/>
              </a:rPr>
              <a:t>. </a:t>
            </a:r>
          </a:p>
          <a:p>
            <a:pPr marL="342900" indent="-342900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bg-BG" b="1" dirty="0">
                <a:solidFill>
                  <a:srgbClr val="C00000"/>
                </a:solidFill>
                <a:latin typeface="Arx Cyr" panose="00000400000000000000" pitchFamily="2" charset="0"/>
              </a:rPr>
              <a:t> Когато превръщаме </a:t>
            </a:r>
            <a:r>
              <a:rPr lang="bg-BG" b="1" dirty="0">
                <a:solidFill>
                  <a:srgbClr val="0070C0"/>
                </a:solidFill>
                <a:latin typeface="Arx Cyr" panose="00000400000000000000" pitchFamily="2" charset="0"/>
              </a:rPr>
              <a:t>пряка реч</a:t>
            </a:r>
            <a:r>
              <a:rPr lang="bg-BG" b="1" dirty="0">
                <a:solidFill>
                  <a:srgbClr val="0000FF"/>
                </a:solidFill>
                <a:latin typeface="Arx Cyr" panose="00000400000000000000" pitchFamily="2" charset="0"/>
              </a:rPr>
              <a:t> </a:t>
            </a:r>
            <a:r>
              <a:rPr lang="bg-BG" b="1" dirty="0">
                <a:solidFill>
                  <a:srgbClr val="C00000"/>
                </a:solidFill>
                <a:latin typeface="Arx Cyr" panose="00000400000000000000" pitchFamily="2" charset="0"/>
              </a:rPr>
              <a:t>в </a:t>
            </a:r>
            <a:r>
              <a:rPr lang="bg-BG" b="1" dirty="0">
                <a:solidFill>
                  <a:srgbClr val="0070C0"/>
                </a:solidFill>
                <a:latin typeface="Arx Cyr" panose="00000400000000000000" pitchFamily="2" charset="0"/>
              </a:rPr>
              <a:t>непряка</a:t>
            </a:r>
            <a:r>
              <a:rPr lang="bg-BG" b="1" dirty="0">
                <a:solidFill>
                  <a:srgbClr val="C00000"/>
                </a:solidFill>
                <a:latin typeface="Arx Cyr" panose="00000400000000000000" pitchFamily="2" charset="0"/>
              </a:rPr>
              <a:t>,</a:t>
            </a:r>
            <a:r>
              <a:rPr lang="bg-BG" b="1" dirty="0">
                <a:solidFill>
                  <a:srgbClr val="0000FF"/>
                </a:solidFill>
                <a:latin typeface="Arx Cyr" panose="00000400000000000000" pitchFamily="2" charset="0"/>
              </a:rPr>
              <a:t> </a:t>
            </a:r>
            <a:r>
              <a:rPr lang="bg-BG" b="1" dirty="0">
                <a:solidFill>
                  <a:srgbClr val="0070C0"/>
                </a:solidFill>
                <a:latin typeface="Arx Cyr" panose="00000400000000000000" pitchFamily="2" charset="0"/>
              </a:rPr>
              <a:t>образуваме сложно съставно изречение</a:t>
            </a:r>
            <a:r>
              <a:rPr lang="bg-BG" b="1" dirty="0">
                <a:solidFill>
                  <a:srgbClr val="C00000"/>
                </a:solidFill>
                <a:latin typeface="Arx Cyr" panose="00000400000000000000" pitchFamily="2" charset="0"/>
              </a:rPr>
              <a:t>.</a:t>
            </a:r>
          </a:p>
          <a:p>
            <a:pPr marL="342900" indent="-342900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endParaRPr lang="en-US" b="1" dirty="0">
              <a:solidFill>
                <a:srgbClr val="C00000"/>
              </a:solidFill>
              <a:latin typeface="Arx Cyr" panose="00000400000000000000" pitchFamily="2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CF39474-AE89-4FE1-82D2-F33E33B7F6D7}"/>
              </a:ext>
            </a:extLst>
          </p:cNvPr>
          <p:cNvSpPr/>
          <p:nvPr/>
        </p:nvSpPr>
        <p:spPr>
          <a:xfrm>
            <a:off x="3244695" y="2675341"/>
            <a:ext cx="1540806" cy="646331"/>
          </a:xfrm>
          <a:prstGeom prst="rect">
            <a:avLst/>
          </a:prstGeom>
          <a:solidFill>
            <a:srgbClr val="FFFF00"/>
          </a:solidFill>
        </p:spPr>
        <p:txBody>
          <a:bodyPr wrap="none">
            <a:spAutoFit/>
          </a:bodyPr>
          <a:lstStyle/>
          <a:p>
            <a:r>
              <a:rPr lang="bg-BG" b="1" dirty="0">
                <a:solidFill>
                  <a:srgbClr val="C00000"/>
                </a:solidFill>
                <a:highlight>
                  <a:srgbClr val="FFFF00"/>
                </a:highlight>
                <a:latin typeface="Arx Cyr" panose="00000400000000000000" pitchFamily="2" charset="0"/>
              </a:rPr>
              <a:t>Авторовата </a:t>
            </a:r>
          </a:p>
          <a:p>
            <a:r>
              <a:rPr lang="bg-BG" b="1" dirty="0">
                <a:solidFill>
                  <a:srgbClr val="C00000"/>
                </a:solidFill>
                <a:highlight>
                  <a:srgbClr val="FFFF00"/>
                </a:highlight>
                <a:latin typeface="Arx Cyr" panose="00000400000000000000" pitchFamily="2" charset="0"/>
              </a:rPr>
              <a:t>реч</a:t>
            </a:r>
            <a:endParaRPr lang="bg-BG" dirty="0">
              <a:solidFill>
                <a:srgbClr val="C00000"/>
              </a:solidFill>
              <a:highlight>
                <a:srgbClr val="FFFF00"/>
              </a:highlight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110ADC6-8651-4588-9DA8-FFB993179032}"/>
              </a:ext>
            </a:extLst>
          </p:cNvPr>
          <p:cNvSpPr/>
          <p:nvPr/>
        </p:nvSpPr>
        <p:spPr>
          <a:xfrm>
            <a:off x="6262603" y="2675340"/>
            <a:ext cx="1797287" cy="646331"/>
          </a:xfrm>
          <a:prstGeom prst="rect">
            <a:avLst/>
          </a:prstGeom>
          <a:solidFill>
            <a:srgbClr val="FFFF00"/>
          </a:solidFill>
        </p:spPr>
        <p:txBody>
          <a:bodyPr wrap="none">
            <a:spAutoFit/>
          </a:bodyPr>
          <a:lstStyle/>
          <a:p>
            <a:r>
              <a:rPr lang="bg-BG" b="1" dirty="0">
                <a:solidFill>
                  <a:srgbClr val="C00000"/>
                </a:solidFill>
                <a:highlight>
                  <a:srgbClr val="FFFF00"/>
                </a:highlight>
                <a:latin typeface="Arx Cyr" panose="00000400000000000000" pitchFamily="2" charset="0"/>
              </a:rPr>
              <a:t>ГЛАВНО </a:t>
            </a:r>
          </a:p>
          <a:p>
            <a:r>
              <a:rPr lang="bg-BG" b="1" dirty="0">
                <a:solidFill>
                  <a:srgbClr val="C00000"/>
                </a:solidFill>
                <a:highlight>
                  <a:srgbClr val="FFFF00"/>
                </a:highlight>
                <a:latin typeface="Arx Cyr" panose="00000400000000000000" pitchFamily="2" charset="0"/>
              </a:rPr>
              <a:t>ИЗРЕЧЕНИЕ</a:t>
            </a:r>
            <a:endParaRPr lang="bg-BG" dirty="0">
              <a:solidFill>
                <a:srgbClr val="C00000"/>
              </a:solidFill>
              <a:highlight>
                <a:srgbClr val="FFFF00"/>
              </a:highlight>
            </a:endParaRPr>
          </a:p>
        </p:txBody>
      </p:sp>
      <p:sp>
        <p:nvSpPr>
          <p:cNvPr id="6" name="Arrow: Right 5">
            <a:extLst>
              <a:ext uri="{FF2B5EF4-FFF2-40B4-BE49-F238E27FC236}">
                <a16:creationId xmlns:a16="http://schemas.microsoft.com/office/drawing/2014/main" id="{12C90660-A67E-45AC-9E9C-D9CA436075B8}"/>
              </a:ext>
            </a:extLst>
          </p:cNvPr>
          <p:cNvSpPr/>
          <p:nvPr/>
        </p:nvSpPr>
        <p:spPr>
          <a:xfrm>
            <a:off x="4930712" y="2878439"/>
            <a:ext cx="978408" cy="240134"/>
          </a:xfrm>
          <a:prstGeom prst="rightArrow">
            <a:avLst/>
          </a:prstGeom>
          <a:solidFill>
            <a:srgbClr val="0099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>
              <a:solidFill>
                <a:srgbClr val="009999"/>
              </a:solidFill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6A6F9B4-48DF-4004-B733-A158FC7815DB}"/>
              </a:ext>
            </a:extLst>
          </p:cNvPr>
          <p:cNvSpPr/>
          <p:nvPr/>
        </p:nvSpPr>
        <p:spPr>
          <a:xfrm>
            <a:off x="3879110" y="3505692"/>
            <a:ext cx="1181734" cy="1200329"/>
          </a:xfrm>
          <a:prstGeom prst="rect">
            <a:avLst/>
          </a:prstGeom>
          <a:solidFill>
            <a:srgbClr val="00FFFF"/>
          </a:solidFill>
        </p:spPr>
        <p:txBody>
          <a:bodyPr wrap="none">
            <a:spAutoFit/>
          </a:bodyPr>
          <a:lstStyle/>
          <a:p>
            <a:pPr algn="ctr"/>
            <a:r>
              <a:rPr lang="bg-BG" b="1" dirty="0">
                <a:solidFill>
                  <a:srgbClr val="F21272"/>
                </a:solidFill>
                <a:latin typeface="Arx Cyr" panose="00000400000000000000" pitchFamily="2" charset="0"/>
              </a:rPr>
              <a:t>Речта на </a:t>
            </a:r>
          </a:p>
          <a:p>
            <a:pPr algn="ctr"/>
            <a:r>
              <a:rPr lang="bg-BG" b="1" dirty="0">
                <a:solidFill>
                  <a:srgbClr val="F21272"/>
                </a:solidFill>
                <a:latin typeface="Arx Cyr" panose="00000400000000000000" pitchFamily="2" charset="0"/>
              </a:rPr>
              <a:t>героя,</a:t>
            </a:r>
          </a:p>
          <a:p>
            <a:pPr algn="ctr"/>
            <a:r>
              <a:rPr lang="bg-BG" b="1" dirty="0">
                <a:solidFill>
                  <a:srgbClr val="F21272"/>
                </a:solidFill>
                <a:latin typeface="Arx Cyr" panose="00000400000000000000" pitchFamily="2" charset="0"/>
              </a:rPr>
              <a:t>пряката </a:t>
            </a:r>
          </a:p>
          <a:p>
            <a:pPr algn="ctr"/>
            <a:r>
              <a:rPr lang="bg-BG" b="1" dirty="0">
                <a:solidFill>
                  <a:srgbClr val="F21272"/>
                </a:solidFill>
                <a:latin typeface="Arx Cyr" panose="00000400000000000000" pitchFamily="2" charset="0"/>
              </a:rPr>
              <a:t>реч</a:t>
            </a:r>
            <a:endParaRPr lang="bg-BG" dirty="0">
              <a:solidFill>
                <a:srgbClr val="F21272"/>
              </a:solidFill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87B441A-03D5-43EA-88DA-3F7D900BDE57}"/>
              </a:ext>
            </a:extLst>
          </p:cNvPr>
          <p:cNvSpPr/>
          <p:nvPr/>
        </p:nvSpPr>
        <p:spPr>
          <a:xfrm>
            <a:off x="6672064" y="3782690"/>
            <a:ext cx="1797287" cy="646331"/>
          </a:xfrm>
          <a:prstGeom prst="rect">
            <a:avLst/>
          </a:prstGeom>
          <a:solidFill>
            <a:srgbClr val="00FFFF"/>
          </a:solidFill>
        </p:spPr>
        <p:txBody>
          <a:bodyPr wrap="none">
            <a:spAutoFit/>
          </a:bodyPr>
          <a:lstStyle/>
          <a:p>
            <a:r>
              <a:rPr lang="bg-BG" b="1" dirty="0">
                <a:solidFill>
                  <a:srgbClr val="F21272"/>
                </a:solidFill>
                <a:latin typeface="Arx Cyr" panose="00000400000000000000" pitchFamily="2" charset="0"/>
              </a:rPr>
              <a:t>ПОДЧИНЕНО</a:t>
            </a:r>
          </a:p>
          <a:p>
            <a:r>
              <a:rPr lang="bg-BG" b="1" dirty="0">
                <a:solidFill>
                  <a:srgbClr val="F21272"/>
                </a:solidFill>
                <a:latin typeface="Arx Cyr" panose="00000400000000000000" pitchFamily="2" charset="0"/>
              </a:rPr>
              <a:t>ИЗРЕЧЕНИЕ</a:t>
            </a:r>
            <a:endParaRPr lang="bg-BG" dirty="0">
              <a:solidFill>
                <a:srgbClr val="F21272"/>
              </a:solidFill>
            </a:endParaRPr>
          </a:p>
        </p:txBody>
      </p:sp>
      <p:sp>
        <p:nvSpPr>
          <p:cNvPr id="9" name="Arrow: Right 8">
            <a:extLst>
              <a:ext uri="{FF2B5EF4-FFF2-40B4-BE49-F238E27FC236}">
                <a16:creationId xmlns:a16="http://schemas.microsoft.com/office/drawing/2014/main" id="{0323E448-F694-4B99-975A-FFE9BABA9B90}"/>
              </a:ext>
            </a:extLst>
          </p:cNvPr>
          <p:cNvSpPr/>
          <p:nvPr/>
        </p:nvSpPr>
        <p:spPr>
          <a:xfrm>
            <a:off x="5377250" y="3916511"/>
            <a:ext cx="978408" cy="240134"/>
          </a:xfrm>
          <a:prstGeom prst="right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>
              <a:solidFill>
                <a:srgbClr val="0099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39361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640" y="140582"/>
            <a:ext cx="4609728" cy="759618"/>
          </a:xfrm>
        </p:spPr>
        <p:txBody>
          <a:bodyPr/>
          <a:lstStyle/>
          <a:p>
            <a:r>
              <a:rPr lang="bg-BG" b="1" dirty="0">
                <a:solidFill>
                  <a:srgbClr val="F21272"/>
                </a:solidFill>
                <a:latin typeface="Arx Cyr" panose="00000400000000000000" pitchFamily="2" charset="0"/>
              </a:rPr>
              <a:t>ТРИ ПРАВИЛА!!!</a:t>
            </a:r>
            <a:endParaRPr lang="en-US" b="1" dirty="0">
              <a:solidFill>
                <a:srgbClr val="F21272"/>
              </a:solidFill>
              <a:latin typeface="Arx Cyr" panose="00000400000000000000" pitchFamily="2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B9B230E8-F206-4D41-8D60-CFEB7A5E0E6F}"/>
              </a:ext>
            </a:extLst>
          </p:cNvPr>
          <p:cNvSpPr/>
          <p:nvPr/>
        </p:nvSpPr>
        <p:spPr>
          <a:xfrm>
            <a:off x="838200" y="1196752"/>
            <a:ext cx="5569153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bg-BG" b="1" dirty="0">
                <a:solidFill>
                  <a:srgbClr val="0000FF"/>
                </a:solidFill>
                <a:latin typeface="Arx Cyr" panose="00000400000000000000" pitchFamily="2" charset="0"/>
              </a:rPr>
              <a:t>   Ами аз няма да нощувам тука </a:t>
            </a:r>
            <a:r>
              <a:rPr lang="bg-BG" b="1" dirty="0">
                <a:solidFill>
                  <a:srgbClr val="C00000"/>
                </a:solidFill>
                <a:highlight>
                  <a:srgbClr val="FFFF00"/>
                </a:highlight>
                <a:latin typeface="Arx Cyr" panose="00000400000000000000" pitchFamily="2" charset="0"/>
              </a:rPr>
              <a:t>! </a:t>
            </a:r>
            <a:r>
              <a:rPr lang="bg-BG" b="1" dirty="0">
                <a:solidFill>
                  <a:srgbClr val="C00000"/>
                </a:solidFill>
                <a:latin typeface="Arx Cyr" panose="00000400000000000000" pitchFamily="2" charset="0"/>
              </a:rPr>
              <a:t>      </a:t>
            </a:r>
            <a:r>
              <a:rPr lang="bg-BG" b="1" dirty="0">
                <a:solidFill>
                  <a:srgbClr val="F21272"/>
                </a:solidFill>
                <a:latin typeface="Arx Cyr" panose="00000400000000000000" pitchFamily="2" charset="0"/>
              </a:rPr>
              <a:t>рече селянката.</a:t>
            </a:r>
          </a:p>
          <a:p>
            <a:endParaRPr lang="bg-BG" b="1" dirty="0">
              <a:solidFill>
                <a:srgbClr val="F21272"/>
              </a:solidFill>
              <a:latin typeface="Arx Cyr" panose="00000400000000000000" pitchFamily="2" charset="0"/>
            </a:endParaRPr>
          </a:p>
          <a:p>
            <a:r>
              <a:rPr lang="bg-BG" b="1" dirty="0">
                <a:solidFill>
                  <a:srgbClr val="F21272"/>
                </a:solidFill>
                <a:latin typeface="Arx Cyr" panose="00000400000000000000" pitchFamily="2" charset="0"/>
              </a:rPr>
              <a:t>Селянката рече</a:t>
            </a:r>
            <a:r>
              <a:rPr lang="bg-BG" b="1" dirty="0">
                <a:solidFill>
                  <a:srgbClr val="C00000"/>
                </a:solidFill>
                <a:highlight>
                  <a:srgbClr val="FFFF00"/>
                </a:highlight>
                <a:latin typeface="Arx Cyr" panose="00000400000000000000" pitchFamily="2" charset="0"/>
              </a:rPr>
              <a:t>, че </a:t>
            </a:r>
            <a:r>
              <a:rPr lang="bg-BG" b="1" dirty="0">
                <a:solidFill>
                  <a:srgbClr val="0000FF"/>
                </a:solidFill>
                <a:latin typeface="Arx Cyr" panose="00000400000000000000" pitchFamily="2" charset="0"/>
              </a:rPr>
              <a:t>няма да нощува тук.</a:t>
            </a:r>
          </a:p>
          <a:p>
            <a:r>
              <a:rPr lang="bg-BG" b="1" dirty="0">
                <a:solidFill>
                  <a:srgbClr val="F21272"/>
                </a:solidFill>
                <a:latin typeface="Arx Cyr" panose="00000400000000000000" pitchFamily="2" charset="0"/>
              </a:rPr>
              <a:t> </a:t>
            </a:r>
            <a:endParaRPr lang="bg-BG" dirty="0">
              <a:solidFill>
                <a:srgbClr val="F21272"/>
              </a:solidFill>
            </a:endParaRP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64BDE4B4-89BE-408A-9C45-AE4D11AB878E}"/>
              </a:ext>
            </a:extLst>
          </p:cNvPr>
          <p:cNvCxnSpPr>
            <a:cxnSpLocks/>
          </p:cNvCxnSpPr>
          <p:nvPr/>
        </p:nvCxnSpPr>
        <p:spPr>
          <a:xfrm>
            <a:off x="767408" y="1399571"/>
            <a:ext cx="289248" cy="0"/>
          </a:xfrm>
          <a:prstGeom prst="line">
            <a:avLst/>
          </a:prstGeom>
          <a:ln w="571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CA5D1BAB-3024-45F8-A61E-496B8EACACB0}"/>
              </a:ext>
            </a:extLst>
          </p:cNvPr>
          <p:cNvCxnSpPr>
            <a:cxnSpLocks/>
          </p:cNvCxnSpPr>
          <p:nvPr/>
        </p:nvCxnSpPr>
        <p:spPr>
          <a:xfrm>
            <a:off x="4354290" y="1381418"/>
            <a:ext cx="217240" cy="0"/>
          </a:xfrm>
          <a:prstGeom prst="line">
            <a:avLst/>
          </a:prstGeom>
          <a:ln w="571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1" name="Rectangle 10">
            <a:extLst>
              <a:ext uri="{FF2B5EF4-FFF2-40B4-BE49-F238E27FC236}">
                <a16:creationId xmlns:a16="http://schemas.microsoft.com/office/drawing/2014/main" id="{152049C4-D3A3-4125-98B7-3EE68D631E0D}"/>
              </a:ext>
            </a:extLst>
          </p:cNvPr>
          <p:cNvSpPr/>
          <p:nvPr/>
        </p:nvSpPr>
        <p:spPr>
          <a:xfrm>
            <a:off x="8184232" y="476672"/>
            <a:ext cx="2436886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bg-BG" b="1" dirty="0">
                <a:solidFill>
                  <a:srgbClr val="F21272"/>
                </a:solidFill>
                <a:latin typeface="Arx Cyr" panose="00000400000000000000" pitchFamily="2" charset="0"/>
              </a:rPr>
              <a:t>При преобразуване на </a:t>
            </a:r>
          </a:p>
          <a:p>
            <a:r>
              <a:rPr lang="bg-BG" b="1" dirty="0">
                <a:solidFill>
                  <a:srgbClr val="F21272"/>
                </a:solidFill>
                <a:latin typeface="Arx Cyr" panose="00000400000000000000" pitchFamily="2" charset="0"/>
              </a:rPr>
              <a:t>пряка в непряка реч</a:t>
            </a:r>
          </a:p>
          <a:p>
            <a:r>
              <a:rPr lang="bg-BG" b="1" dirty="0">
                <a:solidFill>
                  <a:srgbClr val="F21272"/>
                </a:solidFill>
                <a:latin typeface="Arx Cyr" panose="00000400000000000000" pitchFamily="2" charset="0"/>
              </a:rPr>
              <a:t>пишем </a:t>
            </a:r>
            <a:r>
              <a:rPr lang="bg-BG" b="1" dirty="0">
                <a:solidFill>
                  <a:srgbClr val="002060"/>
                </a:solidFill>
                <a:latin typeface="Arx Cyr" panose="00000400000000000000" pitchFamily="2" charset="0"/>
              </a:rPr>
              <a:t>съюз „ЧЕ“,</a:t>
            </a:r>
          </a:p>
          <a:p>
            <a:r>
              <a:rPr lang="bg-BG" b="1" dirty="0">
                <a:solidFill>
                  <a:srgbClr val="F21272"/>
                </a:solidFill>
                <a:latin typeface="Arx Cyr" panose="00000400000000000000" pitchFamily="2" charset="0"/>
              </a:rPr>
              <a:t> </a:t>
            </a:r>
            <a:r>
              <a:rPr lang="bg-BG" b="1" dirty="0">
                <a:solidFill>
                  <a:srgbClr val="0000FF"/>
                </a:solidFill>
                <a:latin typeface="Arx Cyr" panose="00000400000000000000" pitchFamily="2" charset="0"/>
              </a:rPr>
              <a:t>когато имаме знак </a:t>
            </a:r>
            <a:r>
              <a:rPr lang="bg-BG" b="1" dirty="0">
                <a:solidFill>
                  <a:srgbClr val="F21272"/>
                </a:solidFill>
                <a:highlight>
                  <a:srgbClr val="FFFF00"/>
                </a:highlight>
                <a:latin typeface="Arx Cyr" panose="00000400000000000000" pitchFamily="2" charset="0"/>
              </a:rPr>
              <a:t>„!“</a:t>
            </a:r>
            <a:endParaRPr lang="bg-BG" dirty="0">
              <a:highlight>
                <a:srgbClr val="FFFF00"/>
              </a:highlight>
            </a:endParaRPr>
          </a:p>
        </p:txBody>
      </p:sp>
      <p:sp>
        <p:nvSpPr>
          <p:cNvPr id="13" name="Arrow: Curved Left 12">
            <a:extLst>
              <a:ext uri="{FF2B5EF4-FFF2-40B4-BE49-F238E27FC236}">
                <a16:creationId xmlns:a16="http://schemas.microsoft.com/office/drawing/2014/main" id="{F265FC17-00C0-4B38-95DA-5E34A24D4E47}"/>
              </a:ext>
            </a:extLst>
          </p:cNvPr>
          <p:cNvSpPr/>
          <p:nvPr/>
        </p:nvSpPr>
        <p:spPr>
          <a:xfrm>
            <a:off x="6312024" y="1415595"/>
            <a:ext cx="911075" cy="635873"/>
          </a:xfrm>
          <a:prstGeom prst="curvedLeftArrow">
            <a:avLst>
              <a:gd name="adj1" fmla="val 25000"/>
              <a:gd name="adj2" fmla="val 50000"/>
              <a:gd name="adj3" fmla="val 2777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>
              <a:solidFill>
                <a:schemeClr val="tx1"/>
              </a:solidFill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FC039FD-D584-4A36-BC89-BE3AD7C01D92}"/>
              </a:ext>
            </a:extLst>
          </p:cNvPr>
          <p:cNvSpPr/>
          <p:nvPr/>
        </p:nvSpPr>
        <p:spPr>
          <a:xfrm>
            <a:off x="823075" y="2469089"/>
            <a:ext cx="3674404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bg-BG" b="1" dirty="0">
                <a:solidFill>
                  <a:srgbClr val="0000FF"/>
                </a:solidFill>
                <a:latin typeface="Arx Cyr" panose="00000400000000000000" pitchFamily="2" charset="0"/>
              </a:rPr>
              <a:t>   Сама ли си </a:t>
            </a:r>
            <a:r>
              <a:rPr lang="bg-BG" b="1" dirty="0">
                <a:solidFill>
                  <a:srgbClr val="C00000"/>
                </a:solidFill>
                <a:highlight>
                  <a:srgbClr val="FFFF00"/>
                </a:highlight>
                <a:latin typeface="Arx Cyr" panose="00000400000000000000" pitchFamily="2" charset="0"/>
              </a:rPr>
              <a:t>? </a:t>
            </a:r>
            <a:r>
              <a:rPr lang="bg-BG" b="1" dirty="0">
                <a:solidFill>
                  <a:srgbClr val="C00000"/>
                </a:solidFill>
                <a:latin typeface="Arx Cyr" panose="00000400000000000000" pitchFamily="2" charset="0"/>
              </a:rPr>
              <a:t>      </a:t>
            </a:r>
            <a:r>
              <a:rPr lang="bg-BG" b="1" dirty="0">
                <a:solidFill>
                  <a:srgbClr val="F21272"/>
                </a:solidFill>
                <a:latin typeface="Arx Cyr" panose="00000400000000000000" pitchFamily="2" charset="0"/>
              </a:rPr>
              <a:t> попита ратаят.</a:t>
            </a:r>
          </a:p>
          <a:p>
            <a:endParaRPr lang="bg-BG" b="1" dirty="0">
              <a:solidFill>
                <a:srgbClr val="F21272"/>
              </a:solidFill>
              <a:latin typeface="Arx Cyr" panose="00000400000000000000" pitchFamily="2" charset="0"/>
            </a:endParaRPr>
          </a:p>
          <a:p>
            <a:r>
              <a:rPr lang="bg-BG" b="1" dirty="0">
                <a:solidFill>
                  <a:srgbClr val="F21272"/>
                </a:solidFill>
                <a:latin typeface="Arx Cyr" panose="00000400000000000000" pitchFamily="2" charset="0"/>
              </a:rPr>
              <a:t>Ратаят попита </a:t>
            </a:r>
            <a:r>
              <a:rPr lang="bg-BG" b="1" dirty="0">
                <a:solidFill>
                  <a:srgbClr val="C00000"/>
                </a:solidFill>
                <a:highlight>
                  <a:srgbClr val="FFFF00"/>
                </a:highlight>
                <a:latin typeface="Arx Cyr" panose="00000400000000000000" pitchFamily="2" charset="0"/>
              </a:rPr>
              <a:t>дали</a:t>
            </a:r>
            <a:r>
              <a:rPr lang="bg-BG" b="1" dirty="0">
                <a:solidFill>
                  <a:srgbClr val="0000FF"/>
                </a:solidFill>
                <a:latin typeface="Arx Cyr" panose="00000400000000000000" pitchFamily="2" charset="0"/>
              </a:rPr>
              <a:t> е сама.</a:t>
            </a: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8CB87242-8212-4B32-83F2-706978A1EDB7}"/>
              </a:ext>
            </a:extLst>
          </p:cNvPr>
          <p:cNvCxnSpPr>
            <a:cxnSpLocks/>
          </p:cNvCxnSpPr>
          <p:nvPr/>
        </p:nvCxnSpPr>
        <p:spPr>
          <a:xfrm>
            <a:off x="767408" y="2636912"/>
            <a:ext cx="289248" cy="0"/>
          </a:xfrm>
          <a:prstGeom prst="line">
            <a:avLst/>
          </a:prstGeom>
          <a:ln w="571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24BAAFCE-2A55-4F34-AAA1-352BEE12C2FE}"/>
              </a:ext>
            </a:extLst>
          </p:cNvPr>
          <p:cNvCxnSpPr>
            <a:cxnSpLocks/>
          </p:cNvCxnSpPr>
          <p:nvPr/>
        </p:nvCxnSpPr>
        <p:spPr>
          <a:xfrm>
            <a:off x="2495600" y="2708920"/>
            <a:ext cx="217240" cy="0"/>
          </a:xfrm>
          <a:prstGeom prst="line">
            <a:avLst/>
          </a:prstGeom>
          <a:ln w="571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7" name="Rectangle 16">
            <a:extLst>
              <a:ext uri="{FF2B5EF4-FFF2-40B4-BE49-F238E27FC236}">
                <a16:creationId xmlns:a16="http://schemas.microsoft.com/office/drawing/2014/main" id="{EC6B90F2-88F1-48F2-978F-746D7B054C84}"/>
              </a:ext>
            </a:extLst>
          </p:cNvPr>
          <p:cNvSpPr/>
          <p:nvPr/>
        </p:nvSpPr>
        <p:spPr>
          <a:xfrm>
            <a:off x="6965789" y="2397081"/>
            <a:ext cx="2460930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bg-BG" b="1" dirty="0">
                <a:solidFill>
                  <a:srgbClr val="F21272"/>
                </a:solidFill>
                <a:latin typeface="Arx Cyr" panose="00000400000000000000" pitchFamily="2" charset="0"/>
              </a:rPr>
              <a:t>При преобразуване на </a:t>
            </a:r>
          </a:p>
          <a:p>
            <a:r>
              <a:rPr lang="bg-BG" b="1" dirty="0">
                <a:solidFill>
                  <a:srgbClr val="F21272"/>
                </a:solidFill>
                <a:latin typeface="Arx Cyr" panose="00000400000000000000" pitchFamily="2" charset="0"/>
              </a:rPr>
              <a:t>пряка в непряка реч</a:t>
            </a:r>
          </a:p>
          <a:p>
            <a:r>
              <a:rPr lang="bg-BG" b="1" dirty="0">
                <a:solidFill>
                  <a:srgbClr val="F21272"/>
                </a:solidFill>
                <a:latin typeface="Arx Cyr" panose="00000400000000000000" pitchFamily="2" charset="0"/>
              </a:rPr>
              <a:t>пишем </a:t>
            </a:r>
            <a:r>
              <a:rPr lang="bg-BG" b="1" dirty="0">
                <a:solidFill>
                  <a:srgbClr val="002060"/>
                </a:solidFill>
                <a:latin typeface="Arx Cyr" panose="00000400000000000000" pitchFamily="2" charset="0"/>
              </a:rPr>
              <a:t>съюз „ДАЛИ“,</a:t>
            </a:r>
          </a:p>
          <a:p>
            <a:r>
              <a:rPr lang="bg-BG" b="1" dirty="0">
                <a:solidFill>
                  <a:srgbClr val="F21272"/>
                </a:solidFill>
                <a:latin typeface="Arx Cyr" panose="00000400000000000000" pitchFamily="2" charset="0"/>
              </a:rPr>
              <a:t> </a:t>
            </a:r>
            <a:r>
              <a:rPr lang="bg-BG" b="1" dirty="0">
                <a:solidFill>
                  <a:srgbClr val="0000FF"/>
                </a:solidFill>
                <a:latin typeface="Arx Cyr" panose="00000400000000000000" pitchFamily="2" charset="0"/>
              </a:rPr>
              <a:t>когато имаме знак </a:t>
            </a:r>
            <a:r>
              <a:rPr lang="bg-BG" b="1" dirty="0">
                <a:solidFill>
                  <a:srgbClr val="F21272"/>
                </a:solidFill>
                <a:highlight>
                  <a:srgbClr val="FFFF00"/>
                </a:highlight>
                <a:latin typeface="Arx Cyr" panose="00000400000000000000" pitchFamily="2" charset="0"/>
              </a:rPr>
              <a:t>„?“</a:t>
            </a:r>
            <a:endParaRPr lang="bg-BG" dirty="0">
              <a:highlight>
                <a:srgbClr val="FFFF00"/>
              </a:highlight>
            </a:endParaRPr>
          </a:p>
        </p:txBody>
      </p:sp>
      <p:sp>
        <p:nvSpPr>
          <p:cNvPr id="18" name="Arrow: Curved Left 17">
            <a:extLst>
              <a:ext uri="{FF2B5EF4-FFF2-40B4-BE49-F238E27FC236}">
                <a16:creationId xmlns:a16="http://schemas.microsoft.com/office/drawing/2014/main" id="{09B4C0EB-43F8-4901-8BF9-600F657B305B}"/>
              </a:ext>
            </a:extLst>
          </p:cNvPr>
          <p:cNvSpPr/>
          <p:nvPr/>
        </p:nvSpPr>
        <p:spPr>
          <a:xfrm>
            <a:off x="5300368" y="2640857"/>
            <a:ext cx="911075" cy="635873"/>
          </a:xfrm>
          <a:prstGeom prst="curvedLeftArrow">
            <a:avLst>
              <a:gd name="adj1" fmla="val 25000"/>
              <a:gd name="adj2" fmla="val 50000"/>
              <a:gd name="adj3" fmla="val 2777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>
              <a:solidFill>
                <a:schemeClr val="tx1"/>
              </a:solidFill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0448AD7E-C194-47CF-8838-A748E29E638E}"/>
              </a:ext>
            </a:extLst>
          </p:cNvPr>
          <p:cNvSpPr/>
          <p:nvPr/>
        </p:nvSpPr>
        <p:spPr>
          <a:xfrm>
            <a:off x="1775520" y="4365104"/>
            <a:ext cx="3140603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bg-BG" b="1" dirty="0">
                <a:solidFill>
                  <a:srgbClr val="0000FF"/>
                </a:solidFill>
                <a:latin typeface="Arx Cyr" panose="00000400000000000000" pitchFamily="2" charset="0"/>
              </a:rPr>
              <a:t>  Хай, </a:t>
            </a:r>
            <a:r>
              <a:rPr lang="bg-BG" b="1" u="sng" dirty="0">
                <a:solidFill>
                  <a:schemeClr val="tx2"/>
                </a:solidFill>
                <a:latin typeface="Arx Cyr" panose="00000400000000000000" pitchFamily="2" charset="0"/>
              </a:rPr>
              <a:t>върви</a:t>
            </a:r>
            <a:r>
              <a:rPr lang="bg-BG" b="1" dirty="0">
                <a:solidFill>
                  <a:srgbClr val="0000FF"/>
                </a:solidFill>
                <a:latin typeface="Arx Cyr" panose="00000400000000000000" pitchFamily="2" charset="0"/>
              </a:rPr>
              <a:t> си       каза той</a:t>
            </a:r>
            <a:r>
              <a:rPr lang="bg-BG" b="1" dirty="0">
                <a:solidFill>
                  <a:srgbClr val="C00000"/>
                </a:solidFill>
                <a:highlight>
                  <a:srgbClr val="FFFF00"/>
                </a:highlight>
                <a:latin typeface="Arx Cyr" panose="00000400000000000000" pitchFamily="2" charset="0"/>
              </a:rPr>
              <a:t>. </a:t>
            </a:r>
            <a:r>
              <a:rPr lang="bg-BG" b="1" dirty="0">
                <a:solidFill>
                  <a:srgbClr val="C00000"/>
                </a:solidFill>
                <a:latin typeface="Arx Cyr" panose="00000400000000000000" pitchFamily="2" charset="0"/>
              </a:rPr>
              <a:t> </a:t>
            </a:r>
          </a:p>
          <a:p>
            <a:r>
              <a:rPr lang="bg-BG" b="1" dirty="0">
                <a:solidFill>
                  <a:srgbClr val="C00000"/>
                </a:solidFill>
                <a:latin typeface="Arx Cyr" panose="00000400000000000000" pitchFamily="2" charset="0"/>
              </a:rPr>
              <a:t>     </a:t>
            </a:r>
            <a:r>
              <a:rPr lang="bg-BG" b="1" dirty="0">
                <a:solidFill>
                  <a:srgbClr val="F21272"/>
                </a:solidFill>
                <a:latin typeface="Arx Cyr" panose="00000400000000000000" pitchFamily="2" charset="0"/>
              </a:rPr>
              <a:t> </a:t>
            </a:r>
          </a:p>
          <a:p>
            <a:r>
              <a:rPr lang="bg-BG" b="1" dirty="0">
                <a:solidFill>
                  <a:srgbClr val="F21272"/>
                </a:solidFill>
                <a:latin typeface="Arx Cyr" panose="00000400000000000000" pitchFamily="2" charset="0"/>
              </a:rPr>
              <a:t>Той й каза </a:t>
            </a:r>
            <a:r>
              <a:rPr lang="bg-BG" b="1" dirty="0">
                <a:solidFill>
                  <a:srgbClr val="C00000"/>
                </a:solidFill>
                <a:highlight>
                  <a:srgbClr val="FFFF00"/>
                </a:highlight>
                <a:latin typeface="Arx Cyr" panose="00000400000000000000" pitchFamily="2" charset="0"/>
              </a:rPr>
              <a:t>да </a:t>
            </a:r>
            <a:r>
              <a:rPr lang="bg-BG" b="1" dirty="0">
                <a:solidFill>
                  <a:srgbClr val="0000FF"/>
                </a:solidFill>
                <a:latin typeface="Arx Cyr" panose="00000400000000000000" pitchFamily="2" charset="0"/>
              </a:rPr>
              <a:t> си върви. </a:t>
            </a:r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32BF5383-6D5A-48B5-9D38-15E232D1411B}"/>
              </a:ext>
            </a:extLst>
          </p:cNvPr>
          <p:cNvCxnSpPr>
            <a:cxnSpLocks/>
          </p:cNvCxnSpPr>
          <p:nvPr/>
        </p:nvCxnSpPr>
        <p:spPr>
          <a:xfrm>
            <a:off x="1648953" y="4581128"/>
            <a:ext cx="289248" cy="0"/>
          </a:xfrm>
          <a:prstGeom prst="line">
            <a:avLst/>
          </a:prstGeom>
          <a:ln w="571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49F21DA6-4D42-467E-BD5E-DE99FD4AD2BB}"/>
              </a:ext>
            </a:extLst>
          </p:cNvPr>
          <p:cNvCxnSpPr>
            <a:cxnSpLocks/>
          </p:cNvCxnSpPr>
          <p:nvPr/>
        </p:nvCxnSpPr>
        <p:spPr>
          <a:xfrm>
            <a:off x="3333528" y="4581128"/>
            <a:ext cx="289248" cy="0"/>
          </a:xfrm>
          <a:prstGeom prst="line">
            <a:avLst/>
          </a:prstGeom>
          <a:ln w="571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2" name="Arrow: Curved Left 21">
            <a:extLst>
              <a:ext uri="{FF2B5EF4-FFF2-40B4-BE49-F238E27FC236}">
                <a16:creationId xmlns:a16="http://schemas.microsoft.com/office/drawing/2014/main" id="{65F627D0-A636-48F9-9088-2737D2C95418}"/>
              </a:ext>
            </a:extLst>
          </p:cNvPr>
          <p:cNvSpPr/>
          <p:nvPr/>
        </p:nvSpPr>
        <p:spPr>
          <a:xfrm>
            <a:off x="4799856" y="4581128"/>
            <a:ext cx="911075" cy="635873"/>
          </a:xfrm>
          <a:prstGeom prst="curvedLeftArrow">
            <a:avLst>
              <a:gd name="adj1" fmla="val 25000"/>
              <a:gd name="adj2" fmla="val 50000"/>
              <a:gd name="adj3" fmla="val 2777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>
              <a:solidFill>
                <a:schemeClr val="tx1"/>
              </a:solidFill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31FCEC1B-4F56-4E60-A89F-A8CC6F5D95FF}"/>
              </a:ext>
            </a:extLst>
          </p:cNvPr>
          <p:cNvSpPr/>
          <p:nvPr/>
        </p:nvSpPr>
        <p:spPr>
          <a:xfrm>
            <a:off x="6265670" y="4088105"/>
            <a:ext cx="2597186" cy="147732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bg-BG" b="1" dirty="0">
                <a:solidFill>
                  <a:srgbClr val="F21272"/>
                </a:solidFill>
                <a:latin typeface="Arx Cyr" panose="00000400000000000000" pitchFamily="2" charset="0"/>
              </a:rPr>
              <a:t>При преобразуване на </a:t>
            </a:r>
          </a:p>
          <a:p>
            <a:r>
              <a:rPr lang="bg-BG" b="1" dirty="0">
                <a:solidFill>
                  <a:srgbClr val="F21272"/>
                </a:solidFill>
                <a:latin typeface="Arx Cyr" panose="00000400000000000000" pitchFamily="2" charset="0"/>
              </a:rPr>
              <a:t>пряка в непряка реч</a:t>
            </a:r>
          </a:p>
          <a:p>
            <a:r>
              <a:rPr lang="bg-BG" b="1" dirty="0">
                <a:solidFill>
                  <a:srgbClr val="F21272"/>
                </a:solidFill>
                <a:latin typeface="Arx Cyr" panose="00000400000000000000" pitchFamily="2" charset="0"/>
              </a:rPr>
              <a:t>пишем </a:t>
            </a:r>
            <a:r>
              <a:rPr lang="bg-BG" b="1" dirty="0">
                <a:solidFill>
                  <a:srgbClr val="002060"/>
                </a:solidFill>
                <a:latin typeface="Arx Cyr" panose="00000400000000000000" pitchFamily="2" charset="0"/>
              </a:rPr>
              <a:t>съюз „ДА“,</a:t>
            </a:r>
          </a:p>
          <a:p>
            <a:r>
              <a:rPr lang="bg-BG" b="1" dirty="0">
                <a:solidFill>
                  <a:srgbClr val="F21272"/>
                </a:solidFill>
                <a:latin typeface="Arx Cyr" panose="00000400000000000000" pitchFamily="2" charset="0"/>
              </a:rPr>
              <a:t> </a:t>
            </a:r>
            <a:r>
              <a:rPr lang="bg-BG" b="1" dirty="0">
                <a:solidFill>
                  <a:srgbClr val="0000FF"/>
                </a:solidFill>
                <a:latin typeface="Arx Cyr" panose="00000400000000000000" pitchFamily="2" charset="0"/>
              </a:rPr>
              <a:t>когато имаме глагол в </a:t>
            </a:r>
          </a:p>
          <a:p>
            <a:r>
              <a:rPr lang="bg-BG" b="1" dirty="0">
                <a:solidFill>
                  <a:srgbClr val="F21272"/>
                </a:solidFill>
                <a:latin typeface="Arx Cyr" panose="00000400000000000000" pitchFamily="2" charset="0"/>
              </a:rPr>
              <a:t>повелително наклонение.</a:t>
            </a:r>
            <a:endParaRPr lang="bg-BG" dirty="0">
              <a:solidFill>
                <a:srgbClr val="F21272"/>
              </a:solidFill>
              <a:highlight>
                <a:srgbClr val="FF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30935724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Children Friends 16x9">
  <a:themeElements>
    <a:clrScheme name="ChildrenFriends">
      <a:dk1>
        <a:srgbClr val="404040"/>
      </a:dk1>
      <a:lt1>
        <a:sysClr val="window" lastClr="FFFFFF"/>
      </a:lt1>
      <a:dk2>
        <a:srgbClr val="000000"/>
      </a:dk2>
      <a:lt2>
        <a:srgbClr val="EAEAEA"/>
      </a:lt2>
      <a:accent1>
        <a:srgbClr val="A63121"/>
      </a:accent1>
      <a:accent2>
        <a:srgbClr val="318DCB"/>
      </a:accent2>
      <a:accent3>
        <a:srgbClr val="F28330"/>
      </a:accent3>
      <a:accent4>
        <a:srgbClr val="50B852"/>
      </a:accent4>
      <a:accent5>
        <a:srgbClr val="EEAD1D"/>
      </a:accent5>
      <a:accent6>
        <a:srgbClr val="A68555"/>
      </a:accent6>
      <a:hlink>
        <a:srgbClr val="F28330"/>
      </a:hlink>
      <a:folHlink>
        <a:srgbClr val="969696"/>
      </a:folHlink>
    </a:clrScheme>
    <a:fontScheme name="Times New Roman-Arial">
      <a:majorFont>
        <a:latin typeface="Times New Roman" panose="02020603050405020304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choolyard kids education presentation, album (widescreen).potx" id="{B61009BD-7448-452D-9EB3-A92629EDAAF7}" vid="{D5A61431-CA5A-45CA-9A81-30AAFC8F1B2C}"/>
    </a:ext>
  </a:extLst>
</a:theme>
</file>

<file path=ppt/theme/theme2.xml><?xml version="1.0" encoding="utf-8"?>
<a:theme xmlns:a="http://schemas.openxmlformats.org/drawingml/2006/main" name="Office Theme">
  <a:themeElements>
    <a:clrScheme name="ChildrenFriends">
      <a:dk1>
        <a:srgbClr val="404040"/>
      </a:dk1>
      <a:lt1>
        <a:sysClr val="window" lastClr="FFFFFF"/>
      </a:lt1>
      <a:dk2>
        <a:srgbClr val="000000"/>
      </a:dk2>
      <a:lt2>
        <a:srgbClr val="EAEAEA"/>
      </a:lt2>
      <a:accent1>
        <a:srgbClr val="A63121"/>
      </a:accent1>
      <a:accent2>
        <a:srgbClr val="318DCB"/>
      </a:accent2>
      <a:accent3>
        <a:srgbClr val="F28330"/>
      </a:accent3>
      <a:accent4>
        <a:srgbClr val="50B852"/>
      </a:accent4>
      <a:accent5>
        <a:srgbClr val="EEAD1D"/>
      </a:accent5>
      <a:accent6>
        <a:srgbClr val="A68555"/>
      </a:accent6>
      <a:hlink>
        <a:srgbClr val="F28330"/>
      </a:hlink>
      <a:folHlink>
        <a:srgbClr val="969696"/>
      </a:folHlink>
    </a:clrScheme>
    <a:fontScheme name="Times New Roman-Arial">
      <a:majorFont>
        <a:latin typeface="Times New Roman" panose="02020603050405020304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ChildrenFriends">
      <a:dk1>
        <a:srgbClr val="404040"/>
      </a:dk1>
      <a:lt1>
        <a:sysClr val="window" lastClr="FFFFFF"/>
      </a:lt1>
      <a:dk2>
        <a:srgbClr val="000000"/>
      </a:dk2>
      <a:lt2>
        <a:srgbClr val="EAEAEA"/>
      </a:lt2>
      <a:accent1>
        <a:srgbClr val="A63121"/>
      </a:accent1>
      <a:accent2>
        <a:srgbClr val="318DCB"/>
      </a:accent2>
      <a:accent3>
        <a:srgbClr val="F28330"/>
      </a:accent3>
      <a:accent4>
        <a:srgbClr val="50B852"/>
      </a:accent4>
      <a:accent5>
        <a:srgbClr val="EEAD1D"/>
      </a:accent5>
      <a:accent6>
        <a:srgbClr val="A68555"/>
      </a:accent6>
      <a:hlink>
        <a:srgbClr val="F28330"/>
      </a:hlink>
      <a:folHlink>
        <a:srgbClr val="969696"/>
      </a:folHlink>
    </a:clrScheme>
    <a:fontScheme name="Times New Roman-Arial">
      <a:majorFont>
        <a:latin typeface="Times New Roman" panose="02020603050405020304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A3F7D94069FF64A86F7DFF56D60E3BE" ma:contentTypeVersion="6" ma:contentTypeDescription="Create a new document." ma:contentTypeScope="" ma:versionID="c32302c77d4085ecf495bdddb7f5e889">
  <xsd:schema xmlns:xsd="http://www.w3.org/2001/XMLSchema" xmlns:xs="http://www.w3.org/2001/XMLSchema" xmlns:p="http://schemas.microsoft.com/office/2006/metadata/properties" xmlns:ns2="a4f35948-e619-41b3-aa29-22878b09cfd2" xmlns:ns3="40262f94-9f35-4ac3-9a90-690165a166b7" targetNamespace="http://schemas.microsoft.com/office/2006/metadata/properties" ma:root="true" ma:fieldsID="4ab5ae46be95f9d0be6107e8200be7a2" ns2:_="" ns3:_="">
    <xsd:import namespace="a4f35948-e619-41b3-aa29-22878b09cfd2"/>
    <xsd:import namespace="40262f94-9f35-4ac3-9a90-690165a166b7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VSO_x0020_item_x0020_id" minOccurs="0"/>
                <xsd:element ref="ns3:Item_x0020_Details" minOccurs="0"/>
                <xsd:element ref="ns3:Template_x0020_details" minOccurs="0"/>
                <xsd:element ref="ns3:Assetid_x0020_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4f35948-e619-41b3-aa29-22878b09cfd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0262f94-9f35-4ac3-9a90-690165a166b7" elementFormDefault="qualified">
    <xsd:import namespace="http://schemas.microsoft.com/office/2006/documentManagement/types"/>
    <xsd:import namespace="http://schemas.microsoft.com/office/infopath/2007/PartnerControls"/>
    <xsd:element name="VSO_x0020_item_x0020_id" ma:index="10" nillable="true" ma:displayName="VSO item id" ma:description="Please add the bug number to refer to VSO items." ma:internalName="VSO_x0020_item_x0020_id">
      <xsd:simpleType>
        <xsd:restriction base="dms:Text">
          <xsd:maxLength value="255"/>
        </xsd:restriction>
      </xsd:simpleType>
    </xsd:element>
    <xsd:element name="Item_x0020_Details" ma:index="11" nillable="true" ma:displayName="Item Details" ma:internalName="Item_x0020_Details">
      <xsd:simpleType>
        <xsd:restriction base="dms:Note">
          <xsd:maxLength value="255"/>
        </xsd:restriction>
      </xsd:simpleType>
    </xsd:element>
    <xsd:element name="Template_x0020_details" ma:index="12" nillable="true" ma:displayName="Template details" ma:internalName="Template_x0020_details">
      <xsd:simpleType>
        <xsd:restriction base="dms:Text"/>
      </xsd:simpleType>
    </xsd:element>
    <xsd:element name="Assetid_x0020_" ma:index="13" nillable="true" ma:displayName="Assetid " ma:internalName="Assetid_x0020_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VSO_x0020_item_x0020_id xmlns="40262f94-9f35-4ac3-9a90-690165a166b7" xsi:nil="true"/>
    <Assetid_x0020_ xmlns="40262f94-9f35-4ac3-9a90-690165a166b7" xsi:nil="true"/>
    <Item_x0020_Details xmlns="40262f94-9f35-4ac3-9a90-690165a166b7" xsi:nil="true"/>
    <Template_x0020_details xmlns="40262f94-9f35-4ac3-9a90-690165a166b7" xsi:nil="true"/>
  </documentManagement>
</p:properties>
</file>

<file path=customXml/itemProps1.xml><?xml version="1.0" encoding="utf-8"?>
<ds:datastoreItem xmlns:ds="http://schemas.openxmlformats.org/officeDocument/2006/customXml" ds:itemID="{9EDF6667-B669-49A4-BBE6-2132BA71C0C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A369AEE-D726-45B1-ACA9-0D6048C368C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4f35948-e619-41b3-aa29-22878b09cfd2"/>
    <ds:schemaRef ds:uri="40262f94-9f35-4ac3-9a90-690165a166b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1DA15C6C-6BB6-4DB6-B7D6-7F14EAB2CC5C}">
  <ds:schemaRefs>
    <ds:schemaRef ds:uri="http://purl.org/dc/elements/1.1/"/>
    <ds:schemaRef ds:uri="http://schemas.microsoft.com/office/infopath/2007/PartnerControls"/>
    <ds:schemaRef ds:uri="http://schemas.microsoft.com/office/2006/metadata/properties"/>
    <ds:schemaRef ds:uri="http://purl.org/dc/terms/"/>
    <ds:schemaRef ds:uri="http://schemas.microsoft.com/office/2006/documentManagement/types"/>
    <ds:schemaRef ds:uri="http://schemas.openxmlformats.org/package/2006/metadata/core-properties"/>
    <ds:schemaRef ds:uri="40262f94-9f35-4ac3-9a90-690165a166b7"/>
    <ds:schemaRef ds:uri="a4f35948-e619-41b3-aa29-22878b09cfd2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Schoolyard kids education presentation, album (widescreen)</Template>
  <TotalTime>333</TotalTime>
  <Words>727</Words>
  <Application>Microsoft Office PowerPoint</Application>
  <PresentationFormat>Widescreen</PresentationFormat>
  <Paragraphs>111</Paragraphs>
  <Slides>13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Arx Cyr</vt:lpstr>
      <vt:lpstr>Times New Roman</vt:lpstr>
      <vt:lpstr>Wingdings</vt:lpstr>
      <vt:lpstr>Children Friends 16x9</vt:lpstr>
      <vt:lpstr>Пряко, непряко и полупряко предаване на чужда реч</vt:lpstr>
      <vt:lpstr>Нека знам повече за чужда реч:</vt:lpstr>
      <vt:lpstr>В разширен план:</vt:lpstr>
      <vt:lpstr>1. Пряка реч</vt:lpstr>
      <vt:lpstr>б) Графично оформление;</vt:lpstr>
      <vt:lpstr>в) Място в изречението;</vt:lpstr>
      <vt:lpstr>PowerPoint Presentation</vt:lpstr>
      <vt:lpstr>2. Непряка реч</vt:lpstr>
      <vt:lpstr>ТРИ ПРАВИЛА!!!</vt:lpstr>
      <vt:lpstr>3. Полупряка реч (вътрешна реч)</vt:lpstr>
      <vt:lpstr>Да обобщим: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Пряко, непряко и полупряко предаване на чужда реч</dc:title>
  <dc:creator>Заприна Глушкова</dc:creator>
  <cp:keywords/>
  <cp:lastModifiedBy>Заприна Глушкова</cp:lastModifiedBy>
  <cp:revision>22</cp:revision>
  <dcterms:created xsi:type="dcterms:W3CDTF">2020-06-03T04:12:25Z</dcterms:created>
  <dcterms:modified xsi:type="dcterms:W3CDTF">2020-06-03T09:46:06Z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TC038961019991</vt:lpwstr>
  </property>
  <property fmtid="{D5CDD505-2E9C-101B-9397-08002B2CF9AE}" pid="3" name="ContentTypeId">
    <vt:lpwstr>0x010100AA3F7D94069FF64A86F7DFF56D60E3BE</vt:lpwstr>
  </property>
</Properties>
</file>