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578FD6-F516-4226-88B1-6E779371C521}" type="datetimeFigureOut">
              <a:rPr lang="bg-BG" smtClean="0"/>
              <a:pPr/>
              <a:t>29.10.2021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C9017C0-156D-409D-8308-72A5834AD60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         Тодор Каблешков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00240"/>
            <a:ext cx="3214710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Благодаря Ви!</a:t>
            </a:r>
            <a:endParaRPr lang="bg-B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1000108"/>
            <a:ext cx="71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Тодор Каблешков е роден в заможното семейство на хаджи Лулчо Дончов Каблешков в Копривщица на 13 януари  1851 година. Баща му е заможен копривщенец, занимаващ се с бегликчийство и джелепство. </a:t>
            </a:r>
            <a:endParaRPr lang="bg-BG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_w_b78ac6dd820a4d751e5192f969f93fc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14620"/>
            <a:ext cx="6314609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81848" y="3244334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Ранно детство и юношество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5852" y="21429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dirty="0"/>
              <a:t>Ранно</a:t>
            </a:r>
            <a:r>
              <a:rPr lang="bg-BG" dirty="0"/>
              <a:t> </a:t>
            </a:r>
            <a:r>
              <a:rPr lang="bg-BG" sz="4000" dirty="0"/>
              <a:t>детство и юношество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785818"/>
          </a:xfrm>
        </p:spPr>
        <p:txBody>
          <a:bodyPr/>
          <a:lstStyle/>
          <a:p>
            <a:pPr algn="ctr"/>
            <a:r>
              <a:rPr lang="bg-BG" dirty="0"/>
              <a:t>   </a:t>
            </a:r>
            <a:r>
              <a:rPr lang="bg-BG" sz="4000" dirty="0"/>
              <a:t>Ранно детство и юношество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0628" y="1142984"/>
            <a:ext cx="35004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Тодор е силно привързан към майка си Стойка и тежко понася ранната ѝ смърт. За него и петимата му братя и сестра се грижи сестрата на хаджи Лулчо, Пена – жена на прочутия копривщенски чорбаджия и хайдутин Дончо Ватах. </a:t>
            </a:r>
            <a:endParaRPr lang="bg-BG" sz="2000" dirty="0"/>
          </a:p>
        </p:txBody>
      </p:sp>
      <p:pic>
        <p:nvPicPr>
          <p:cNvPr id="4" name="Picture 3" descr="изтеглен фай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8637" y="1357298"/>
            <a:ext cx="3123363" cy="3810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357694"/>
            <a:ext cx="314325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 ÐµÐ·ÑÐ»ÑÐ°Ñ Ñ Ð¸Ð·Ð¾Ð±ÑÐ°Ð¶ÐµÐ½Ð¸Ðµ Ð·Ð° ÑÐ¾Ð´Ð¾Ñ ÐºÐ°Ð±Ð»ÐµÑÐº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28" name="AutoShape 4" descr="Ð ÐµÐ·ÑÐ»ÑÐ°Ñ Ñ Ð¸Ð·Ð¾Ð±ÑÐ°Ð¶ÐµÐ½Ð¸Ðµ Ð·Ð° ÑÐ¾Ð´Ð¾Ñ ÐºÐ°Ð±Ð»ÐµÑÐº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1142976" y="1571612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Първоначално учи в родната Копривщица, където му преподава Харитон Груев, брат на големия възрожденец Йоаким Груев. Тодор се отличава като добър и прилежен ученик.</a:t>
            </a:r>
            <a:endParaRPr lang="bg-BG" sz="2000" dirty="0"/>
          </a:p>
        </p:txBody>
      </p:sp>
      <p:pic>
        <p:nvPicPr>
          <p:cNvPr id="6" name="Picture 5" descr="bbfe23444023d84554f916eb6c3de7a7a23babb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714620"/>
            <a:ext cx="7072362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14414" y="323612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dirty="0"/>
              <a:t>Ранно детство и юношество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0px-Joakim_Gru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732760"/>
            <a:ext cx="3571900" cy="3767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28728" y="5214950"/>
            <a:ext cx="68580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В края на 1864 г. Хаджи Лулчо води Тодор в </a:t>
            </a: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Пловдив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при по-малкия си брат Цоко Каблешков, който го записва в престижното главно епархийско училище, където му преподава самият Йоаким Груев.</a:t>
            </a:r>
            <a:endParaRPr lang="bg-B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Ð¢Ð¾Ð´Ð¾Ñ ÐÐ°Ð±Ð»ÐµÑÐº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42"/>
            <a:ext cx="2535045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285728"/>
            <a:ext cx="6929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Проявява интерес към френската и руската литература, прави опити да пише стихове под силното влияние на Славейков. Според Вл. Свинтила е почти сигурно, че Тодор е превел „Тримата мускетари“ и „Граф Монте Кристо“. </a:t>
            </a:r>
            <a:endParaRPr lang="bg-BG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8179116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070" y="3000372"/>
            <a:ext cx="3069615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07.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643182"/>
            <a:ext cx="3182205" cy="3571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txBody>
          <a:bodyPr/>
          <a:lstStyle/>
          <a:p>
            <a:r>
              <a:rPr lang="bg-BG" dirty="0"/>
              <a:t>      </a:t>
            </a:r>
            <a:r>
              <a:rPr lang="bg-BG" sz="4000" dirty="0"/>
              <a:t>Кървавото писмо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158" y="1500174"/>
            <a:ext cx="47863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Братия!</a:t>
            </a:r>
            <a:endParaRPr lang="ru-RU" dirty="0"/>
          </a:p>
          <a:p>
            <a:pPr algn="just"/>
            <a:r>
              <a:rPr lang="ru-RU" i="1" dirty="0"/>
              <a:t>Вчера пристигна в село Неджип ага из Пловдив, който поиска да затвори няколко души заедно с мене. Като бях известен за вашето решение, станало в Оборишкото събрание, повиках няколко души юнаци и след като се въоръжихме, отправихме се към конака, който нападнахме и убихме мюдюра, с няколко заптии...</a:t>
            </a:r>
            <a:r>
              <a:rPr lang="ru-RU" dirty="0"/>
              <a:t> </a:t>
            </a:r>
            <a:r>
              <a:rPr lang="ru-RU" i="1" dirty="0"/>
              <a:t>Сега, когато ви пиша това писмо, знамето се развява пред конака, пушките гърмят, придружени от ека на черковните камбани, и юнаците се целуват един други по улиците!... Ако вие, братия, сте били истински патриоти и апостоли на свободата, то последвайте нашия пример и в Панагюрище...</a:t>
            </a:r>
            <a:endParaRPr lang="ru-RU" dirty="0"/>
          </a:p>
          <a:p>
            <a:pPr algn="just"/>
            <a:r>
              <a:rPr lang="ru-RU" i="1" dirty="0"/>
              <a:t>Копривщица,20 априлий 1876 г.</a:t>
            </a:r>
            <a:endParaRPr lang="ru-RU" dirty="0"/>
          </a:p>
          <a:p>
            <a:pPr algn="just"/>
            <a:r>
              <a:rPr lang="ru-RU" i="1" dirty="0"/>
              <a:t>Т. Каблешков</a:t>
            </a:r>
            <a:endParaRPr lang="ru-RU" dirty="0"/>
          </a:p>
        </p:txBody>
      </p:sp>
      <p:pic>
        <p:nvPicPr>
          <p:cNvPr id="4" name="Picture 3" descr="letter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857364"/>
            <a:ext cx="3318380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1000108"/>
            <a:ext cx="2857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По време на въстанието Каблешков е сякаш навсякъде. В Троянския балкан е предаден и заловен. В затворите и по време на разпитите Каблешков не изневерява на себе си и на националния си идеал. И той като Левски смело казва името си и положението си в революционния комитет, поема цялата отговорност, но отказва да издаде съратниците си. Гордо заявява: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4357686" y="3857629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	«Моята младост принадлежи на Отечеството ми, паша ефенди, и ако ми е мъчно, то е затова, че бесилката ще ми отнеме възможността да се боря за свободата му против вашата омразна, тиранична власт. Нашата кръв ще обагри пътя към свободата и над измъчената ни родина ще изгрее слънцето на българската правда.»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829" y="593851"/>
            <a:ext cx="3814013" cy="3049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1000108"/>
            <a:ext cx="30718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От Търново на път за Пловдив Каблешков е болен и не може да стои на краката си. Спират да пренощуват в Габровския конак. Знаейки какво го чака в Пловдивския затвор, Каблешков отново изпреварва събитията - през нощта става и с един от пистолетите на заптиетата се прострелва. Умира на 16 юни, двадесет и пет годишен, а вече безсмъртен в българската история.</a:t>
            </a:r>
            <a:endParaRPr lang="bg-B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 descr="250px-Todor-Kableshkov-monument-close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642918"/>
            <a:ext cx="3500462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</TotalTime>
  <Words>528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Corbel</vt:lpstr>
      <vt:lpstr>Gill Sans MT</vt:lpstr>
      <vt:lpstr>Verdana</vt:lpstr>
      <vt:lpstr>Wingdings 2</vt:lpstr>
      <vt:lpstr>Solstice</vt:lpstr>
      <vt:lpstr>         Тодор Каблешков</vt:lpstr>
      <vt:lpstr>PowerPoint Presentation</vt:lpstr>
      <vt:lpstr>   Ранно детство и юношество</vt:lpstr>
      <vt:lpstr>PowerPoint Presentation</vt:lpstr>
      <vt:lpstr>PowerPoint Presentation</vt:lpstr>
      <vt:lpstr>PowerPoint Presentation</vt:lpstr>
      <vt:lpstr>      Кървавото писмо</vt:lpstr>
      <vt:lpstr>PowerPoint Presentation</vt:lpstr>
      <vt:lpstr>PowerPoint Presentation</vt:lpstr>
      <vt:lpstr>Благодаря Ви!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Тодор Каблешков</dc:title>
  <dc:creator>user l</dc:creator>
  <cp:lastModifiedBy>Заприна Г. Глушкова</cp:lastModifiedBy>
  <cp:revision>19</cp:revision>
  <dcterms:created xsi:type="dcterms:W3CDTF">2019-01-31T18:07:00Z</dcterms:created>
  <dcterms:modified xsi:type="dcterms:W3CDTF">2021-10-29T19:48:08Z</dcterms:modified>
</cp:coreProperties>
</file>