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6" r:id="rId7"/>
    <p:sldId id="261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6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72EB4-C587-435D-BDCB-16A4D778B8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C6F69F1-83D8-4102-9F7E-24393B3DCBAA}">
      <dgm:prSet phldrT="[Text]"/>
      <dgm:spPr/>
      <dgm:t>
        <a:bodyPr/>
        <a:lstStyle/>
        <a:p>
          <a:r>
            <a:rPr lang="bg-BG" dirty="0"/>
            <a:t>Първа строфа</a:t>
          </a:r>
        </a:p>
      </dgm:t>
    </dgm:pt>
    <dgm:pt modelId="{79D83A66-20DB-4EEA-B1B4-B8D16F2AF839}" type="parTrans" cxnId="{9548445C-7CB5-4FE0-9AA1-C7F5711C6533}">
      <dgm:prSet/>
      <dgm:spPr/>
      <dgm:t>
        <a:bodyPr/>
        <a:lstStyle/>
        <a:p>
          <a:endParaRPr lang="bg-BG"/>
        </a:p>
      </dgm:t>
    </dgm:pt>
    <dgm:pt modelId="{53A07B37-5F54-401F-99E5-B4873A6779C7}" type="sibTrans" cxnId="{9548445C-7CB5-4FE0-9AA1-C7F5711C6533}">
      <dgm:prSet/>
      <dgm:spPr/>
      <dgm:t>
        <a:bodyPr/>
        <a:lstStyle/>
        <a:p>
          <a:endParaRPr lang="bg-BG"/>
        </a:p>
      </dgm:t>
    </dgm:pt>
    <dgm:pt modelId="{4CC64E47-9430-4314-8FF5-D9D9F2B130D2}">
      <dgm:prSet phldrT="[Text]"/>
      <dgm:spPr/>
      <dgm:t>
        <a:bodyPr/>
        <a:lstStyle/>
        <a:p>
          <a:r>
            <a:rPr lang="bg-BG" dirty="0"/>
            <a:t>Говори за красотата на родната природа</a:t>
          </a:r>
        </a:p>
      </dgm:t>
    </dgm:pt>
    <dgm:pt modelId="{EEC2EFE3-D141-487E-B94C-8D1DEA977EF4}" type="parTrans" cxnId="{8F2921D1-0BAF-4479-A15D-BDF0D88EC101}">
      <dgm:prSet/>
      <dgm:spPr/>
      <dgm:t>
        <a:bodyPr/>
        <a:lstStyle/>
        <a:p>
          <a:endParaRPr lang="bg-BG"/>
        </a:p>
      </dgm:t>
    </dgm:pt>
    <dgm:pt modelId="{2C4CD575-38EC-434D-9D50-7686EF587164}" type="sibTrans" cxnId="{8F2921D1-0BAF-4479-A15D-BDF0D88EC101}">
      <dgm:prSet/>
      <dgm:spPr/>
      <dgm:t>
        <a:bodyPr/>
        <a:lstStyle/>
        <a:p>
          <a:endParaRPr lang="bg-BG"/>
        </a:p>
      </dgm:t>
    </dgm:pt>
    <dgm:pt modelId="{8D383C87-103E-4AA8-A69A-B0E3DEAB7C4F}">
      <dgm:prSet phldrT="[Text]"/>
      <dgm:spPr/>
      <dgm:t>
        <a:bodyPr/>
        <a:lstStyle/>
        <a:p>
          <a:r>
            <a:rPr lang="bg-BG" dirty="0"/>
            <a:t>Втора строфа</a:t>
          </a:r>
        </a:p>
      </dgm:t>
    </dgm:pt>
    <dgm:pt modelId="{E821676B-0399-4FDA-808D-52487EAD2E9A}" type="parTrans" cxnId="{6F5C1858-81CF-4D1B-B98F-D59A743AC346}">
      <dgm:prSet/>
      <dgm:spPr/>
      <dgm:t>
        <a:bodyPr/>
        <a:lstStyle/>
        <a:p>
          <a:endParaRPr lang="bg-BG"/>
        </a:p>
      </dgm:t>
    </dgm:pt>
    <dgm:pt modelId="{89A94FCB-BBFC-472A-A3D2-DC4D57EA46F0}" type="sibTrans" cxnId="{6F5C1858-81CF-4D1B-B98F-D59A743AC346}">
      <dgm:prSet/>
      <dgm:spPr/>
      <dgm:t>
        <a:bodyPr/>
        <a:lstStyle/>
        <a:p>
          <a:endParaRPr lang="bg-BG"/>
        </a:p>
      </dgm:t>
    </dgm:pt>
    <dgm:pt modelId="{23D51851-CAE3-421C-AF3D-4132C8EC50BD}">
      <dgm:prSet phldrT="[Text]"/>
      <dgm:spPr/>
      <dgm:t>
        <a:bodyPr/>
        <a:lstStyle/>
        <a:p>
          <a:r>
            <a:rPr lang="bg-BG" dirty="0"/>
            <a:t>Добавят се нови картини от хубостта на отечеството</a:t>
          </a:r>
        </a:p>
      </dgm:t>
    </dgm:pt>
    <dgm:pt modelId="{6E29939F-94F9-410E-A9ED-C3A0956DAE30}" type="parTrans" cxnId="{69FAAE8D-5538-4B82-9EF6-DA3BC72DE127}">
      <dgm:prSet/>
      <dgm:spPr/>
      <dgm:t>
        <a:bodyPr/>
        <a:lstStyle/>
        <a:p>
          <a:endParaRPr lang="bg-BG"/>
        </a:p>
      </dgm:t>
    </dgm:pt>
    <dgm:pt modelId="{4B6A61A2-F652-48EB-9965-7C1331889DCB}" type="sibTrans" cxnId="{69FAAE8D-5538-4B82-9EF6-DA3BC72DE127}">
      <dgm:prSet/>
      <dgm:spPr/>
      <dgm:t>
        <a:bodyPr/>
        <a:lstStyle/>
        <a:p>
          <a:endParaRPr lang="bg-BG"/>
        </a:p>
      </dgm:t>
    </dgm:pt>
    <dgm:pt modelId="{C254AE18-016F-46E5-8AD8-F2E33F3E41AB}">
      <dgm:prSet phldrT="[Text]"/>
      <dgm:spPr/>
      <dgm:t>
        <a:bodyPr/>
        <a:lstStyle/>
        <a:p>
          <a:r>
            <a:rPr lang="bg-BG" dirty="0"/>
            <a:t>Трета строфа и четвърта строфа</a:t>
          </a:r>
        </a:p>
      </dgm:t>
    </dgm:pt>
    <dgm:pt modelId="{5C11DB07-6DF1-4333-BB0C-851FE6615F6D}" type="parTrans" cxnId="{8F5D8BD2-1AF2-4ED8-BD3E-A477C0F809ED}">
      <dgm:prSet/>
      <dgm:spPr/>
      <dgm:t>
        <a:bodyPr/>
        <a:lstStyle/>
        <a:p>
          <a:endParaRPr lang="bg-BG"/>
        </a:p>
      </dgm:t>
    </dgm:pt>
    <dgm:pt modelId="{494BD169-DDDC-4382-A5CB-2363DE3D1AD9}" type="sibTrans" cxnId="{8F5D8BD2-1AF2-4ED8-BD3E-A477C0F809ED}">
      <dgm:prSet/>
      <dgm:spPr/>
      <dgm:t>
        <a:bodyPr/>
        <a:lstStyle/>
        <a:p>
          <a:endParaRPr lang="bg-BG"/>
        </a:p>
      </dgm:t>
    </dgm:pt>
    <dgm:pt modelId="{3EC9D239-D451-4584-B832-2F366CD0307D}">
      <dgm:prSet phldrT="[Text]"/>
      <dgm:spPr/>
      <dgm:t>
        <a:bodyPr/>
        <a:lstStyle/>
        <a:p>
          <a:r>
            <a:rPr lang="bg-BG" dirty="0"/>
            <a:t>Съпоставят образа на родното с други земи и красоти, противопоставят се </a:t>
          </a:r>
        </a:p>
      </dgm:t>
    </dgm:pt>
    <dgm:pt modelId="{827B5578-1526-4D78-859A-E030FD6FF9B3}" type="sibTrans" cxnId="{A7958424-6E99-47AB-9C8F-2D35F03C1EB8}">
      <dgm:prSet/>
      <dgm:spPr/>
      <dgm:t>
        <a:bodyPr/>
        <a:lstStyle/>
        <a:p>
          <a:endParaRPr lang="bg-BG"/>
        </a:p>
      </dgm:t>
    </dgm:pt>
    <dgm:pt modelId="{4252CD4E-FAFC-4B90-A338-B628756009E8}" type="parTrans" cxnId="{A7958424-6E99-47AB-9C8F-2D35F03C1EB8}">
      <dgm:prSet/>
      <dgm:spPr/>
      <dgm:t>
        <a:bodyPr/>
        <a:lstStyle/>
        <a:p>
          <a:endParaRPr lang="bg-BG"/>
        </a:p>
      </dgm:t>
    </dgm:pt>
    <dgm:pt modelId="{37EA00F1-A9EE-44DA-92D9-1EE3FFF1FD48}">
      <dgm:prSet phldrT="[Text]"/>
      <dgm:spPr/>
      <dgm:t>
        <a:bodyPr/>
        <a:lstStyle/>
        <a:p>
          <a:r>
            <a:rPr lang="bg-BG" dirty="0"/>
            <a:t>Въвеждат темата за недооценяването на родните прелести</a:t>
          </a:r>
        </a:p>
      </dgm:t>
    </dgm:pt>
    <dgm:pt modelId="{0F63F687-2A2D-4526-895E-FCEC80EBE7DB}" type="sibTrans" cxnId="{A1567E0E-296C-4138-BDAD-67B8B3446AFC}">
      <dgm:prSet/>
      <dgm:spPr/>
      <dgm:t>
        <a:bodyPr/>
        <a:lstStyle/>
        <a:p>
          <a:endParaRPr lang="bg-BG"/>
        </a:p>
      </dgm:t>
    </dgm:pt>
    <dgm:pt modelId="{AAD9B4CD-1DCE-40F6-8E8F-199C1CFA324B}" type="parTrans" cxnId="{A1567E0E-296C-4138-BDAD-67B8B3446AFC}">
      <dgm:prSet/>
      <dgm:spPr/>
      <dgm:t>
        <a:bodyPr/>
        <a:lstStyle/>
        <a:p>
          <a:endParaRPr lang="bg-BG"/>
        </a:p>
      </dgm:t>
    </dgm:pt>
    <dgm:pt modelId="{090873AE-0EB2-4EC3-9C02-CAEC1870039E}">
      <dgm:prSet phldrT="[Text]"/>
      <dgm:spPr/>
      <dgm:t>
        <a:bodyPr/>
        <a:lstStyle/>
        <a:p>
          <a:r>
            <a:rPr lang="bg-BG" dirty="0"/>
            <a:t>Пета строфа</a:t>
          </a:r>
        </a:p>
      </dgm:t>
    </dgm:pt>
    <dgm:pt modelId="{777F654B-24DA-47E4-A566-24D45713AFE1}" type="parTrans" cxnId="{9FFBD5C9-F969-4D18-B1B8-D90F404DB503}">
      <dgm:prSet/>
      <dgm:spPr/>
      <dgm:t>
        <a:bodyPr/>
        <a:lstStyle/>
        <a:p>
          <a:endParaRPr lang="bg-BG"/>
        </a:p>
      </dgm:t>
    </dgm:pt>
    <dgm:pt modelId="{5A7D8922-0D96-4DC4-8225-E459960F5A69}" type="sibTrans" cxnId="{9FFBD5C9-F969-4D18-B1B8-D90F404DB503}">
      <dgm:prSet/>
      <dgm:spPr/>
      <dgm:t>
        <a:bodyPr/>
        <a:lstStyle/>
        <a:p>
          <a:endParaRPr lang="bg-BG"/>
        </a:p>
      </dgm:t>
    </dgm:pt>
    <dgm:pt modelId="{AC2AE2D5-B9FB-47CE-83CF-772E946393CD}">
      <dgm:prSet/>
      <dgm:spPr/>
      <dgm:t>
        <a:bodyPr/>
        <a:lstStyle/>
        <a:p>
          <a:r>
            <a:rPr lang="bg-BG" dirty="0"/>
            <a:t>В обобщен вид са представени посланията на стихотворението. Това е тъжна равносметка за невъзможността да опознаем родното и да го оценим</a:t>
          </a:r>
        </a:p>
      </dgm:t>
    </dgm:pt>
    <dgm:pt modelId="{063B08DC-495C-4579-A571-28107689C3BC}" type="parTrans" cxnId="{8CCEA956-E9D8-4DFA-A0F2-DD805044EBB8}">
      <dgm:prSet/>
      <dgm:spPr/>
      <dgm:t>
        <a:bodyPr/>
        <a:lstStyle/>
        <a:p>
          <a:endParaRPr lang="bg-BG"/>
        </a:p>
      </dgm:t>
    </dgm:pt>
    <dgm:pt modelId="{D13C3A36-9CE4-42A6-930C-839D981756D9}" type="sibTrans" cxnId="{8CCEA956-E9D8-4DFA-A0F2-DD805044EBB8}">
      <dgm:prSet/>
      <dgm:spPr/>
      <dgm:t>
        <a:bodyPr/>
        <a:lstStyle/>
        <a:p>
          <a:endParaRPr lang="bg-BG"/>
        </a:p>
      </dgm:t>
    </dgm:pt>
    <dgm:pt modelId="{EBCB6E95-14AC-41B5-BE32-FB4FD8D3CB2F}" type="pres">
      <dgm:prSet presAssocID="{FF472EB4-C587-435D-BDCB-16A4D778B81A}" presName="linearFlow" presStyleCnt="0">
        <dgm:presLayoutVars>
          <dgm:dir/>
          <dgm:animLvl val="lvl"/>
          <dgm:resizeHandles val="exact"/>
        </dgm:presLayoutVars>
      </dgm:prSet>
      <dgm:spPr/>
    </dgm:pt>
    <dgm:pt modelId="{6AF19668-01B1-476D-9C06-D37BBE3684D6}" type="pres">
      <dgm:prSet presAssocID="{0C6F69F1-83D8-4102-9F7E-24393B3DCBAA}" presName="composite" presStyleCnt="0"/>
      <dgm:spPr/>
    </dgm:pt>
    <dgm:pt modelId="{2C3D4CDD-FD98-4871-BEE1-EC5324D3E55B}" type="pres">
      <dgm:prSet presAssocID="{0C6F69F1-83D8-4102-9F7E-24393B3DCBA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159DD04-8CA7-4E91-91BE-0EC8C2038253}" type="pres">
      <dgm:prSet presAssocID="{0C6F69F1-83D8-4102-9F7E-24393B3DCBAA}" presName="descendantText" presStyleLbl="alignAcc1" presStyleIdx="0" presStyleCnt="4">
        <dgm:presLayoutVars>
          <dgm:bulletEnabled val="1"/>
        </dgm:presLayoutVars>
      </dgm:prSet>
      <dgm:spPr/>
    </dgm:pt>
    <dgm:pt modelId="{64F7CD4A-A749-4841-955C-6422E36D2BA3}" type="pres">
      <dgm:prSet presAssocID="{53A07B37-5F54-401F-99E5-B4873A6779C7}" presName="sp" presStyleCnt="0"/>
      <dgm:spPr/>
    </dgm:pt>
    <dgm:pt modelId="{354992C5-7D24-4896-BC92-2A939787E03D}" type="pres">
      <dgm:prSet presAssocID="{8D383C87-103E-4AA8-A69A-B0E3DEAB7C4F}" presName="composite" presStyleCnt="0"/>
      <dgm:spPr/>
    </dgm:pt>
    <dgm:pt modelId="{738F2408-2693-473E-9189-E609C94A0E3E}" type="pres">
      <dgm:prSet presAssocID="{8D383C87-103E-4AA8-A69A-B0E3DEAB7C4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A93D2C1-8663-48A5-83AE-5AC299C86E25}" type="pres">
      <dgm:prSet presAssocID="{8D383C87-103E-4AA8-A69A-B0E3DEAB7C4F}" presName="descendantText" presStyleLbl="alignAcc1" presStyleIdx="1" presStyleCnt="4">
        <dgm:presLayoutVars>
          <dgm:bulletEnabled val="1"/>
        </dgm:presLayoutVars>
      </dgm:prSet>
      <dgm:spPr/>
    </dgm:pt>
    <dgm:pt modelId="{52570AF1-4AF8-4B8B-9462-87393DEB301B}" type="pres">
      <dgm:prSet presAssocID="{89A94FCB-BBFC-472A-A3D2-DC4D57EA46F0}" presName="sp" presStyleCnt="0"/>
      <dgm:spPr/>
    </dgm:pt>
    <dgm:pt modelId="{5F4D0054-48DC-432F-B19A-32E8E93AE6E8}" type="pres">
      <dgm:prSet presAssocID="{C254AE18-016F-46E5-8AD8-F2E33F3E41AB}" presName="composite" presStyleCnt="0"/>
      <dgm:spPr/>
    </dgm:pt>
    <dgm:pt modelId="{0CA96D37-881B-4B66-94E3-DDC31F63C132}" type="pres">
      <dgm:prSet presAssocID="{C254AE18-016F-46E5-8AD8-F2E33F3E41A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B880EEF7-6474-43C7-A331-4A1D932D423F}" type="pres">
      <dgm:prSet presAssocID="{C254AE18-016F-46E5-8AD8-F2E33F3E41AB}" presName="descendantText" presStyleLbl="alignAcc1" presStyleIdx="2" presStyleCnt="4">
        <dgm:presLayoutVars>
          <dgm:bulletEnabled val="1"/>
        </dgm:presLayoutVars>
      </dgm:prSet>
      <dgm:spPr/>
    </dgm:pt>
    <dgm:pt modelId="{896BD99C-5D24-48FC-B75B-4D29CA131DF5}" type="pres">
      <dgm:prSet presAssocID="{494BD169-DDDC-4382-A5CB-2363DE3D1AD9}" presName="sp" presStyleCnt="0"/>
      <dgm:spPr/>
    </dgm:pt>
    <dgm:pt modelId="{3CB7FCC3-5F85-44AC-837F-F33F3670AC9E}" type="pres">
      <dgm:prSet presAssocID="{090873AE-0EB2-4EC3-9C02-CAEC1870039E}" presName="composite" presStyleCnt="0"/>
      <dgm:spPr/>
    </dgm:pt>
    <dgm:pt modelId="{0D52960B-1BF9-4754-9CAD-A51176520919}" type="pres">
      <dgm:prSet presAssocID="{090873AE-0EB2-4EC3-9C02-CAEC1870039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462C5979-A2EA-4756-BB87-01E538006F67}" type="pres">
      <dgm:prSet presAssocID="{090873AE-0EB2-4EC3-9C02-CAEC1870039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1567E0E-296C-4138-BDAD-67B8B3446AFC}" srcId="{C254AE18-016F-46E5-8AD8-F2E33F3E41AB}" destId="{37EA00F1-A9EE-44DA-92D9-1EE3FFF1FD48}" srcOrd="0" destOrd="0" parTransId="{AAD9B4CD-1DCE-40F6-8E8F-199C1CFA324B}" sibTransId="{0F63F687-2A2D-4526-895E-FCEC80EBE7DB}"/>
    <dgm:cxn modelId="{7AC2050F-D873-473F-B29A-06E1571133E6}" type="presOf" srcId="{8D383C87-103E-4AA8-A69A-B0E3DEAB7C4F}" destId="{738F2408-2693-473E-9189-E609C94A0E3E}" srcOrd="0" destOrd="0" presId="urn:microsoft.com/office/officeart/2005/8/layout/chevron2"/>
    <dgm:cxn modelId="{2A59BB15-7F65-4884-86DE-8B8B6D64E820}" type="presOf" srcId="{23D51851-CAE3-421C-AF3D-4132C8EC50BD}" destId="{1A93D2C1-8663-48A5-83AE-5AC299C86E25}" srcOrd="0" destOrd="0" presId="urn:microsoft.com/office/officeart/2005/8/layout/chevron2"/>
    <dgm:cxn modelId="{34F9261B-5652-4D44-BBF1-56D32166C218}" type="presOf" srcId="{AC2AE2D5-B9FB-47CE-83CF-772E946393CD}" destId="{462C5979-A2EA-4756-BB87-01E538006F67}" srcOrd="0" destOrd="0" presId="urn:microsoft.com/office/officeart/2005/8/layout/chevron2"/>
    <dgm:cxn modelId="{A7958424-6E99-47AB-9C8F-2D35F03C1EB8}" srcId="{C254AE18-016F-46E5-8AD8-F2E33F3E41AB}" destId="{3EC9D239-D451-4584-B832-2F366CD0307D}" srcOrd="1" destOrd="0" parTransId="{4252CD4E-FAFC-4B90-A338-B628756009E8}" sibTransId="{827B5578-1526-4D78-859A-E030FD6FF9B3}"/>
    <dgm:cxn modelId="{ED7F1731-0691-414E-B29C-3D144F1669C3}" type="presOf" srcId="{3EC9D239-D451-4584-B832-2F366CD0307D}" destId="{B880EEF7-6474-43C7-A331-4A1D932D423F}" srcOrd="0" destOrd="1" presId="urn:microsoft.com/office/officeart/2005/8/layout/chevron2"/>
    <dgm:cxn modelId="{9548445C-7CB5-4FE0-9AA1-C7F5711C6533}" srcId="{FF472EB4-C587-435D-BDCB-16A4D778B81A}" destId="{0C6F69F1-83D8-4102-9F7E-24393B3DCBAA}" srcOrd="0" destOrd="0" parTransId="{79D83A66-20DB-4EEA-B1B4-B8D16F2AF839}" sibTransId="{53A07B37-5F54-401F-99E5-B4873A6779C7}"/>
    <dgm:cxn modelId="{24EF494B-2020-4A90-B74A-6DCD512F4BAB}" type="presOf" srcId="{0C6F69F1-83D8-4102-9F7E-24393B3DCBAA}" destId="{2C3D4CDD-FD98-4871-BEE1-EC5324D3E55B}" srcOrd="0" destOrd="0" presId="urn:microsoft.com/office/officeart/2005/8/layout/chevron2"/>
    <dgm:cxn modelId="{8CCEA956-E9D8-4DFA-A0F2-DD805044EBB8}" srcId="{090873AE-0EB2-4EC3-9C02-CAEC1870039E}" destId="{AC2AE2D5-B9FB-47CE-83CF-772E946393CD}" srcOrd="0" destOrd="0" parTransId="{063B08DC-495C-4579-A571-28107689C3BC}" sibTransId="{D13C3A36-9CE4-42A6-930C-839D981756D9}"/>
    <dgm:cxn modelId="{6F5C1858-81CF-4D1B-B98F-D59A743AC346}" srcId="{FF472EB4-C587-435D-BDCB-16A4D778B81A}" destId="{8D383C87-103E-4AA8-A69A-B0E3DEAB7C4F}" srcOrd="1" destOrd="0" parTransId="{E821676B-0399-4FDA-808D-52487EAD2E9A}" sibTransId="{89A94FCB-BBFC-472A-A3D2-DC4D57EA46F0}"/>
    <dgm:cxn modelId="{69FAAE8D-5538-4B82-9EF6-DA3BC72DE127}" srcId="{8D383C87-103E-4AA8-A69A-B0E3DEAB7C4F}" destId="{23D51851-CAE3-421C-AF3D-4132C8EC50BD}" srcOrd="0" destOrd="0" parTransId="{6E29939F-94F9-410E-A9ED-C3A0956DAE30}" sibTransId="{4B6A61A2-F652-48EB-9965-7C1331889DCB}"/>
    <dgm:cxn modelId="{4C560BC6-BB27-4D8E-9C15-59B8EAF50514}" type="presOf" srcId="{090873AE-0EB2-4EC3-9C02-CAEC1870039E}" destId="{0D52960B-1BF9-4754-9CAD-A51176520919}" srcOrd="0" destOrd="0" presId="urn:microsoft.com/office/officeart/2005/8/layout/chevron2"/>
    <dgm:cxn modelId="{9FFBD5C9-F969-4D18-B1B8-D90F404DB503}" srcId="{FF472EB4-C587-435D-BDCB-16A4D778B81A}" destId="{090873AE-0EB2-4EC3-9C02-CAEC1870039E}" srcOrd="3" destOrd="0" parTransId="{777F654B-24DA-47E4-A566-24D45713AFE1}" sibTransId="{5A7D8922-0D96-4DC4-8225-E459960F5A69}"/>
    <dgm:cxn modelId="{17971FD1-E624-4AB1-AB14-36A4F92A5256}" type="presOf" srcId="{FF472EB4-C587-435D-BDCB-16A4D778B81A}" destId="{EBCB6E95-14AC-41B5-BE32-FB4FD8D3CB2F}" srcOrd="0" destOrd="0" presId="urn:microsoft.com/office/officeart/2005/8/layout/chevron2"/>
    <dgm:cxn modelId="{8F2921D1-0BAF-4479-A15D-BDF0D88EC101}" srcId="{0C6F69F1-83D8-4102-9F7E-24393B3DCBAA}" destId="{4CC64E47-9430-4314-8FF5-D9D9F2B130D2}" srcOrd="0" destOrd="0" parTransId="{EEC2EFE3-D141-487E-B94C-8D1DEA977EF4}" sibTransId="{2C4CD575-38EC-434D-9D50-7686EF587164}"/>
    <dgm:cxn modelId="{8F5D8BD2-1AF2-4ED8-BD3E-A477C0F809ED}" srcId="{FF472EB4-C587-435D-BDCB-16A4D778B81A}" destId="{C254AE18-016F-46E5-8AD8-F2E33F3E41AB}" srcOrd="2" destOrd="0" parTransId="{5C11DB07-6DF1-4333-BB0C-851FE6615F6D}" sibTransId="{494BD169-DDDC-4382-A5CB-2363DE3D1AD9}"/>
    <dgm:cxn modelId="{B8964BE5-83D3-4546-A701-FCFC417831A4}" type="presOf" srcId="{C254AE18-016F-46E5-8AD8-F2E33F3E41AB}" destId="{0CA96D37-881B-4B66-94E3-DDC31F63C132}" srcOrd="0" destOrd="0" presId="urn:microsoft.com/office/officeart/2005/8/layout/chevron2"/>
    <dgm:cxn modelId="{83BEB1E6-D4D0-4ED2-A879-0E13F50C5562}" type="presOf" srcId="{4CC64E47-9430-4314-8FF5-D9D9F2B130D2}" destId="{9159DD04-8CA7-4E91-91BE-0EC8C2038253}" srcOrd="0" destOrd="0" presId="urn:microsoft.com/office/officeart/2005/8/layout/chevron2"/>
    <dgm:cxn modelId="{C353FAF5-3581-4D2D-B242-4A419CC4C0E7}" type="presOf" srcId="{37EA00F1-A9EE-44DA-92D9-1EE3FFF1FD48}" destId="{B880EEF7-6474-43C7-A331-4A1D932D423F}" srcOrd="0" destOrd="0" presId="urn:microsoft.com/office/officeart/2005/8/layout/chevron2"/>
    <dgm:cxn modelId="{8FC3EF28-BF95-405A-B809-4D15794A2256}" type="presParOf" srcId="{EBCB6E95-14AC-41B5-BE32-FB4FD8D3CB2F}" destId="{6AF19668-01B1-476D-9C06-D37BBE3684D6}" srcOrd="0" destOrd="0" presId="urn:microsoft.com/office/officeart/2005/8/layout/chevron2"/>
    <dgm:cxn modelId="{F1E56595-851E-41D4-99AB-03562F1940D5}" type="presParOf" srcId="{6AF19668-01B1-476D-9C06-D37BBE3684D6}" destId="{2C3D4CDD-FD98-4871-BEE1-EC5324D3E55B}" srcOrd="0" destOrd="0" presId="urn:microsoft.com/office/officeart/2005/8/layout/chevron2"/>
    <dgm:cxn modelId="{1C913C64-5253-4392-B960-622778790287}" type="presParOf" srcId="{6AF19668-01B1-476D-9C06-D37BBE3684D6}" destId="{9159DD04-8CA7-4E91-91BE-0EC8C2038253}" srcOrd="1" destOrd="0" presId="urn:microsoft.com/office/officeart/2005/8/layout/chevron2"/>
    <dgm:cxn modelId="{A745477A-19D3-483F-83D8-D14AE24D830F}" type="presParOf" srcId="{EBCB6E95-14AC-41B5-BE32-FB4FD8D3CB2F}" destId="{64F7CD4A-A749-4841-955C-6422E36D2BA3}" srcOrd="1" destOrd="0" presId="urn:microsoft.com/office/officeart/2005/8/layout/chevron2"/>
    <dgm:cxn modelId="{3417DD89-3224-4228-911D-D4FDAB08588B}" type="presParOf" srcId="{EBCB6E95-14AC-41B5-BE32-FB4FD8D3CB2F}" destId="{354992C5-7D24-4896-BC92-2A939787E03D}" srcOrd="2" destOrd="0" presId="urn:microsoft.com/office/officeart/2005/8/layout/chevron2"/>
    <dgm:cxn modelId="{0BA03C08-9F13-414E-8883-3A5F6AEE9837}" type="presParOf" srcId="{354992C5-7D24-4896-BC92-2A939787E03D}" destId="{738F2408-2693-473E-9189-E609C94A0E3E}" srcOrd="0" destOrd="0" presId="urn:microsoft.com/office/officeart/2005/8/layout/chevron2"/>
    <dgm:cxn modelId="{FB0E1390-2045-4BFB-8FD1-06D2FE31BF70}" type="presParOf" srcId="{354992C5-7D24-4896-BC92-2A939787E03D}" destId="{1A93D2C1-8663-48A5-83AE-5AC299C86E25}" srcOrd="1" destOrd="0" presId="urn:microsoft.com/office/officeart/2005/8/layout/chevron2"/>
    <dgm:cxn modelId="{64CC71EE-8603-4D98-8036-B7ECFA3EE461}" type="presParOf" srcId="{EBCB6E95-14AC-41B5-BE32-FB4FD8D3CB2F}" destId="{52570AF1-4AF8-4B8B-9462-87393DEB301B}" srcOrd="3" destOrd="0" presId="urn:microsoft.com/office/officeart/2005/8/layout/chevron2"/>
    <dgm:cxn modelId="{5EE54543-871B-4E49-B712-D4654E9F8F21}" type="presParOf" srcId="{EBCB6E95-14AC-41B5-BE32-FB4FD8D3CB2F}" destId="{5F4D0054-48DC-432F-B19A-32E8E93AE6E8}" srcOrd="4" destOrd="0" presId="urn:microsoft.com/office/officeart/2005/8/layout/chevron2"/>
    <dgm:cxn modelId="{0C7F44BD-2BFA-4D90-BF21-28CEA4FD1BBF}" type="presParOf" srcId="{5F4D0054-48DC-432F-B19A-32E8E93AE6E8}" destId="{0CA96D37-881B-4B66-94E3-DDC31F63C132}" srcOrd="0" destOrd="0" presId="urn:microsoft.com/office/officeart/2005/8/layout/chevron2"/>
    <dgm:cxn modelId="{4ED41540-4CC5-4906-AD6C-135816B38E38}" type="presParOf" srcId="{5F4D0054-48DC-432F-B19A-32E8E93AE6E8}" destId="{B880EEF7-6474-43C7-A331-4A1D932D423F}" srcOrd="1" destOrd="0" presId="urn:microsoft.com/office/officeart/2005/8/layout/chevron2"/>
    <dgm:cxn modelId="{7FFB2502-E868-4555-BC23-395ED614A3F1}" type="presParOf" srcId="{EBCB6E95-14AC-41B5-BE32-FB4FD8D3CB2F}" destId="{896BD99C-5D24-48FC-B75B-4D29CA131DF5}" srcOrd="5" destOrd="0" presId="urn:microsoft.com/office/officeart/2005/8/layout/chevron2"/>
    <dgm:cxn modelId="{45D9DDF6-2250-4011-BF61-F80208610FFE}" type="presParOf" srcId="{EBCB6E95-14AC-41B5-BE32-FB4FD8D3CB2F}" destId="{3CB7FCC3-5F85-44AC-837F-F33F3670AC9E}" srcOrd="6" destOrd="0" presId="urn:microsoft.com/office/officeart/2005/8/layout/chevron2"/>
    <dgm:cxn modelId="{77FDF65F-088E-4FEA-98B9-3BC30F8B2196}" type="presParOf" srcId="{3CB7FCC3-5F85-44AC-837F-F33F3670AC9E}" destId="{0D52960B-1BF9-4754-9CAD-A51176520919}" srcOrd="0" destOrd="0" presId="urn:microsoft.com/office/officeart/2005/8/layout/chevron2"/>
    <dgm:cxn modelId="{F6089BDD-0A9C-4CEC-8C48-3FAC7AF0D6D5}" type="presParOf" srcId="{3CB7FCC3-5F85-44AC-837F-F33F3670AC9E}" destId="{462C5979-A2EA-4756-BB87-01E538006F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0955E-6CFE-456A-8E03-9E3E01A2F8B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043EC81-6CD4-4845-9AD4-D9FD109DF0C4}">
      <dgm:prSet phldrT="[Text]"/>
      <dgm:spPr/>
      <dgm:t>
        <a:bodyPr/>
        <a:lstStyle/>
        <a:p>
          <a:r>
            <a:rPr lang="bg-BG" dirty="0"/>
            <a:t>Мотив за срама</a:t>
          </a:r>
        </a:p>
      </dgm:t>
    </dgm:pt>
    <dgm:pt modelId="{BE7624FC-8400-49D9-9686-51AD213A937F}" type="parTrans" cxnId="{AE779761-3217-4F85-BA8A-DA539A619068}">
      <dgm:prSet/>
      <dgm:spPr/>
      <dgm:t>
        <a:bodyPr/>
        <a:lstStyle/>
        <a:p>
          <a:endParaRPr lang="bg-BG"/>
        </a:p>
      </dgm:t>
    </dgm:pt>
    <dgm:pt modelId="{DA9472AE-1B02-4E6B-9704-C897364ADBD2}" type="sibTrans" cxnId="{AE779761-3217-4F85-BA8A-DA539A619068}">
      <dgm:prSet/>
      <dgm:spPr/>
      <dgm:t>
        <a:bodyPr/>
        <a:lstStyle/>
        <a:p>
          <a:endParaRPr lang="bg-BG"/>
        </a:p>
      </dgm:t>
    </dgm:pt>
    <dgm:pt modelId="{07A60239-D194-46DA-AC55-C52A95843A13}">
      <dgm:prSet phldrT="[Text]"/>
      <dgm:spPr/>
      <dgm:t>
        <a:bodyPr/>
        <a:lstStyle/>
        <a:p>
          <a:r>
            <a:rPr lang="bg-BG" dirty="0"/>
            <a:t>Сравнението на отечеството с Едем</a:t>
          </a:r>
        </a:p>
      </dgm:t>
    </dgm:pt>
    <dgm:pt modelId="{14CF1759-0AF2-445E-89E1-38DFCB013EB0}" type="parTrans" cxnId="{471A11D7-E492-43A3-B491-58E264E1EE7E}">
      <dgm:prSet/>
      <dgm:spPr/>
      <dgm:t>
        <a:bodyPr/>
        <a:lstStyle/>
        <a:p>
          <a:endParaRPr lang="bg-BG"/>
        </a:p>
      </dgm:t>
    </dgm:pt>
    <dgm:pt modelId="{3D98A3CA-43DF-463E-84F6-DCE80BBCD1F5}" type="sibTrans" cxnId="{471A11D7-E492-43A3-B491-58E264E1EE7E}">
      <dgm:prSet/>
      <dgm:spPr/>
      <dgm:t>
        <a:bodyPr/>
        <a:lstStyle/>
        <a:p>
          <a:endParaRPr lang="bg-BG"/>
        </a:p>
      </dgm:t>
    </dgm:pt>
    <dgm:pt modelId="{8AAF1454-BB33-420A-8CDC-0AB1D65B2716}">
      <dgm:prSet phldrT="[Text]"/>
      <dgm:spPr/>
      <dgm:t>
        <a:bodyPr/>
        <a:lstStyle/>
        <a:p>
          <a:r>
            <a:rPr lang="bg-BG" dirty="0"/>
            <a:t>Библейски мотиви</a:t>
          </a:r>
        </a:p>
      </dgm:t>
    </dgm:pt>
    <dgm:pt modelId="{3F4E78E3-15F4-4E46-93DF-6549B3DFB40C}" type="parTrans" cxnId="{DCF0B08D-A666-4F82-B49A-6AA5DC1CC79A}">
      <dgm:prSet/>
      <dgm:spPr/>
      <dgm:t>
        <a:bodyPr/>
        <a:lstStyle/>
        <a:p>
          <a:endParaRPr lang="bg-BG"/>
        </a:p>
      </dgm:t>
    </dgm:pt>
    <dgm:pt modelId="{B214B500-91A2-4046-A66A-E8FFB235A3F6}" type="sibTrans" cxnId="{DCF0B08D-A666-4F82-B49A-6AA5DC1CC79A}">
      <dgm:prSet/>
      <dgm:spPr/>
      <dgm:t>
        <a:bodyPr/>
        <a:lstStyle/>
        <a:p>
          <a:endParaRPr lang="bg-BG"/>
        </a:p>
      </dgm:t>
    </dgm:pt>
    <dgm:pt modelId="{22EFB9F1-FE62-4DCC-AD48-9B321C3E5DC0}" type="pres">
      <dgm:prSet presAssocID="{7A20955E-6CFE-456A-8E03-9E3E01A2F8B8}" presName="compositeShape" presStyleCnt="0">
        <dgm:presLayoutVars>
          <dgm:dir/>
          <dgm:resizeHandles/>
        </dgm:presLayoutVars>
      </dgm:prSet>
      <dgm:spPr/>
    </dgm:pt>
    <dgm:pt modelId="{9FE4F9AC-FCB4-4E08-B573-B62F766E442E}" type="pres">
      <dgm:prSet presAssocID="{7A20955E-6CFE-456A-8E03-9E3E01A2F8B8}" presName="pyramid" presStyleLbl="node1" presStyleIdx="0" presStyleCnt="1"/>
      <dgm:spPr/>
    </dgm:pt>
    <dgm:pt modelId="{A06D661F-4919-47D0-80EB-BCA25ED98C82}" type="pres">
      <dgm:prSet presAssocID="{7A20955E-6CFE-456A-8E03-9E3E01A2F8B8}" presName="theList" presStyleCnt="0"/>
      <dgm:spPr/>
    </dgm:pt>
    <dgm:pt modelId="{EA4EFDC3-8475-4F51-9714-9D172F70AC38}" type="pres">
      <dgm:prSet presAssocID="{B043EC81-6CD4-4845-9AD4-D9FD109DF0C4}" presName="aNode" presStyleLbl="fgAcc1" presStyleIdx="0" presStyleCnt="3">
        <dgm:presLayoutVars>
          <dgm:bulletEnabled val="1"/>
        </dgm:presLayoutVars>
      </dgm:prSet>
      <dgm:spPr/>
    </dgm:pt>
    <dgm:pt modelId="{798DFDB8-B66D-4CBD-B2B6-5ABBDEB8C46E}" type="pres">
      <dgm:prSet presAssocID="{B043EC81-6CD4-4845-9AD4-D9FD109DF0C4}" presName="aSpace" presStyleCnt="0"/>
      <dgm:spPr/>
    </dgm:pt>
    <dgm:pt modelId="{5C53432E-182B-4605-A7DE-944A6505029A}" type="pres">
      <dgm:prSet presAssocID="{07A60239-D194-46DA-AC55-C52A95843A13}" presName="aNode" presStyleLbl="fgAcc1" presStyleIdx="1" presStyleCnt="3">
        <dgm:presLayoutVars>
          <dgm:bulletEnabled val="1"/>
        </dgm:presLayoutVars>
      </dgm:prSet>
      <dgm:spPr/>
    </dgm:pt>
    <dgm:pt modelId="{B7C95B55-CBBC-4233-8025-019BDA2D1E99}" type="pres">
      <dgm:prSet presAssocID="{07A60239-D194-46DA-AC55-C52A95843A13}" presName="aSpace" presStyleCnt="0"/>
      <dgm:spPr/>
    </dgm:pt>
    <dgm:pt modelId="{DF0CD7B9-B3F2-412B-8689-45DD4DC27C93}" type="pres">
      <dgm:prSet presAssocID="{8AAF1454-BB33-420A-8CDC-0AB1D65B2716}" presName="aNode" presStyleLbl="fgAcc1" presStyleIdx="2" presStyleCnt="3" custLinFactNeighborX="-603" custLinFactNeighborY="-27404">
        <dgm:presLayoutVars>
          <dgm:bulletEnabled val="1"/>
        </dgm:presLayoutVars>
      </dgm:prSet>
      <dgm:spPr/>
    </dgm:pt>
    <dgm:pt modelId="{CF031046-89C4-4DC0-8C8E-2C59AE3BAED8}" type="pres">
      <dgm:prSet presAssocID="{8AAF1454-BB33-420A-8CDC-0AB1D65B2716}" presName="aSpace" presStyleCnt="0"/>
      <dgm:spPr/>
    </dgm:pt>
  </dgm:ptLst>
  <dgm:cxnLst>
    <dgm:cxn modelId="{AE779761-3217-4F85-BA8A-DA539A619068}" srcId="{7A20955E-6CFE-456A-8E03-9E3E01A2F8B8}" destId="{B043EC81-6CD4-4845-9AD4-D9FD109DF0C4}" srcOrd="0" destOrd="0" parTransId="{BE7624FC-8400-49D9-9686-51AD213A937F}" sibTransId="{DA9472AE-1B02-4E6B-9704-C897364ADBD2}"/>
    <dgm:cxn modelId="{DCF0B08D-A666-4F82-B49A-6AA5DC1CC79A}" srcId="{7A20955E-6CFE-456A-8E03-9E3E01A2F8B8}" destId="{8AAF1454-BB33-420A-8CDC-0AB1D65B2716}" srcOrd="2" destOrd="0" parTransId="{3F4E78E3-15F4-4E46-93DF-6549B3DFB40C}" sibTransId="{B214B500-91A2-4046-A66A-E8FFB235A3F6}"/>
    <dgm:cxn modelId="{A84127A5-2FA2-4D88-8584-EE3D90E19B6F}" type="presOf" srcId="{8AAF1454-BB33-420A-8CDC-0AB1D65B2716}" destId="{DF0CD7B9-B3F2-412B-8689-45DD4DC27C93}" srcOrd="0" destOrd="0" presId="urn:microsoft.com/office/officeart/2005/8/layout/pyramid2"/>
    <dgm:cxn modelId="{E65E98AD-D2A2-4EA9-B986-DB1ED40F39B0}" type="presOf" srcId="{B043EC81-6CD4-4845-9AD4-D9FD109DF0C4}" destId="{EA4EFDC3-8475-4F51-9714-9D172F70AC38}" srcOrd="0" destOrd="0" presId="urn:microsoft.com/office/officeart/2005/8/layout/pyramid2"/>
    <dgm:cxn modelId="{471A11D7-E492-43A3-B491-58E264E1EE7E}" srcId="{7A20955E-6CFE-456A-8E03-9E3E01A2F8B8}" destId="{07A60239-D194-46DA-AC55-C52A95843A13}" srcOrd="1" destOrd="0" parTransId="{14CF1759-0AF2-445E-89E1-38DFCB013EB0}" sibTransId="{3D98A3CA-43DF-463E-84F6-DCE80BBCD1F5}"/>
    <dgm:cxn modelId="{B8E27DE1-635B-485F-9912-2EA630B531EA}" type="presOf" srcId="{07A60239-D194-46DA-AC55-C52A95843A13}" destId="{5C53432E-182B-4605-A7DE-944A6505029A}" srcOrd="0" destOrd="0" presId="urn:microsoft.com/office/officeart/2005/8/layout/pyramid2"/>
    <dgm:cxn modelId="{CE42A8FD-97E5-401F-9356-74A6DCD4D9C6}" type="presOf" srcId="{7A20955E-6CFE-456A-8E03-9E3E01A2F8B8}" destId="{22EFB9F1-FE62-4DCC-AD48-9B321C3E5DC0}" srcOrd="0" destOrd="0" presId="urn:microsoft.com/office/officeart/2005/8/layout/pyramid2"/>
    <dgm:cxn modelId="{960E4574-08B6-4FE5-9BD2-B3EDAD3FA2CD}" type="presParOf" srcId="{22EFB9F1-FE62-4DCC-AD48-9B321C3E5DC0}" destId="{9FE4F9AC-FCB4-4E08-B573-B62F766E442E}" srcOrd="0" destOrd="0" presId="urn:microsoft.com/office/officeart/2005/8/layout/pyramid2"/>
    <dgm:cxn modelId="{53BB4319-221A-4141-A152-E2BB69CB0B4A}" type="presParOf" srcId="{22EFB9F1-FE62-4DCC-AD48-9B321C3E5DC0}" destId="{A06D661F-4919-47D0-80EB-BCA25ED98C82}" srcOrd="1" destOrd="0" presId="urn:microsoft.com/office/officeart/2005/8/layout/pyramid2"/>
    <dgm:cxn modelId="{358370C9-CEBE-483B-958B-EB562B002EDB}" type="presParOf" srcId="{A06D661F-4919-47D0-80EB-BCA25ED98C82}" destId="{EA4EFDC3-8475-4F51-9714-9D172F70AC38}" srcOrd="0" destOrd="0" presId="urn:microsoft.com/office/officeart/2005/8/layout/pyramid2"/>
    <dgm:cxn modelId="{B97120CE-964E-4295-8BA1-18FB1B137DAC}" type="presParOf" srcId="{A06D661F-4919-47D0-80EB-BCA25ED98C82}" destId="{798DFDB8-B66D-4CBD-B2B6-5ABBDEB8C46E}" srcOrd="1" destOrd="0" presId="urn:microsoft.com/office/officeart/2005/8/layout/pyramid2"/>
    <dgm:cxn modelId="{5607072E-4037-4514-A77E-3F4B9EC0618C}" type="presParOf" srcId="{A06D661F-4919-47D0-80EB-BCA25ED98C82}" destId="{5C53432E-182B-4605-A7DE-944A6505029A}" srcOrd="2" destOrd="0" presId="urn:microsoft.com/office/officeart/2005/8/layout/pyramid2"/>
    <dgm:cxn modelId="{83436D4E-1A46-42F4-8F57-0952FBA72403}" type="presParOf" srcId="{A06D661F-4919-47D0-80EB-BCA25ED98C82}" destId="{B7C95B55-CBBC-4233-8025-019BDA2D1E99}" srcOrd="3" destOrd="0" presId="urn:microsoft.com/office/officeart/2005/8/layout/pyramid2"/>
    <dgm:cxn modelId="{1E08525F-A319-48A7-AA1D-806E836EC1CE}" type="presParOf" srcId="{A06D661F-4919-47D0-80EB-BCA25ED98C82}" destId="{DF0CD7B9-B3F2-412B-8689-45DD4DC27C93}" srcOrd="4" destOrd="0" presId="urn:microsoft.com/office/officeart/2005/8/layout/pyramid2"/>
    <dgm:cxn modelId="{EBF607B0-0DD1-4AB1-8C6B-7121F5F0EC81}" type="presParOf" srcId="{A06D661F-4919-47D0-80EB-BCA25ED98C82}" destId="{CF031046-89C4-4DC0-8C8E-2C59AE3BAE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450286-24D6-494E-881B-63CF91BA20B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C8924B9-8A19-40A4-BE46-90FD3C823F4F}">
      <dgm:prSet phldrT="[Text]"/>
      <dgm:spPr/>
      <dgm:t>
        <a:bodyPr/>
        <a:lstStyle/>
        <a:p>
          <a:r>
            <a:rPr lang="bg-BG" dirty="0"/>
            <a:t>Основна тема – любовта към отечеството</a:t>
          </a:r>
        </a:p>
      </dgm:t>
    </dgm:pt>
    <dgm:pt modelId="{EAD28A50-7CD5-4025-8A1F-D2EBA05DE1C4}" type="parTrans" cxnId="{A87F4F44-E9C2-42BF-8006-12E2C4D3A5C7}">
      <dgm:prSet/>
      <dgm:spPr/>
      <dgm:t>
        <a:bodyPr/>
        <a:lstStyle/>
        <a:p>
          <a:endParaRPr lang="bg-BG"/>
        </a:p>
      </dgm:t>
    </dgm:pt>
    <dgm:pt modelId="{9B7AC236-D945-4C55-BDA8-70907C20D18C}" type="sibTrans" cxnId="{A87F4F44-E9C2-42BF-8006-12E2C4D3A5C7}">
      <dgm:prSet/>
      <dgm:spPr/>
      <dgm:t>
        <a:bodyPr/>
        <a:lstStyle/>
        <a:p>
          <a:endParaRPr lang="bg-BG"/>
        </a:p>
      </dgm:t>
    </dgm:pt>
    <dgm:pt modelId="{5B254682-57C4-42E4-938A-08DC44F54D10}">
      <dgm:prSet phldrT="[Text]"/>
      <dgm:spPr/>
      <dgm:t>
        <a:bodyPr/>
        <a:lstStyle/>
        <a:p>
          <a:r>
            <a:rPr lang="bg-BG" dirty="0"/>
            <a:t>Темата за красотата на родните картини</a:t>
          </a:r>
        </a:p>
      </dgm:t>
    </dgm:pt>
    <dgm:pt modelId="{80892F58-9EF2-4A1C-927E-EB0C5E7397ED}" type="parTrans" cxnId="{30AC4B07-3418-462B-94AA-EC246D502FE4}">
      <dgm:prSet/>
      <dgm:spPr/>
      <dgm:t>
        <a:bodyPr/>
        <a:lstStyle/>
        <a:p>
          <a:endParaRPr lang="bg-BG"/>
        </a:p>
      </dgm:t>
    </dgm:pt>
    <dgm:pt modelId="{90424FFD-E53F-4B66-9CCF-1AF5FA780D9D}" type="sibTrans" cxnId="{30AC4B07-3418-462B-94AA-EC246D502FE4}">
      <dgm:prSet/>
      <dgm:spPr/>
      <dgm:t>
        <a:bodyPr/>
        <a:lstStyle/>
        <a:p>
          <a:endParaRPr lang="bg-BG"/>
        </a:p>
      </dgm:t>
    </dgm:pt>
    <dgm:pt modelId="{34D81004-9987-4AF3-B8BA-A1543117C202}">
      <dgm:prSet phldrT="[Text]"/>
      <dgm:spPr/>
      <dgm:t>
        <a:bodyPr/>
        <a:lstStyle/>
        <a:p>
          <a:r>
            <a:rPr lang="bg-BG" dirty="0"/>
            <a:t>Темата за чужденеца</a:t>
          </a:r>
        </a:p>
      </dgm:t>
    </dgm:pt>
    <dgm:pt modelId="{86FC15B2-2DDA-47C1-BA89-CD0F52AB975D}" type="parTrans" cxnId="{0C2220AB-704C-4DF8-B826-C87D12C812C3}">
      <dgm:prSet/>
      <dgm:spPr/>
      <dgm:t>
        <a:bodyPr/>
        <a:lstStyle/>
        <a:p>
          <a:endParaRPr lang="bg-BG"/>
        </a:p>
      </dgm:t>
    </dgm:pt>
    <dgm:pt modelId="{29383B85-8247-4481-9CA3-F0F428417F8E}" type="sibTrans" cxnId="{0C2220AB-704C-4DF8-B826-C87D12C812C3}">
      <dgm:prSet/>
      <dgm:spPr/>
      <dgm:t>
        <a:bodyPr/>
        <a:lstStyle/>
        <a:p>
          <a:endParaRPr lang="bg-BG"/>
        </a:p>
      </dgm:t>
    </dgm:pt>
    <dgm:pt modelId="{5F0C450D-4A82-4F11-A334-DC9FC6F66EFF}">
      <dgm:prSet phldrT="[Text]"/>
      <dgm:spPr/>
      <dgm:t>
        <a:bodyPr/>
        <a:lstStyle/>
        <a:p>
          <a:r>
            <a:rPr lang="bg-BG" dirty="0"/>
            <a:t>Отчуждаването на хората от природата</a:t>
          </a:r>
        </a:p>
      </dgm:t>
    </dgm:pt>
    <dgm:pt modelId="{DF9250D9-171A-47B9-89B4-D2601FADFB61}" type="parTrans" cxnId="{E6DE4F9A-4B88-4B11-9195-D4FD662B7E1E}">
      <dgm:prSet/>
      <dgm:spPr/>
      <dgm:t>
        <a:bodyPr/>
        <a:lstStyle/>
        <a:p>
          <a:endParaRPr lang="bg-BG"/>
        </a:p>
      </dgm:t>
    </dgm:pt>
    <dgm:pt modelId="{6A32F8F6-40C7-46E4-A672-B607DE716713}" type="sibTrans" cxnId="{E6DE4F9A-4B88-4B11-9195-D4FD662B7E1E}">
      <dgm:prSet/>
      <dgm:spPr/>
      <dgm:t>
        <a:bodyPr/>
        <a:lstStyle/>
        <a:p>
          <a:endParaRPr lang="bg-BG"/>
        </a:p>
      </dgm:t>
    </dgm:pt>
    <dgm:pt modelId="{FDBFBA7D-AB1A-49B0-ADB7-AC365D2D0564}">
      <dgm:prSet phldrT="[Text]"/>
      <dgm:spPr/>
      <dgm:t>
        <a:bodyPr/>
        <a:lstStyle/>
        <a:p>
          <a:r>
            <a:rPr lang="bg-BG" dirty="0"/>
            <a:t>Темата за даровете и тайните богатства на родните земи</a:t>
          </a:r>
        </a:p>
      </dgm:t>
    </dgm:pt>
    <dgm:pt modelId="{6CEAB053-21B5-4F76-8A5C-757BA3C1FB91}" type="parTrans" cxnId="{89FE97AF-D829-463A-91F4-E2BD6C3F01F1}">
      <dgm:prSet/>
      <dgm:spPr/>
      <dgm:t>
        <a:bodyPr/>
        <a:lstStyle/>
        <a:p>
          <a:endParaRPr lang="bg-BG"/>
        </a:p>
      </dgm:t>
    </dgm:pt>
    <dgm:pt modelId="{1B44EB6B-9F0B-49AF-BB8D-E5191763B8E6}" type="sibTrans" cxnId="{89FE97AF-D829-463A-91F4-E2BD6C3F01F1}">
      <dgm:prSet/>
      <dgm:spPr/>
      <dgm:t>
        <a:bodyPr/>
        <a:lstStyle/>
        <a:p>
          <a:endParaRPr lang="bg-BG"/>
        </a:p>
      </dgm:t>
    </dgm:pt>
    <dgm:pt modelId="{FA19697B-1CE7-49E0-8637-D153C588C55F}" type="pres">
      <dgm:prSet presAssocID="{BB450286-24D6-494E-881B-63CF91BA20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B51F6E-2D1B-4FF1-8991-8C32389D8977}" type="pres">
      <dgm:prSet presAssocID="{9C8924B9-8A19-40A4-BE46-90FD3C823F4F}" presName="hierRoot1" presStyleCnt="0"/>
      <dgm:spPr/>
    </dgm:pt>
    <dgm:pt modelId="{82F826BB-EA2F-4208-B256-390919190B48}" type="pres">
      <dgm:prSet presAssocID="{9C8924B9-8A19-40A4-BE46-90FD3C823F4F}" presName="composite" presStyleCnt="0"/>
      <dgm:spPr/>
    </dgm:pt>
    <dgm:pt modelId="{64781E75-0EBE-4732-B66A-0A07E2FF5139}" type="pres">
      <dgm:prSet presAssocID="{9C8924B9-8A19-40A4-BE46-90FD3C823F4F}" presName="background" presStyleLbl="node0" presStyleIdx="0" presStyleCnt="1"/>
      <dgm:spPr/>
    </dgm:pt>
    <dgm:pt modelId="{63596469-39F9-458F-A7F2-8D6C1FFA4D82}" type="pres">
      <dgm:prSet presAssocID="{9C8924B9-8A19-40A4-BE46-90FD3C823F4F}" presName="text" presStyleLbl="fgAcc0" presStyleIdx="0" presStyleCnt="1">
        <dgm:presLayoutVars>
          <dgm:chPref val="3"/>
        </dgm:presLayoutVars>
      </dgm:prSet>
      <dgm:spPr/>
    </dgm:pt>
    <dgm:pt modelId="{E1664A3A-6B9F-417A-88FB-01911DAF8B09}" type="pres">
      <dgm:prSet presAssocID="{9C8924B9-8A19-40A4-BE46-90FD3C823F4F}" presName="hierChild2" presStyleCnt="0"/>
      <dgm:spPr/>
    </dgm:pt>
    <dgm:pt modelId="{75201C13-1BBC-4910-A6DE-7ED540ED0FC5}" type="pres">
      <dgm:prSet presAssocID="{80892F58-9EF2-4A1C-927E-EB0C5E7397ED}" presName="Name10" presStyleLbl="parChTrans1D2" presStyleIdx="0" presStyleCnt="2"/>
      <dgm:spPr/>
    </dgm:pt>
    <dgm:pt modelId="{F909763B-891C-47D6-B6DA-FA68DD7315A1}" type="pres">
      <dgm:prSet presAssocID="{5B254682-57C4-42E4-938A-08DC44F54D10}" presName="hierRoot2" presStyleCnt="0"/>
      <dgm:spPr/>
    </dgm:pt>
    <dgm:pt modelId="{B478CF4B-B8A3-4684-AE6C-404B1DD55E78}" type="pres">
      <dgm:prSet presAssocID="{5B254682-57C4-42E4-938A-08DC44F54D10}" presName="composite2" presStyleCnt="0"/>
      <dgm:spPr/>
    </dgm:pt>
    <dgm:pt modelId="{1C6E46F1-4C4F-479A-A040-5DA477D3A5BF}" type="pres">
      <dgm:prSet presAssocID="{5B254682-57C4-42E4-938A-08DC44F54D10}" presName="background2" presStyleLbl="node2" presStyleIdx="0" presStyleCnt="2"/>
      <dgm:spPr/>
    </dgm:pt>
    <dgm:pt modelId="{225334B5-FF11-458E-AD3F-24A370057B6A}" type="pres">
      <dgm:prSet presAssocID="{5B254682-57C4-42E4-938A-08DC44F54D10}" presName="text2" presStyleLbl="fgAcc2" presStyleIdx="0" presStyleCnt="2">
        <dgm:presLayoutVars>
          <dgm:chPref val="3"/>
        </dgm:presLayoutVars>
      </dgm:prSet>
      <dgm:spPr/>
    </dgm:pt>
    <dgm:pt modelId="{B14D8933-1780-4EDC-A49A-83F6C1812C24}" type="pres">
      <dgm:prSet presAssocID="{5B254682-57C4-42E4-938A-08DC44F54D10}" presName="hierChild3" presStyleCnt="0"/>
      <dgm:spPr/>
    </dgm:pt>
    <dgm:pt modelId="{A4BF22FC-C119-42A5-BE45-73F01BDE7A1A}" type="pres">
      <dgm:prSet presAssocID="{86FC15B2-2DDA-47C1-BA89-CD0F52AB975D}" presName="Name17" presStyleLbl="parChTrans1D3" presStyleIdx="0" presStyleCnt="2"/>
      <dgm:spPr/>
    </dgm:pt>
    <dgm:pt modelId="{F7EF6A5D-926C-453E-88BF-D68E7932F1B2}" type="pres">
      <dgm:prSet presAssocID="{34D81004-9987-4AF3-B8BA-A1543117C202}" presName="hierRoot3" presStyleCnt="0"/>
      <dgm:spPr/>
    </dgm:pt>
    <dgm:pt modelId="{FCB79E19-8E80-44C0-A0C1-E15870CF115E}" type="pres">
      <dgm:prSet presAssocID="{34D81004-9987-4AF3-B8BA-A1543117C202}" presName="composite3" presStyleCnt="0"/>
      <dgm:spPr/>
    </dgm:pt>
    <dgm:pt modelId="{1845159C-C972-4E82-A4EC-683A580AB051}" type="pres">
      <dgm:prSet presAssocID="{34D81004-9987-4AF3-B8BA-A1543117C202}" presName="background3" presStyleLbl="node3" presStyleIdx="0" presStyleCnt="2"/>
      <dgm:spPr/>
    </dgm:pt>
    <dgm:pt modelId="{3C15DD4D-511A-47F8-92F5-8FE2620A61CB}" type="pres">
      <dgm:prSet presAssocID="{34D81004-9987-4AF3-B8BA-A1543117C202}" presName="text3" presStyleLbl="fgAcc3" presStyleIdx="0" presStyleCnt="2">
        <dgm:presLayoutVars>
          <dgm:chPref val="3"/>
        </dgm:presLayoutVars>
      </dgm:prSet>
      <dgm:spPr/>
    </dgm:pt>
    <dgm:pt modelId="{8120D098-2F95-4D9D-B9F0-B864C1ED093F}" type="pres">
      <dgm:prSet presAssocID="{34D81004-9987-4AF3-B8BA-A1543117C202}" presName="hierChild4" presStyleCnt="0"/>
      <dgm:spPr/>
    </dgm:pt>
    <dgm:pt modelId="{8B1CABFB-DFFB-4110-B648-34AE33AE8EFE}" type="pres">
      <dgm:prSet presAssocID="{DF9250D9-171A-47B9-89B4-D2601FADFB61}" presName="Name17" presStyleLbl="parChTrans1D3" presStyleIdx="1" presStyleCnt="2"/>
      <dgm:spPr/>
    </dgm:pt>
    <dgm:pt modelId="{E9507236-0BE5-4789-8143-BD2ABFDA24DA}" type="pres">
      <dgm:prSet presAssocID="{5F0C450D-4A82-4F11-A334-DC9FC6F66EFF}" presName="hierRoot3" presStyleCnt="0"/>
      <dgm:spPr/>
    </dgm:pt>
    <dgm:pt modelId="{3FAA7474-B0EF-4724-AD97-17B0BE1188FB}" type="pres">
      <dgm:prSet presAssocID="{5F0C450D-4A82-4F11-A334-DC9FC6F66EFF}" presName="composite3" presStyleCnt="0"/>
      <dgm:spPr/>
    </dgm:pt>
    <dgm:pt modelId="{BE27EE30-32C7-4874-B080-52C3F9EF1C10}" type="pres">
      <dgm:prSet presAssocID="{5F0C450D-4A82-4F11-A334-DC9FC6F66EFF}" presName="background3" presStyleLbl="node3" presStyleIdx="1" presStyleCnt="2"/>
      <dgm:spPr/>
    </dgm:pt>
    <dgm:pt modelId="{7A609AC2-9E64-4452-8115-827C55381EF6}" type="pres">
      <dgm:prSet presAssocID="{5F0C450D-4A82-4F11-A334-DC9FC6F66EFF}" presName="text3" presStyleLbl="fgAcc3" presStyleIdx="1" presStyleCnt="2">
        <dgm:presLayoutVars>
          <dgm:chPref val="3"/>
        </dgm:presLayoutVars>
      </dgm:prSet>
      <dgm:spPr/>
    </dgm:pt>
    <dgm:pt modelId="{334DF200-EA13-446D-B8D2-292B869F7B8E}" type="pres">
      <dgm:prSet presAssocID="{5F0C450D-4A82-4F11-A334-DC9FC6F66EFF}" presName="hierChild4" presStyleCnt="0"/>
      <dgm:spPr/>
    </dgm:pt>
    <dgm:pt modelId="{07D7B7CD-20C0-46C1-A102-2D7FCC1DE2F8}" type="pres">
      <dgm:prSet presAssocID="{6CEAB053-21B5-4F76-8A5C-757BA3C1FB91}" presName="Name10" presStyleLbl="parChTrans1D2" presStyleIdx="1" presStyleCnt="2"/>
      <dgm:spPr/>
    </dgm:pt>
    <dgm:pt modelId="{1A40499C-D61D-42A6-B5D1-9BEA87960268}" type="pres">
      <dgm:prSet presAssocID="{FDBFBA7D-AB1A-49B0-ADB7-AC365D2D0564}" presName="hierRoot2" presStyleCnt="0"/>
      <dgm:spPr/>
    </dgm:pt>
    <dgm:pt modelId="{7F46DD38-F253-4F76-9BE1-9C0120F440B2}" type="pres">
      <dgm:prSet presAssocID="{FDBFBA7D-AB1A-49B0-ADB7-AC365D2D0564}" presName="composite2" presStyleCnt="0"/>
      <dgm:spPr/>
    </dgm:pt>
    <dgm:pt modelId="{2AD7CDBB-416E-4CD2-B1F0-90D56A481297}" type="pres">
      <dgm:prSet presAssocID="{FDBFBA7D-AB1A-49B0-ADB7-AC365D2D0564}" presName="background2" presStyleLbl="node2" presStyleIdx="1" presStyleCnt="2"/>
      <dgm:spPr/>
    </dgm:pt>
    <dgm:pt modelId="{5A7B1233-FE66-4A88-9485-A319020F6CBB}" type="pres">
      <dgm:prSet presAssocID="{FDBFBA7D-AB1A-49B0-ADB7-AC365D2D0564}" presName="text2" presStyleLbl="fgAcc2" presStyleIdx="1" presStyleCnt="2">
        <dgm:presLayoutVars>
          <dgm:chPref val="3"/>
        </dgm:presLayoutVars>
      </dgm:prSet>
      <dgm:spPr/>
    </dgm:pt>
    <dgm:pt modelId="{DE487B02-13CB-4C00-AE0F-F1FA224EAC87}" type="pres">
      <dgm:prSet presAssocID="{FDBFBA7D-AB1A-49B0-ADB7-AC365D2D0564}" presName="hierChild3" presStyleCnt="0"/>
      <dgm:spPr/>
    </dgm:pt>
  </dgm:ptLst>
  <dgm:cxnLst>
    <dgm:cxn modelId="{30AC4B07-3418-462B-94AA-EC246D502FE4}" srcId="{9C8924B9-8A19-40A4-BE46-90FD3C823F4F}" destId="{5B254682-57C4-42E4-938A-08DC44F54D10}" srcOrd="0" destOrd="0" parTransId="{80892F58-9EF2-4A1C-927E-EB0C5E7397ED}" sibTransId="{90424FFD-E53F-4B66-9CCF-1AF5FA780D9D}"/>
    <dgm:cxn modelId="{66AF900C-9159-497E-A9B3-6B835E3CD86A}" type="presOf" srcId="{5F0C450D-4A82-4F11-A334-DC9FC6F66EFF}" destId="{7A609AC2-9E64-4452-8115-827C55381EF6}" srcOrd="0" destOrd="0" presId="urn:microsoft.com/office/officeart/2005/8/layout/hierarchy1"/>
    <dgm:cxn modelId="{47CBBA28-5F38-42E7-8FFC-B66F6E0871C7}" type="presOf" srcId="{BB450286-24D6-494E-881B-63CF91BA20B7}" destId="{FA19697B-1CE7-49E0-8637-D153C588C55F}" srcOrd="0" destOrd="0" presId="urn:microsoft.com/office/officeart/2005/8/layout/hierarchy1"/>
    <dgm:cxn modelId="{9BB8645C-5C48-4366-B79F-6369A06E6189}" type="presOf" srcId="{FDBFBA7D-AB1A-49B0-ADB7-AC365D2D0564}" destId="{5A7B1233-FE66-4A88-9485-A319020F6CBB}" srcOrd="0" destOrd="0" presId="urn:microsoft.com/office/officeart/2005/8/layout/hierarchy1"/>
    <dgm:cxn modelId="{A87F4F44-E9C2-42BF-8006-12E2C4D3A5C7}" srcId="{BB450286-24D6-494E-881B-63CF91BA20B7}" destId="{9C8924B9-8A19-40A4-BE46-90FD3C823F4F}" srcOrd="0" destOrd="0" parTransId="{EAD28A50-7CD5-4025-8A1F-D2EBA05DE1C4}" sibTransId="{9B7AC236-D945-4C55-BDA8-70907C20D18C}"/>
    <dgm:cxn modelId="{11171656-5F71-4D78-8041-6D714C25A1EB}" type="presOf" srcId="{DF9250D9-171A-47B9-89B4-D2601FADFB61}" destId="{8B1CABFB-DFFB-4110-B648-34AE33AE8EFE}" srcOrd="0" destOrd="0" presId="urn:microsoft.com/office/officeart/2005/8/layout/hierarchy1"/>
    <dgm:cxn modelId="{94D74A8B-302A-41F2-A86B-C41F9BBA5FF7}" type="presOf" srcId="{6CEAB053-21B5-4F76-8A5C-757BA3C1FB91}" destId="{07D7B7CD-20C0-46C1-A102-2D7FCC1DE2F8}" srcOrd="0" destOrd="0" presId="urn:microsoft.com/office/officeart/2005/8/layout/hierarchy1"/>
    <dgm:cxn modelId="{36C26492-4AC4-4855-9C74-D2D50D38EBFF}" type="presOf" srcId="{9C8924B9-8A19-40A4-BE46-90FD3C823F4F}" destId="{63596469-39F9-458F-A7F2-8D6C1FFA4D82}" srcOrd="0" destOrd="0" presId="urn:microsoft.com/office/officeart/2005/8/layout/hierarchy1"/>
    <dgm:cxn modelId="{1DB9CB96-26DF-4FFF-8F94-E3FD3CCB24F5}" type="presOf" srcId="{34D81004-9987-4AF3-B8BA-A1543117C202}" destId="{3C15DD4D-511A-47F8-92F5-8FE2620A61CB}" srcOrd="0" destOrd="0" presId="urn:microsoft.com/office/officeart/2005/8/layout/hierarchy1"/>
    <dgm:cxn modelId="{E6DE4F9A-4B88-4B11-9195-D4FD662B7E1E}" srcId="{5B254682-57C4-42E4-938A-08DC44F54D10}" destId="{5F0C450D-4A82-4F11-A334-DC9FC6F66EFF}" srcOrd="1" destOrd="0" parTransId="{DF9250D9-171A-47B9-89B4-D2601FADFB61}" sibTransId="{6A32F8F6-40C7-46E4-A672-B607DE716713}"/>
    <dgm:cxn modelId="{0C2220AB-704C-4DF8-B826-C87D12C812C3}" srcId="{5B254682-57C4-42E4-938A-08DC44F54D10}" destId="{34D81004-9987-4AF3-B8BA-A1543117C202}" srcOrd="0" destOrd="0" parTransId="{86FC15B2-2DDA-47C1-BA89-CD0F52AB975D}" sibTransId="{29383B85-8247-4481-9CA3-F0F428417F8E}"/>
    <dgm:cxn modelId="{89FE97AF-D829-463A-91F4-E2BD6C3F01F1}" srcId="{9C8924B9-8A19-40A4-BE46-90FD3C823F4F}" destId="{FDBFBA7D-AB1A-49B0-ADB7-AC365D2D0564}" srcOrd="1" destOrd="0" parTransId="{6CEAB053-21B5-4F76-8A5C-757BA3C1FB91}" sibTransId="{1B44EB6B-9F0B-49AF-BB8D-E5191763B8E6}"/>
    <dgm:cxn modelId="{99C7DBBE-A391-4AE9-84A3-C3BBEE4454B0}" type="presOf" srcId="{5B254682-57C4-42E4-938A-08DC44F54D10}" destId="{225334B5-FF11-458E-AD3F-24A370057B6A}" srcOrd="0" destOrd="0" presId="urn:microsoft.com/office/officeart/2005/8/layout/hierarchy1"/>
    <dgm:cxn modelId="{DE86B9C4-1D46-4532-BCBD-0AB68BD4E1F0}" type="presOf" srcId="{80892F58-9EF2-4A1C-927E-EB0C5E7397ED}" destId="{75201C13-1BBC-4910-A6DE-7ED540ED0FC5}" srcOrd="0" destOrd="0" presId="urn:microsoft.com/office/officeart/2005/8/layout/hierarchy1"/>
    <dgm:cxn modelId="{C63E1FD4-D88F-47E4-8591-EF9A2D5A3FA7}" type="presOf" srcId="{86FC15B2-2DDA-47C1-BA89-CD0F52AB975D}" destId="{A4BF22FC-C119-42A5-BE45-73F01BDE7A1A}" srcOrd="0" destOrd="0" presId="urn:microsoft.com/office/officeart/2005/8/layout/hierarchy1"/>
    <dgm:cxn modelId="{90A18A13-8DF4-41BE-B286-31B345F85B8B}" type="presParOf" srcId="{FA19697B-1CE7-49E0-8637-D153C588C55F}" destId="{0BB51F6E-2D1B-4FF1-8991-8C32389D8977}" srcOrd="0" destOrd="0" presId="urn:microsoft.com/office/officeart/2005/8/layout/hierarchy1"/>
    <dgm:cxn modelId="{95C2E0DE-8A71-45C3-8E27-974A762A8CF0}" type="presParOf" srcId="{0BB51F6E-2D1B-4FF1-8991-8C32389D8977}" destId="{82F826BB-EA2F-4208-B256-390919190B48}" srcOrd="0" destOrd="0" presId="urn:microsoft.com/office/officeart/2005/8/layout/hierarchy1"/>
    <dgm:cxn modelId="{89AAFD8E-D0BC-4AB2-A63C-882E40E92C20}" type="presParOf" srcId="{82F826BB-EA2F-4208-B256-390919190B48}" destId="{64781E75-0EBE-4732-B66A-0A07E2FF5139}" srcOrd="0" destOrd="0" presId="urn:microsoft.com/office/officeart/2005/8/layout/hierarchy1"/>
    <dgm:cxn modelId="{5DEC88A2-9B53-4F8E-9318-5348A284848B}" type="presParOf" srcId="{82F826BB-EA2F-4208-B256-390919190B48}" destId="{63596469-39F9-458F-A7F2-8D6C1FFA4D82}" srcOrd="1" destOrd="0" presId="urn:microsoft.com/office/officeart/2005/8/layout/hierarchy1"/>
    <dgm:cxn modelId="{11A2E34C-EFCE-4C12-A875-86E7F30ABE46}" type="presParOf" srcId="{0BB51F6E-2D1B-4FF1-8991-8C32389D8977}" destId="{E1664A3A-6B9F-417A-88FB-01911DAF8B09}" srcOrd="1" destOrd="0" presId="urn:microsoft.com/office/officeart/2005/8/layout/hierarchy1"/>
    <dgm:cxn modelId="{7CA27E51-BE8F-4835-9A9D-5A22BC96D7DF}" type="presParOf" srcId="{E1664A3A-6B9F-417A-88FB-01911DAF8B09}" destId="{75201C13-1BBC-4910-A6DE-7ED540ED0FC5}" srcOrd="0" destOrd="0" presId="urn:microsoft.com/office/officeart/2005/8/layout/hierarchy1"/>
    <dgm:cxn modelId="{26BC9B72-EE46-4A05-AF5A-944102A1931E}" type="presParOf" srcId="{E1664A3A-6B9F-417A-88FB-01911DAF8B09}" destId="{F909763B-891C-47D6-B6DA-FA68DD7315A1}" srcOrd="1" destOrd="0" presId="urn:microsoft.com/office/officeart/2005/8/layout/hierarchy1"/>
    <dgm:cxn modelId="{553CCEB1-BE59-4655-B39E-62635F512DF3}" type="presParOf" srcId="{F909763B-891C-47D6-B6DA-FA68DD7315A1}" destId="{B478CF4B-B8A3-4684-AE6C-404B1DD55E78}" srcOrd="0" destOrd="0" presId="urn:microsoft.com/office/officeart/2005/8/layout/hierarchy1"/>
    <dgm:cxn modelId="{1602BF71-9486-4E91-BBB4-065B104ACD50}" type="presParOf" srcId="{B478CF4B-B8A3-4684-AE6C-404B1DD55E78}" destId="{1C6E46F1-4C4F-479A-A040-5DA477D3A5BF}" srcOrd="0" destOrd="0" presId="urn:microsoft.com/office/officeart/2005/8/layout/hierarchy1"/>
    <dgm:cxn modelId="{576C2DEE-B00F-4DFB-B24D-CC3C0A2E3CEA}" type="presParOf" srcId="{B478CF4B-B8A3-4684-AE6C-404B1DD55E78}" destId="{225334B5-FF11-458E-AD3F-24A370057B6A}" srcOrd="1" destOrd="0" presId="urn:microsoft.com/office/officeart/2005/8/layout/hierarchy1"/>
    <dgm:cxn modelId="{6EE1110D-03F0-4E19-A60B-34C80B5AA74B}" type="presParOf" srcId="{F909763B-891C-47D6-B6DA-FA68DD7315A1}" destId="{B14D8933-1780-4EDC-A49A-83F6C1812C24}" srcOrd="1" destOrd="0" presId="urn:microsoft.com/office/officeart/2005/8/layout/hierarchy1"/>
    <dgm:cxn modelId="{6511B276-05E3-4F29-82CD-6888B1CE9EB2}" type="presParOf" srcId="{B14D8933-1780-4EDC-A49A-83F6C1812C24}" destId="{A4BF22FC-C119-42A5-BE45-73F01BDE7A1A}" srcOrd="0" destOrd="0" presId="urn:microsoft.com/office/officeart/2005/8/layout/hierarchy1"/>
    <dgm:cxn modelId="{95863CB3-8D2A-4501-89FE-3CDECAF6BD4D}" type="presParOf" srcId="{B14D8933-1780-4EDC-A49A-83F6C1812C24}" destId="{F7EF6A5D-926C-453E-88BF-D68E7932F1B2}" srcOrd="1" destOrd="0" presId="urn:microsoft.com/office/officeart/2005/8/layout/hierarchy1"/>
    <dgm:cxn modelId="{3B4E558A-7F52-4103-B76D-D68E0F5A1A43}" type="presParOf" srcId="{F7EF6A5D-926C-453E-88BF-D68E7932F1B2}" destId="{FCB79E19-8E80-44C0-A0C1-E15870CF115E}" srcOrd="0" destOrd="0" presId="urn:microsoft.com/office/officeart/2005/8/layout/hierarchy1"/>
    <dgm:cxn modelId="{5F7832FD-7800-4A13-9DA6-BA0B988D4B22}" type="presParOf" srcId="{FCB79E19-8E80-44C0-A0C1-E15870CF115E}" destId="{1845159C-C972-4E82-A4EC-683A580AB051}" srcOrd="0" destOrd="0" presId="urn:microsoft.com/office/officeart/2005/8/layout/hierarchy1"/>
    <dgm:cxn modelId="{29E9925F-511C-4D33-BE04-F811D0A10530}" type="presParOf" srcId="{FCB79E19-8E80-44C0-A0C1-E15870CF115E}" destId="{3C15DD4D-511A-47F8-92F5-8FE2620A61CB}" srcOrd="1" destOrd="0" presId="urn:microsoft.com/office/officeart/2005/8/layout/hierarchy1"/>
    <dgm:cxn modelId="{D2431234-EDC3-45E5-9914-5DF57B93F984}" type="presParOf" srcId="{F7EF6A5D-926C-453E-88BF-D68E7932F1B2}" destId="{8120D098-2F95-4D9D-B9F0-B864C1ED093F}" srcOrd="1" destOrd="0" presId="urn:microsoft.com/office/officeart/2005/8/layout/hierarchy1"/>
    <dgm:cxn modelId="{CC7E122B-948A-4493-9989-030916E94C72}" type="presParOf" srcId="{B14D8933-1780-4EDC-A49A-83F6C1812C24}" destId="{8B1CABFB-DFFB-4110-B648-34AE33AE8EFE}" srcOrd="2" destOrd="0" presId="urn:microsoft.com/office/officeart/2005/8/layout/hierarchy1"/>
    <dgm:cxn modelId="{347781A0-DA8E-45D4-A296-E847E608A33F}" type="presParOf" srcId="{B14D8933-1780-4EDC-A49A-83F6C1812C24}" destId="{E9507236-0BE5-4789-8143-BD2ABFDA24DA}" srcOrd="3" destOrd="0" presId="urn:microsoft.com/office/officeart/2005/8/layout/hierarchy1"/>
    <dgm:cxn modelId="{8E16BCAD-85B8-4B33-B7FB-3D6F1F7125BB}" type="presParOf" srcId="{E9507236-0BE5-4789-8143-BD2ABFDA24DA}" destId="{3FAA7474-B0EF-4724-AD97-17B0BE1188FB}" srcOrd="0" destOrd="0" presId="urn:microsoft.com/office/officeart/2005/8/layout/hierarchy1"/>
    <dgm:cxn modelId="{7EA1BF11-E257-4585-A9FB-BC3A13E78D5B}" type="presParOf" srcId="{3FAA7474-B0EF-4724-AD97-17B0BE1188FB}" destId="{BE27EE30-32C7-4874-B080-52C3F9EF1C10}" srcOrd="0" destOrd="0" presId="urn:microsoft.com/office/officeart/2005/8/layout/hierarchy1"/>
    <dgm:cxn modelId="{1961E95E-7178-40A8-9218-985364493141}" type="presParOf" srcId="{3FAA7474-B0EF-4724-AD97-17B0BE1188FB}" destId="{7A609AC2-9E64-4452-8115-827C55381EF6}" srcOrd="1" destOrd="0" presId="urn:microsoft.com/office/officeart/2005/8/layout/hierarchy1"/>
    <dgm:cxn modelId="{316F0EB5-10D2-413C-A654-E263DCA0EA1A}" type="presParOf" srcId="{E9507236-0BE5-4789-8143-BD2ABFDA24DA}" destId="{334DF200-EA13-446D-B8D2-292B869F7B8E}" srcOrd="1" destOrd="0" presId="urn:microsoft.com/office/officeart/2005/8/layout/hierarchy1"/>
    <dgm:cxn modelId="{3D9006E7-8284-45F5-86B3-4E077909A088}" type="presParOf" srcId="{E1664A3A-6B9F-417A-88FB-01911DAF8B09}" destId="{07D7B7CD-20C0-46C1-A102-2D7FCC1DE2F8}" srcOrd="2" destOrd="0" presId="urn:microsoft.com/office/officeart/2005/8/layout/hierarchy1"/>
    <dgm:cxn modelId="{9518B65A-E667-48E4-BB2A-F518C9CE1A3E}" type="presParOf" srcId="{E1664A3A-6B9F-417A-88FB-01911DAF8B09}" destId="{1A40499C-D61D-42A6-B5D1-9BEA87960268}" srcOrd="3" destOrd="0" presId="urn:microsoft.com/office/officeart/2005/8/layout/hierarchy1"/>
    <dgm:cxn modelId="{F879FC66-984F-4684-9A21-D1147C87F076}" type="presParOf" srcId="{1A40499C-D61D-42A6-B5D1-9BEA87960268}" destId="{7F46DD38-F253-4F76-9BE1-9C0120F440B2}" srcOrd="0" destOrd="0" presId="urn:microsoft.com/office/officeart/2005/8/layout/hierarchy1"/>
    <dgm:cxn modelId="{6246C9BF-1FD9-44C0-89E4-9EA9D9AC5D40}" type="presParOf" srcId="{7F46DD38-F253-4F76-9BE1-9C0120F440B2}" destId="{2AD7CDBB-416E-4CD2-B1F0-90D56A481297}" srcOrd="0" destOrd="0" presId="urn:microsoft.com/office/officeart/2005/8/layout/hierarchy1"/>
    <dgm:cxn modelId="{477F8D15-2893-4DE4-8D25-730843BEA46E}" type="presParOf" srcId="{7F46DD38-F253-4F76-9BE1-9C0120F440B2}" destId="{5A7B1233-FE66-4A88-9485-A319020F6CBB}" srcOrd="1" destOrd="0" presId="urn:microsoft.com/office/officeart/2005/8/layout/hierarchy1"/>
    <dgm:cxn modelId="{FA007BF2-4A3B-4712-8B4D-1596E7FF333A}" type="presParOf" srcId="{1A40499C-D61D-42A6-B5D1-9BEA87960268}" destId="{DE487B02-13CB-4C00-AE0F-F1FA224EAC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D4CDD-FD98-4871-BEE1-EC5324D3E55B}">
      <dsp:nvSpPr>
        <dsp:cNvPr id="0" name=""/>
        <dsp:cNvSpPr/>
      </dsp:nvSpPr>
      <dsp:spPr>
        <a:xfrm rot="5400000">
          <a:off x="-230220" y="233927"/>
          <a:ext cx="1534800" cy="10743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Първа строфа</a:t>
          </a:r>
        </a:p>
      </dsp:txBody>
      <dsp:txXfrm rot="-5400000">
        <a:off x="0" y="540887"/>
        <a:ext cx="1074360" cy="460440"/>
      </dsp:txXfrm>
    </dsp:sp>
    <dsp:sp modelId="{9159DD04-8CA7-4E91-91BE-0EC8C2038253}">
      <dsp:nvSpPr>
        <dsp:cNvPr id="0" name=""/>
        <dsp:cNvSpPr/>
      </dsp:nvSpPr>
      <dsp:spPr>
        <a:xfrm rot="5400000">
          <a:off x="4153170" y="-3075101"/>
          <a:ext cx="997620" cy="7155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Говори за красотата на родната природа</a:t>
          </a:r>
        </a:p>
      </dsp:txBody>
      <dsp:txXfrm rot="-5400000">
        <a:off x="1074361" y="52408"/>
        <a:ext cx="7106539" cy="900220"/>
      </dsp:txXfrm>
    </dsp:sp>
    <dsp:sp modelId="{738F2408-2693-473E-9189-E609C94A0E3E}">
      <dsp:nvSpPr>
        <dsp:cNvPr id="0" name=""/>
        <dsp:cNvSpPr/>
      </dsp:nvSpPr>
      <dsp:spPr>
        <a:xfrm rot="5400000">
          <a:off x="-230220" y="1624869"/>
          <a:ext cx="1534800" cy="10743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Втора строфа</a:t>
          </a:r>
        </a:p>
      </dsp:txBody>
      <dsp:txXfrm rot="-5400000">
        <a:off x="0" y="1931829"/>
        <a:ext cx="1074360" cy="460440"/>
      </dsp:txXfrm>
    </dsp:sp>
    <dsp:sp modelId="{1A93D2C1-8663-48A5-83AE-5AC299C86E25}">
      <dsp:nvSpPr>
        <dsp:cNvPr id="0" name=""/>
        <dsp:cNvSpPr/>
      </dsp:nvSpPr>
      <dsp:spPr>
        <a:xfrm rot="5400000">
          <a:off x="4153170" y="-1684160"/>
          <a:ext cx="997620" cy="7155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Добавят се нови картини от хубостта на отечеството</a:t>
          </a:r>
        </a:p>
      </dsp:txBody>
      <dsp:txXfrm rot="-5400000">
        <a:off x="1074361" y="1443349"/>
        <a:ext cx="7106539" cy="900220"/>
      </dsp:txXfrm>
    </dsp:sp>
    <dsp:sp modelId="{0CA96D37-881B-4B66-94E3-DDC31F63C132}">
      <dsp:nvSpPr>
        <dsp:cNvPr id="0" name=""/>
        <dsp:cNvSpPr/>
      </dsp:nvSpPr>
      <dsp:spPr>
        <a:xfrm rot="5400000">
          <a:off x="-230220" y="3015810"/>
          <a:ext cx="1534800" cy="10743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Трета строфа и четвърта строфа</a:t>
          </a:r>
        </a:p>
      </dsp:txBody>
      <dsp:txXfrm rot="-5400000">
        <a:off x="0" y="3322770"/>
        <a:ext cx="1074360" cy="460440"/>
      </dsp:txXfrm>
    </dsp:sp>
    <dsp:sp modelId="{B880EEF7-6474-43C7-A331-4A1D932D423F}">
      <dsp:nvSpPr>
        <dsp:cNvPr id="0" name=""/>
        <dsp:cNvSpPr/>
      </dsp:nvSpPr>
      <dsp:spPr>
        <a:xfrm rot="5400000">
          <a:off x="4153170" y="-293219"/>
          <a:ext cx="997620" cy="7155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Въвеждат темата за недооценяването на родните прелести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Съпоставят образа на родното с други земи и красоти, противопоставят се </a:t>
          </a:r>
        </a:p>
      </dsp:txBody>
      <dsp:txXfrm rot="-5400000">
        <a:off x="1074361" y="2834290"/>
        <a:ext cx="7106539" cy="900220"/>
      </dsp:txXfrm>
    </dsp:sp>
    <dsp:sp modelId="{0D52960B-1BF9-4754-9CAD-A51176520919}">
      <dsp:nvSpPr>
        <dsp:cNvPr id="0" name=""/>
        <dsp:cNvSpPr/>
      </dsp:nvSpPr>
      <dsp:spPr>
        <a:xfrm rot="5400000">
          <a:off x="-230220" y="4406751"/>
          <a:ext cx="1534800" cy="10743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Пета строфа</a:t>
          </a:r>
        </a:p>
      </dsp:txBody>
      <dsp:txXfrm rot="-5400000">
        <a:off x="0" y="4713711"/>
        <a:ext cx="1074360" cy="460440"/>
      </dsp:txXfrm>
    </dsp:sp>
    <dsp:sp modelId="{462C5979-A2EA-4756-BB87-01E538006F67}">
      <dsp:nvSpPr>
        <dsp:cNvPr id="0" name=""/>
        <dsp:cNvSpPr/>
      </dsp:nvSpPr>
      <dsp:spPr>
        <a:xfrm rot="5400000">
          <a:off x="4153170" y="1097722"/>
          <a:ext cx="997620" cy="7155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В обобщен вид са представени посланията на стихотворението. Това е тъжна равносметка за невъзможността да опознаем родното и да го оценим</a:t>
          </a:r>
        </a:p>
      </dsp:txBody>
      <dsp:txXfrm rot="-5400000">
        <a:off x="1074361" y="4225231"/>
        <a:ext cx="7106539" cy="900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4F9AC-FCB4-4E08-B573-B62F766E442E}">
      <dsp:nvSpPr>
        <dsp:cNvPr id="0" name=""/>
        <dsp:cNvSpPr/>
      </dsp:nvSpPr>
      <dsp:spPr>
        <a:xfrm>
          <a:off x="0" y="0"/>
          <a:ext cx="3267486" cy="390050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EFDC3-8475-4F51-9714-9D172F70AC38}">
      <dsp:nvSpPr>
        <dsp:cNvPr id="0" name=""/>
        <dsp:cNvSpPr/>
      </dsp:nvSpPr>
      <dsp:spPr>
        <a:xfrm>
          <a:off x="1633743" y="392145"/>
          <a:ext cx="2123866" cy="9233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Мотив за срама</a:t>
          </a:r>
        </a:p>
      </dsp:txBody>
      <dsp:txXfrm>
        <a:off x="1678816" y="437218"/>
        <a:ext cx="2033720" cy="833175"/>
      </dsp:txXfrm>
    </dsp:sp>
    <dsp:sp modelId="{5C53432E-182B-4605-A7DE-944A6505029A}">
      <dsp:nvSpPr>
        <dsp:cNvPr id="0" name=""/>
        <dsp:cNvSpPr/>
      </dsp:nvSpPr>
      <dsp:spPr>
        <a:xfrm>
          <a:off x="1633743" y="1430882"/>
          <a:ext cx="2123866" cy="9233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Сравнението на отечеството с Едем</a:t>
          </a:r>
        </a:p>
      </dsp:txBody>
      <dsp:txXfrm>
        <a:off x="1678816" y="1475955"/>
        <a:ext cx="2033720" cy="833175"/>
      </dsp:txXfrm>
    </dsp:sp>
    <dsp:sp modelId="{DF0CD7B9-B3F2-412B-8689-45DD4DC27C93}">
      <dsp:nvSpPr>
        <dsp:cNvPr id="0" name=""/>
        <dsp:cNvSpPr/>
      </dsp:nvSpPr>
      <dsp:spPr>
        <a:xfrm>
          <a:off x="1620936" y="2437991"/>
          <a:ext cx="2123866" cy="9233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Библейски мотиви</a:t>
          </a:r>
        </a:p>
      </dsp:txBody>
      <dsp:txXfrm>
        <a:off x="1666009" y="2483064"/>
        <a:ext cx="2033720" cy="833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7B7CD-20C0-46C1-A102-2D7FCC1DE2F8}">
      <dsp:nvSpPr>
        <dsp:cNvPr id="0" name=""/>
        <dsp:cNvSpPr/>
      </dsp:nvSpPr>
      <dsp:spPr>
        <a:xfrm>
          <a:off x="2568823" y="900753"/>
          <a:ext cx="865934" cy="412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838"/>
              </a:lnTo>
              <a:lnTo>
                <a:pt x="865934" y="280838"/>
              </a:lnTo>
              <a:lnTo>
                <a:pt x="865934" y="4121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CABFB-DFFB-4110-B648-34AE33AE8EFE}">
      <dsp:nvSpPr>
        <dsp:cNvPr id="0" name=""/>
        <dsp:cNvSpPr/>
      </dsp:nvSpPr>
      <dsp:spPr>
        <a:xfrm>
          <a:off x="1702889" y="2212644"/>
          <a:ext cx="865934" cy="412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838"/>
              </a:lnTo>
              <a:lnTo>
                <a:pt x="865934" y="280838"/>
              </a:lnTo>
              <a:lnTo>
                <a:pt x="865934" y="41210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F22FC-C119-42A5-BE45-73F01BDE7A1A}">
      <dsp:nvSpPr>
        <dsp:cNvPr id="0" name=""/>
        <dsp:cNvSpPr/>
      </dsp:nvSpPr>
      <dsp:spPr>
        <a:xfrm>
          <a:off x="836954" y="2212644"/>
          <a:ext cx="865934" cy="412106"/>
        </a:xfrm>
        <a:custGeom>
          <a:avLst/>
          <a:gdLst/>
          <a:ahLst/>
          <a:cxnLst/>
          <a:rect l="0" t="0" r="0" b="0"/>
          <a:pathLst>
            <a:path>
              <a:moveTo>
                <a:pt x="865934" y="0"/>
              </a:moveTo>
              <a:lnTo>
                <a:pt x="865934" y="280838"/>
              </a:lnTo>
              <a:lnTo>
                <a:pt x="0" y="280838"/>
              </a:lnTo>
              <a:lnTo>
                <a:pt x="0" y="41210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01C13-1BBC-4910-A6DE-7ED540ED0FC5}">
      <dsp:nvSpPr>
        <dsp:cNvPr id="0" name=""/>
        <dsp:cNvSpPr/>
      </dsp:nvSpPr>
      <dsp:spPr>
        <a:xfrm>
          <a:off x="1702889" y="900753"/>
          <a:ext cx="865934" cy="412106"/>
        </a:xfrm>
        <a:custGeom>
          <a:avLst/>
          <a:gdLst/>
          <a:ahLst/>
          <a:cxnLst/>
          <a:rect l="0" t="0" r="0" b="0"/>
          <a:pathLst>
            <a:path>
              <a:moveTo>
                <a:pt x="865934" y="0"/>
              </a:moveTo>
              <a:lnTo>
                <a:pt x="865934" y="280838"/>
              </a:lnTo>
              <a:lnTo>
                <a:pt x="0" y="280838"/>
              </a:lnTo>
              <a:lnTo>
                <a:pt x="0" y="4121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1E75-0EBE-4732-B66A-0A07E2FF5139}">
      <dsp:nvSpPr>
        <dsp:cNvPr id="0" name=""/>
        <dsp:cNvSpPr/>
      </dsp:nvSpPr>
      <dsp:spPr>
        <a:xfrm>
          <a:off x="1860332" y="968"/>
          <a:ext cx="1416983" cy="899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96469-39F9-458F-A7F2-8D6C1FFA4D82}">
      <dsp:nvSpPr>
        <dsp:cNvPr id="0" name=""/>
        <dsp:cNvSpPr/>
      </dsp:nvSpPr>
      <dsp:spPr>
        <a:xfrm>
          <a:off x="2017774" y="150538"/>
          <a:ext cx="1416983" cy="89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 dirty="0"/>
            <a:t>Основна тема – любовта към отечеството</a:t>
          </a:r>
        </a:p>
      </dsp:txBody>
      <dsp:txXfrm>
        <a:off x="2044128" y="176892"/>
        <a:ext cx="1364275" cy="847076"/>
      </dsp:txXfrm>
    </dsp:sp>
    <dsp:sp modelId="{1C6E46F1-4C4F-479A-A040-5DA477D3A5BF}">
      <dsp:nvSpPr>
        <dsp:cNvPr id="0" name=""/>
        <dsp:cNvSpPr/>
      </dsp:nvSpPr>
      <dsp:spPr>
        <a:xfrm>
          <a:off x="994397" y="1312859"/>
          <a:ext cx="1416983" cy="899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334B5-FF11-458E-AD3F-24A370057B6A}">
      <dsp:nvSpPr>
        <dsp:cNvPr id="0" name=""/>
        <dsp:cNvSpPr/>
      </dsp:nvSpPr>
      <dsp:spPr>
        <a:xfrm>
          <a:off x="1151840" y="1462429"/>
          <a:ext cx="1416983" cy="89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 dirty="0"/>
            <a:t>Темата за красотата на родните картини</a:t>
          </a:r>
        </a:p>
      </dsp:txBody>
      <dsp:txXfrm>
        <a:off x="1178194" y="1488783"/>
        <a:ext cx="1364275" cy="847076"/>
      </dsp:txXfrm>
    </dsp:sp>
    <dsp:sp modelId="{1845159C-C972-4E82-A4EC-683A580AB051}">
      <dsp:nvSpPr>
        <dsp:cNvPr id="0" name=""/>
        <dsp:cNvSpPr/>
      </dsp:nvSpPr>
      <dsp:spPr>
        <a:xfrm>
          <a:off x="128462" y="2624750"/>
          <a:ext cx="1416983" cy="899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5DD4D-511A-47F8-92F5-8FE2620A61CB}">
      <dsp:nvSpPr>
        <dsp:cNvPr id="0" name=""/>
        <dsp:cNvSpPr/>
      </dsp:nvSpPr>
      <dsp:spPr>
        <a:xfrm>
          <a:off x="285905" y="2774320"/>
          <a:ext cx="1416983" cy="89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 dirty="0"/>
            <a:t>Темата за чужденеца</a:t>
          </a:r>
        </a:p>
      </dsp:txBody>
      <dsp:txXfrm>
        <a:off x="312259" y="2800674"/>
        <a:ext cx="1364275" cy="847076"/>
      </dsp:txXfrm>
    </dsp:sp>
    <dsp:sp modelId="{BE27EE30-32C7-4874-B080-52C3F9EF1C10}">
      <dsp:nvSpPr>
        <dsp:cNvPr id="0" name=""/>
        <dsp:cNvSpPr/>
      </dsp:nvSpPr>
      <dsp:spPr>
        <a:xfrm>
          <a:off x="1860332" y="2624750"/>
          <a:ext cx="1416983" cy="899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09AC2-9E64-4452-8115-827C55381EF6}">
      <dsp:nvSpPr>
        <dsp:cNvPr id="0" name=""/>
        <dsp:cNvSpPr/>
      </dsp:nvSpPr>
      <dsp:spPr>
        <a:xfrm>
          <a:off x="2017774" y="2774320"/>
          <a:ext cx="1416983" cy="89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 dirty="0"/>
            <a:t>Отчуждаването на хората от природата</a:t>
          </a:r>
        </a:p>
      </dsp:txBody>
      <dsp:txXfrm>
        <a:off x="2044128" y="2800674"/>
        <a:ext cx="1364275" cy="847076"/>
      </dsp:txXfrm>
    </dsp:sp>
    <dsp:sp modelId="{2AD7CDBB-416E-4CD2-B1F0-90D56A481297}">
      <dsp:nvSpPr>
        <dsp:cNvPr id="0" name=""/>
        <dsp:cNvSpPr/>
      </dsp:nvSpPr>
      <dsp:spPr>
        <a:xfrm>
          <a:off x="2726266" y="1312859"/>
          <a:ext cx="1416983" cy="899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B1233-FE66-4A88-9485-A319020F6CBB}">
      <dsp:nvSpPr>
        <dsp:cNvPr id="0" name=""/>
        <dsp:cNvSpPr/>
      </dsp:nvSpPr>
      <dsp:spPr>
        <a:xfrm>
          <a:off x="2883709" y="1462429"/>
          <a:ext cx="1416983" cy="89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100" kern="1200" dirty="0"/>
            <a:t>Темата за даровете и тайните богатства на родните земи</a:t>
          </a:r>
        </a:p>
      </dsp:txBody>
      <dsp:txXfrm>
        <a:off x="2910063" y="1488783"/>
        <a:ext cx="1364275" cy="847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936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860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14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424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950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6941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6355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848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31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845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138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90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40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085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991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48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E1AB-DAF8-471C-8119-ABFE7F0F14F1}" type="datetimeFigureOut">
              <a:rPr lang="bg-BG" smtClean="0"/>
              <a:pPr/>
              <a:t>29.10.2021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50207A-4E70-4F3C-926C-B7CDF505FC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22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>
                <a:solidFill>
                  <a:srgbClr val="FEFFFF"/>
                </a:solidFill>
              </a:rPr>
              <a:t>“Отечество любезно, как хубаво си ти!”</a:t>
            </a: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209" y="5189400"/>
            <a:ext cx="2834152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>
                <a:solidFill>
                  <a:srgbClr val="FEFFFF"/>
                </a:solidFill>
              </a:rPr>
              <a:t>Иван Вазов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90995" y="1912359"/>
            <a:ext cx="4230377" cy="30405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43636" y="35716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dirty="0"/>
              <a:t>Паметникът на Вазовия герой дядо Йоцо от едноименния разказ</a:t>
            </a:r>
            <a:endParaRPr lang="bg-BG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Изразни средства и похвати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9"/>
            <a:ext cx="8686800" cy="2214578"/>
          </a:xfrm>
        </p:spPr>
        <p:txBody>
          <a:bodyPr/>
          <a:lstStyle/>
          <a:p>
            <a:r>
              <a:rPr lang="bg-BG" dirty="0"/>
              <a:t>Обръщения, въпроси и възклицания</a:t>
            </a:r>
          </a:p>
          <a:p>
            <a:r>
              <a:rPr lang="bg-BG" dirty="0"/>
              <a:t>Описанието на художественото пространство – по вертикал и по хоризонтал – долини, планини, земя, небе, Изтокът, Югът...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266278"/>
            <a:ext cx="5409029" cy="337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История на творбата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Публикувано е в стихосбирката “Поля и гори” 1884. </a:t>
            </a:r>
          </a:p>
          <a:p>
            <a:r>
              <a:rPr lang="bg-BG" dirty="0"/>
              <a:t>Повод за написването й са пътуванията на поета из Стара планина, Родопите и Средна гора.</a:t>
            </a:r>
          </a:p>
          <a:p>
            <a:r>
              <a:rPr lang="bg-BG" dirty="0"/>
              <a:t>Цели да възпее природните забележителности на България, да събуди чувство на родолюбие и гордост.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Кориците на Вазови стихосбирки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8"/>
            <a:ext cx="3068516" cy="45259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285992"/>
            <a:ext cx="2933700" cy="3905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Сюжетът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Безсюжетно лирическо произведение</a:t>
            </a:r>
          </a:p>
          <a:p>
            <a:r>
              <a:rPr lang="bg-BG" dirty="0"/>
              <a:t>Строежът е свързан с натрупването на картини, които илюстрират омайното въздействие на отечеството.</a:t>
            </a:r>
          </a:p>
          <a:p>
            <a:r>
              <a:rPr lang="bg-BG" dirty="0"/>
              <a:t>Пет строфи с по 7 стиха, като първият стих се повтаря като последен; разлика има в пета строфа, където обръщението “отечество” е заменено с “майко”.</a:t>
            </a:r>
          </a:p>
          <a:p>
            <a:endParaRPr lang="bg-BG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bg-BG" dirty="0"/>
              <a:t>Строежът на творбата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Жанрът на творбата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Лирическо стихотворение – емоции, възторг и горчивина, прослава на родните земи</a:t>
            </a:r>
          </a:p>
          <a:p>
            <a:r>
              <a:rPr lang="bg-BG" dirty="0"/>
              <a:t>Химн – песен с тържествено звучене, възхвала</a:t>
            </a:r>
          </a:p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80690"/>
            <a:ext cx="2524126" cy="362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Героите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Лирически говорител</a:t>
            </a:r>
          </a:p>
          <a:p>
            <a:r>
              <a:rPr lang="bg-BG" dirty="0"/>
              <a:t>Хората – чужденци в собствения си дом</a:t>
            </a:r>
          </a:p>
          <a:p>
            <a:r>
              <a:rPr lang="bg-BG" dirty="0"/>
              <a:t>Отечеството като лирически герой – “ти”, “майко”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Героите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642918"/>
            <a:ext cx="42910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dirty="0"/>
              <a:t>Лирически говорител</a:t>
            </a:r>
          </a:p>
          <a:p>
            <a:r>
              <a:rPr lang="bg-BG" dirty="0"/>
              <a:t>Хората – чужденци в собствения си дом</a:t>
            </a:r>
          </a:p>
          <a:p>
            <a:r>
              <a:rPr lang="bg-BG" dirty="0"/>
              <a:t>Отечеството като лирически герой – “ти”, “майко”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643314"/>
            <a:ext cx="5072098" cy="297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Теми и мотиви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29190" y="1600201"/>
          <a:ext cx="3757610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357158" y="1785926"/>
          <a:ext cx="4429156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332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“Отечество любезно, как хубаво си ти!”</vt:lpstr>
      <vt:lpstr>История на творбата</vt:lpstr>
      <vt:lpstr>Кориците на Вазови стихосбирки</vt:lpstr>
      <vt:lpstr>Сюжетът</vt:lpstr>
      <vt:lpstr>Строежът на творбата</vt:lpstr>
      <vt:lpstr>Жанрът на творбата</vt:lpstr>
      <vt:lpstr>Героите</vt:lpstr>
      <vt:lpstr>PowerPoint Presentation</vt:lpstr>
      <vt:lpstr>Теми и мотиви</vt:lpstr>
      <vt:lpstr>Изразни средства и похвати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“Отечество любезно, как хубаво си ти!”</dc:title>
  <dc:creator>HP</dc:creator>
  <cp:lastModifiedBy>Заприна Г. Глушкова</cp:lastModifiedBy>
  <cp:revision>15</cp:revision>
  <dcterms:created xsi:type="dcterms:W3CDTF">2018-10-14T12:15:00Z</dcterms:created>
  <dcterms:modified xsi:type="dcterms:W3CDTF">2021-10-29T19:46:29Z</dcterms:modified>
</cp:coreProperties>
</file>