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98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0" r:id="rId24"/>
    <p:sldId id="319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02161-FE7A-4BE9-A20A-1ED57D6BB67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A9BEC8B-DDC1-47AF-BAA7-9EF51F207188}">
      <dgm:prSet/>
      <dgm:spPr/>
      <dgm:t>
        <a:bodyPr/>
        <a:lstStyle/>
        <a:p>
          <a:r>
            <a:rPr lang="bg-BG"/>
            <a:t>А) избухване на Априлското въстание</a:t>
          </a:r>
          <a:endParaRPr lang="en-US"/>
        </a:p>
      </dgm:t>
    </dgm:pt>
    <dgm:pt modelId="{F70F3401-EB52-4819-BB70-2D1FA78A9711}" type="parTrans" cxnId="{202FF50E-E810-4B91-8613-3714ADF9C6CF}">
      <dgm:prSet/>
      <dgm:spPr/>
      <dgm:t>
        <a:bodyPr/>
        <a:lstStyle/>
        <a:p>
          <a:endParaRPr lang="en-US"/>
        </a:p>
      </dgm:t>
    </dgm:pt>
    <dgm:pt modelId="{415DE472-696D-4FA0-8B94-E710FCBEB3CE}" type="sibTrans" cxnId="{202FF50E-E810-4B91-8613-3714ADF9C6CF}">
      <dgm:prSet/>
      <dgm:spPr/>
      <dgm:t>
        <a:bodyPr/>
        <a:lstStyle/>
        <a:p>
          <a:endParaRPr lang="en-US"/>
        </a:p>
      </dgm:t>
    </dgm:pt>
    <dgm:pt modelId="{F4AC6D62-12B6-4F85-94BD-955A5FEC6C33}">
      <dgm:prSet/>
      <dgm:spPr/>
      <dgm:t>
        <a:bodyPr/>
        <a:lstStyle/>
        <a:p>
          <a:r>
            <a:rPr lang="bg-BG"/>
            <a:t>Б) Освобождението на България</a:t>
          </a:r>
          <a:endParaRPr lang="en-US"/>
        </a:p>
      </dgm:t>
    </dgm:pt>
    <dgm:pt modelId="{E01F288A-FB94-43AF-8EA3-673B0408B83B}" type="parTrans" cxnId="{7BC97E2F-CB92-4B05-AB1C-3BC6352996A6}">
      <dgm:prSet/>
      <dgm:spPr/>
      <dgm:t>
        <a:bodyPr/>
        <a:lstStyle/>
        <a:p>
          <a:endParaRPr lang="en-US"/>
        </a:p>
      </dgm:t>
    </dgm:pt>
    <dgm:pt modelId="{7694499D-3649-4A3C-9945-37791E6E5940}" type="sibTrans" cxnId="{7BC97E2F-CB92-4B05-AB1C-3BC6352996A6}">
      <dgm:prSet/>
      <dgm:spPr/>
      <dgm:t>
        <a:bodyPr/>
        <a:lstStyle/>
        <a:p>
          <a:endParaRPr lang="en-US"/>
        </a:p>
      </dgm:t>
    </dgm:pt>
    <dgm:pt modelId="{CC5F93A7-9243-41C1-A202-6F0E1B154D9F}">
      <dgm:prSet/>
      <dgm:spPr/>
      <dgm:t>
        <a:bodyPr/>
        <a:lstStyle/>
        <a:p>
          <a:r>
            <a:rPr lang="bg-BG"/>
            <a:t>В) разбиването на Ботевата чета</a:t>
          </a:r>
          <a:endParaRPr lang="en-US"/>
        </a:p>
      </dgm:t>
    </dgm:pt>
    <dgm:pt modelId="{DD94486F-7DFD-4213-9408-6B3E0971D038}" type="parTrans" cxnId="{BAF69CFB-26CE-444A-80DB-509130495C61}">
      <dgm:prSet/>
      <dgm:spPr/>
      <dgm:t>
        <a:bodyPr/>
        <a:lstStyle/>
        <a:p>
          <a:endParaRPr lang="en-US"/>
        </a:p>
      </dgm:t>
    </dgm:pt>
    <dgm:pt modelId="{AA0F896C-478D-46E0-B328-80A92E4AF289}" type="sibTrans" cxnId="{BAF69CFB-26CE-444A-80DB-509130495C61}">
      <dgm:prSet/>
      <dgm:spPr/>
      <dgm:t>
        <a:bodyPr/>
        <a:lstStyle/>
        <a:p>
          <a:endParaRPr lang="en-US"/>
        </a:p>
      </dgm:t>
    </dgm:pt>
    <dgm:pt modelId="{0044F7FE-34D1-4EA6-9239-7092F1B988F5}">
      <dgm:prSet/>
      <dgm:spPr/>
      <dgm:t>
        <a:bodyPr/>
        <a:lstStyle/>
        <a:p>
          <a:r>
            <a:rPr lang="bg-BG"/>
            <a:t>Г) началото на Българското възраждане.</a:t>
          </a:r>
          <a:endParaRPr lang="en-US"/>
        </a:p>
      </dgm:t>
    </dgm:pt>
    <dgm:pt modelId="{118197B2-9A93-4F41-949C-D9F3F60548C7}" type="parTrans" cxnId="{11CAC2D3-5F13-4C2C-BE81-F78267E2539A}">
      <dgm:prSet/>
      <dgm:spPr/>
      <dgm:t>
        <a:bodyPr/>
        <a:lstStyle/>
        <a:p>
          <a:endParaRPr lang="en-US"/>
        </a:p>
      </dgm:t>
    </dgm:pt>
    <dgm:pt modelId="{B0257248-DB6E-43AE-A3C6-A70750BEFBB3}" type="sibTrans" cxnId="{11CAC2D3-5F13-4C2C-BE81-F78267E2539A}">
      <dgm:prSet/>
      <dgm:spPr/>
      <dgm:t>
        <a:bodyPr/>
        <a:lstStyle/>
        <a:p>
          <a:endParaRPr lang="en-US"/>
        </a:p>
      </dgm:t>
    </dgm:pt>
    <dgm:pt modelId="{A25AF07E-5B06-4EE6-BD7F-568FB6614A08}" type="pres">
      <dgm:prSet presAssocID="{D9D02161-FE7A-4BE9-A20A-1ED57D6BB677}" presName="linear" presStyleCnt="0">
        <dgm:presLayoutVars>
          <dgm:animLvl val="lvl"/>
          <dgm:resizeHandles val="exact"/>
        </dgm:presLayoutVars>
      </dgm:prSet>
      <dgm:spPr/>
    </dgm:pt>
    <dgm:pt modelId="{D45F3F23-E017-4D1D-A87A-5DE96000A503}" type="pres">
      <dgm:prSet presAssocID="{9A9BEC8B-DDC1-47AF-BAA7-9EF51F20718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0B280A0-A272-4033-BC8B-E97BDD7E8B49}" type="pres">
      <dgm:prSet presAssocID="{415DE472-696D-4FA0-8B94-E710FCBEB3CE}" presName="spacer" presStyleCnt="0"/>
      <dgm:spPr/>
    </dgm:pt>
    <dgm:pt modelId="{DA3DAF43-04A3-4293-AD6B-E5F92DF5A54A}" type="pres">
      <dgm:prSet presAssocID="{F4AC6D62-12B6-4F85-94BD-955A5FEC6C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A6F375-470E-42AE-8ACA-C3A1A1DB4EF6}" type="pres">
      <dgm:prSet presAssocID="{7694499D-3649-4A3C-9945-37791E6E5940}" presName="spacer" presStyleCnt="0"/>
      <dgm:spPr/>
    </dgm:pt>
    <dgm:pt modelId="{ECDBC7E8-074A-4B4F-98AE-86841266BCD7}" type="pres">
      <dgm:prSet presAssocID="{CC5F93A7-9243-41C1-A202-6F0E1B154D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F4A225-583D-42A8-998C-2BE10E523988}" type="pres">
      <dgm:prSet presAssocID="{AA0F896C-478D-46E0-B328-80A92E4AF289}" presName="spacer" presStyleCnt="0"/>
      <dgm:spPr/>
    </dgm:pt>
    <dgm:pt modelId="{BA5B7A48-4855-4623-8689-30CE26016173}" type="pres">
      <dgm:prSet presAssocID="{0044F7FE-34D1-4EA6-9239-7092F1B988F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02FF50E-E810-4B91-8613-3714ADF9C6CF}" srcId="{D9D02161-FE7A-4BE9-A20A-1ED57D6BB677}" destId="{9A9BEC8B-DDC1-47AF-BAA7-9EF51F207188}" srcOrd="0" destOrd="0" parTransId="{F70F3401-EB52-4819-BB70-2D1FA78A9711}" sibTransId="{415DE472-696D-4FA0-8B94-E710FCBEB3CE}"/>
    <dgm:cxn modelId="{6075F926-2353-47F5-8CEB-6E23EE56158F}" type="presOf" srcId="{F4AC6D62-12B6-4F85-94BD-955A5FEC6C33}" destId="{DA3DAF43-04A3-4293-AD6B-E5F92DF5A54A}" srcOrd="0" destOrd="0" presId="urn:microsoft.com/office/officeart/2005/8/layout/vList2"/>
    <dgm:cxn modelId="{7BC97E2F-CB92-4B05-AB1C-3BC6352996A6}" srcId="{D9D02161-FE7A-4BE9-A20A-1ED57D6BB677}" destId="{F4AC6D62-12B6-4F85-94BD-955A5FEC6C33}" srcOrd="1" destOrd="0" parTransId="{E01F288A-FB94-43AF-8EA3-673B0408B83B}" sibTransId="{7694499D-3649-4A3C-9945-37791E6E5940}"/>
    <dgm:cxn modelId="{C973DA7A-EC1E-47D8-A228-9D1F7D32911F}" type="presOf" srcId="{CC5F93A7-9243-41C1-A202-6F0E1B154D9F}" destId="{ECDBC7E8-074A-4B4F-98AE-86841266BCD7}" srcOrd="0" destOrd="0" presId="urn:microsoft.com/office/officeart/2005/8/layout/vList2"/>
    <dgm:cxn modelId="{9A622485-7745-4E64-8488-153DD5A9816B}" type="presOf" srcId="{D9D02161-FE7A-4BE9-A20A-1ED57D6BB677}" destId="{A25AF07E-5B06-4EE6-BD7F-568FB6614A08}" srcOrd="0" destOrd="0" presId="urn:microsoft.com/office/officeart/2005/8/layout/vList2"/>
    <dgm:cxn modelId="{11CAC2D3-5F13-4C2C-BE81-F78267E2539A}" srcId="{D9D02161-FE7A-4BE9-A20A-1ED57D6BB677}" destId="{0044F7FE-34D1-4EA6-9239-7092F1B988F5}" srcOrd="3" destOrd="0" parTransId="{118197B2-9A93-4F41-949C-D9F3F60548C7}" sibTransId="{B0257248-DB6E-43AE-A3C6-A70750BEFBB3}"/>
    <dgm:cxn modelId="{1D55E8DF-5B9A-4B5C-9542-EDAFE79DD9E3}" type="presOf" srcId="{0044F7FE-34D1-4EA6-9239-7092F1B988F5}" destId="{BA5B7A48-4855-4623-8689-30CE26016173}" srcOrd="0" destOrd="0" presId="urn:microsoft.com/office/officeart/2005/8/layout/vList2"/>
    <dgm:cxn modelId="{BB7072ED-4009-4001-B4BB-7917A095ECF2}" type="presOf" srcId="{9A9BEC8B-DDC1-47AF-BAA7-9EF51F207188}" destId="{D45F3F23-E017-4D1D-A87A-5DE96000A503}" srcOrd="0" destOrd="0" presId="urn:microsoft.com/office/officeart/2005/8/layout/vList2"/>
    <dgm:cxn modelId="{BAF69CFB-26CE-444A-80DB-509130495C61}" srcId="{D9D02161-FE7A-4BE9-A20A-1ED57D6BB677}" destId="{CC5F93A7-9243-41C1-A202-6F0E1B154D9F}" srcOrd="2" destOrd="0" parTransId="{DD94486F-7DFD-4213-9408-6B3E0971D038}" sibTransId="{AA0F896C-478D-46E0-B328-80A92E4AF289}"/>
    <dgm:cxn modelId="{1DB757D7-489E-4DB1-9119-C988DACFDDDA}" type="presParOf" srcId="{A25AF07E-5B06-4EE6-BD7F-568FB6614A08}" destId="{D45F3F23-E017-4D1D-A87A-5DE96000A503}" srcOrd="0" destOrd="0" presId="urn:microsoft.com/office/officeart/2005/8/layout/vList2"/>
    <dgm:cxn modelId="{EFC95B03-C516-4323-9A65-5980B5918FEF}" type="presParOf" srcId="{A25AF07E-5B06-4EE6-BD7F-568FB6614A08}" destId="{10B280A0-A272-4033-BC8B-E97BDD7E8B49}" srcOrd="1" destOrd="0" presId="urn:microsoft.com/office/officeart/2005/8/layout/vList2"/>
    <dgm:cxn modelId="{85E76C72-C251-4352-88E1-F9D3E8323AF3}" type="presParOf" srcId="{A25AF07E-5B06-4EE6-BD7F-568FB6614A08}" destId="{DA3DAF43-04A3-4293-AD6B-E5F92DF5A54A}" srcOrd="2" destOrd="0" presId="urn:microsoft.com/office/officeart/2005/8/layout/vList2"/>
    <dgm:cxn modelId="{11D6DBC1-8A37-4687-AFF6-E9B2C77EF8B1}" type="presParOf" srcId="{A25AF07E-5B06-4EE6-BD7F-568FB6614A08}" destId="{FCA6F375-470E-42AE-8ACA-C3A1A1DB4EF6}" srcOrd="3" destOrd="0" presId="urn:microsoft.com/office/officeart/2005/8/layout/vList2"/>
    <dgm:cxn modelId="{86A597F2-26B4-49EE-A044-AEBA95E0031D}" type="presParOf" srcId="{A25AF07E-5B06-4EE6-BD7F-568FB6614A08}" destId="{ECDBC7E8-074A-4B4F-98AE-86841266BCD7}" srcOrd="4" destOrd="0" presId="urn:microsoft.com/office/officeart/2005/8/layout/vList2"/>
    <dgm:cxn modelId="{5D13E921-8CFD-4493-981E-6D3C30EE3240}" type="presParOf" srcId="{A25AF07E-5B06-4EE6-BD7F-568FB6614A08}" destId="{BAF4A225-583D-42A8-998C-2BE10E523988}" srcOrd="5" destOrd="0" presId="urn:microsoft.com/office/officeart/2005/8/layout/vList2"/>
    <dgm:cxn modelId="{3DF9624A-74A0-41E1-AB28-2CDE18CF57AC}" type="presParOf" srcId="{A25AF07E-5B06-4EE6-BD7F-568FB6614A08}" destId="{BA5B7A48-4855-4623-8689-30CE260161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6EABFB-8760-4CEC-B065-606A8B730E0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13418BD-91AB-4A10-A508-FE3CE5F96149}">
      <dgm:prSet/>
      <dgm:spPr/>
      <dgm:t>
        <a:bodyPr/>
        <a:lstStyle/>
        <a:p>
          <a:r>
            <a:rPr lang="bg-BG"/>
            <a:t>А) експозиция</a:t>
          </a:r>
          <a:endParaRPr lang="en-US"/>
        </a:p>
      </dgm:t>
    </dgm:pt>
    <dgm:pt modelId="{C3DC30BB-CFDD-4252-8911-6476AB80696F}" type="parTrans" cxnId="{2EA928F1-049B-4296-B07B-25F056FFCE35}">
      <dgm:prSet/>
      <dgm:spPr/>
      <dgm:t>
        <a:bodyPr/>
        <a:lstStyle/>
        <a:p>
          <a:endParaRPr lang="en-US"/>
        </a:p>
      </dgm:t>
    </dgm:pt>
    <dgm:pt modelId="{2441487C-EC7D-4974-A5D7-9F61282DB198}" type="sibTrans" cxnId="{2EA928F1-049B-4296-B07B-25F056FFCE35}">
      <dgm:prSet/>
      <dgm:spPr/>
      <dgm:t>
        <a:bodyPr/>
        <a:lstStyle/>
        <a:p>
          <a:endParaRPr lang="en-US"/>
        </a:p>
      </dgm:t>
    </dgm:pt>
    <dgm:pt modelId="{A2430C5F-1A90-4E40-AA3D-C075798B0873}">
      <dgm:prSet/>
      <dgm:spPr/>
      <dgm:t>
        <a:bodyPr/>
        <a:lstStyle/>
        <a:p>
          <a:r>
            <a:rPr lang="bg-BG"/>
            <a:t>Б) кулминация</a:t>
          </a:r>
          <a:endParaRPr lang="en-US"/>
        </a:p>
      </dgm:t>
    </dgm:pt>
    <dgm:pt modelId="{60E6E3AA-5E8C-4482-8E0A-5C7F1F7F130B}" type="parTrans" cxnId="{B537E91A-392C-4ABC-9884-186BDF3D4115}">
      <dgm:prSet/>
      <dgm:spPr/>
      <dgm:t>
        <a:bodyPr/>
        <a:lstStyle/>
        <a:p>
          <a:endParaRPr lang="en-US"/>
        </a:p>
      </dgm:t>
    </dgm:pt>
    <dgm:pt modelId="{AC440EA7-560A-495A-A7BB-5C6A5F727BDC}" type="sibTrans" cxnId="{B537E91A-392C-4ABC-9884-186BDF3D4115}">
      <dgm:prSet/>
      <dgm:spPr/>
      <dgm:t>
        <a:bodyPr/>
        <a:lstStyle/>
        <a:p>
          <a:endParaRPr lang="en-US"/>
        </a:p>
      </dgm:t>
    </dgm:pt>
    <dgm:pt modelId="{ADB47A5A-A507-422E-97B4-466D31B9163E}">
      <dgm:prSet/>
      <dgm:spPr/>
      <dgm:t>
        <a:bodyPr/>
        <a:lstStyle/>
        <a:p>
          <a:r>
            <a:rPr lang="bg-BG"/>
            <a:t>В) развръзка</a:t>
          </a:r>
          <a:endParaRPr lang="en-US"/>
        </a:p>
      </dgm:t>
    </dgm:pt>
    <dgm:pt modelId="{3EB5A350-1D73-4564-BE63-C69923D35DA9}" type="parTrans" cxnId="{51F93B85-3FAF-4B35-AE67-8C8DF94C33E0}">
      <dgm:prSet/>
      <dgm:spPr/>
      <dgm:t>
        <a:bodyPr/>
        <a:lstStyle/>
        <a:p>
          <a:endParaRPr lang="en-US"/>
        </a:p>
      </dgm:t>
    </dgm:pt>
    <dgm:pt modelId="{EA09415C-8A99-4DB3-8058-76EF39093812}" type="sibTrans" cxnId="{51F93B85-3FAF-4B35-AE67-8C8DF94C33E0}">
      <dgm:prSet/>
      <dgm:spPr/>
      <dgm:t>
        <a:bodyPr/>
        <a:lstStyle/>
        <a:p>
          <a:endParaRPr lang="en-US"/>
        </a:p>
      </dgm:t>
    </dgm:pt>
    <dgm:pt modelId="{5F34989A-15E3-4081-A40F-3F4513AAB73B}">
      <dgm:prSet/>
      <dgm:spPr/>
      <dgm:t>
        <a:bodyPr/>
        <a:lstStyle/>
        <a:p>
          <a:r>
            <a:rPr lang="bg-BG"/>
            <a:t>Г) епилог</a:t>
          </a:r>
          <a:endParaRPr lang="en-US"/>
        </a:p>
      </dgm:t>
    </dgm:pt>
    <dgm:pt modelId="{DB1D4562-70B8-46C5-A80C-290F243FD0DD}" type="parTrans" cxnId="{06FC8FD8-FE49-4101-8C68-64E983077A03}">
      <dgm:prSet/>
      <dgm:spPr/>
      <dgm:t>
        <a:bodyPr/>
        <a:lstStyle/>
        <a:p>
          <a:endParaRPr lang="en-US"/>
        </a:p>
      </dgm:t>
    </dgm:pt>
    <dgm:pt modelId="{09AFA5E3-4DAB-4E2E-B6F5-66016BFF8C60}" type="sibTrans" cxnId="{06FC8FD8-FE49-4101-8C68-64E983077A03}">
      <dgm:prSet/>
      <dgm:spPr/>
      <dgm:t>
        <a:bodyPr/>
        <a:lstStyle/>
        <a:p>
          <a:endParaRPr lang="en-US"/>
        </a:p>
      </dgm:t>
    </dgm:pt>
    <dgm:pt modelId="{188E4E2B-0DA7-4A21-926D-23B102400DE1}" type="pres">
      <dgm:prSet presAssocID="{2C6EABFB-8760-4CEC-B065-606A8B730E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96C63A-4365-48D9-B89D-56C45F4A60C8}" type="pres">
      <dgm:prSet presAssocID="{913418BD-91AB-4A10-A508-FE3CE5F96149}" presName="hierRoot1" presStyleCnt="0"/>
      <dgm:spPr/>
    </dgm:pt>
    <dgm:pt modelId="{8C637156-12F1-42B8-887A-6E65E5CFD0B0}" type="pres">
      <dgm:prSet presAssocID="{913418BD-91AB-4A10-A508-FE3CE5F96149}" presName="composite" presStyleCnt="0"/>
      <dgm:spPr/>
    </dgm:pt>
    <dgm:pt modelId="{C0D529AF-6BC8-4BE4-A529-709E7D1DF4A5}" type="pres">
      <dgm:prSet presAssocID="{913418BD-91AB-4A10-A508-FE3CE5F96149}" presName="background" presStyleLbl="node0" presStyleIdx="0" presStyleCnt="4"/>
      <dgm:spPr/>
    </dgm:pt>
    <dgm:pt modelId="{3CA906EA-6B52-40A0-9310-EBD49F4303BD}" type="pres">
      <dgm:prSet presAssocID="{913418BD-91AB-4A10-A508-FE3CE5F96149}" presName="text" presStyleLbl="fgAcc0" presStyleIdx="0" presStyleCnt="4">
        <dgm:presLayoutVars>
          <dgm:chPref val="3"/>
        </dgm:presLayoutVars>
      </dgm:prSet>
      <dgm:spPr/>
    </dgm:pt>
    <dgm:pt modelId="{DDD04AB0-2CD5-4FC8-8A71-1CDA86545714}" type="pres">
      <dgm:prSet presAssocID="{913418BD-91AB-4A10-A508-FE3CE5F96149}" presName="hierChild2" presStyleCnt="0"/>
      <dgm:spPr/>
    </dgm:pt>
    <dgm:pt modelId="{DDAC5C23-24C8-4731-86C0-E0273A572A70}" type="pres">
      <dgm:prSet presAssocID="{A2430C5F-1A90-4E40-AA3D-C075798B0873}" presName="hierRoot1" presStyleCnt="0"/>
      <dgm:spPr/>
    </dgm:pt>
    <dgm:pt modelId="{DCDB1B2B-14A6-4AEE-9759-3CA40B128D6B}" type="pres">
      <dgm:prSet presAssocID="{A2430C5F-1A90-4E40-AA3D-C075798B0873}" presName="composite" presStyleCnt="0"/>
      <dgm:spPr/>
    </dgm:pt>
    <dgm:pt modelId="{6759529B-28AC-440A-BAE8-F1A5D5580F9D}" type="pres">
      <dgm:prSet presAssocID="{A2430C5F-1A90-4E40-AA3D-C075798B0873}" presName="background" presStyleLbl="node0" presStyleIdx="1" presStyleCnt="4"/>
      <dgm:spPr/>
    </dgm:pt>
    <dgm:pt modelId="{5CE5A8BD-F9BC-4CD0-A15B-A8789ECA4906}" type="pres">
      <dgm:prSet presAssocID="{A2430C5F-1A90-4E40-AA3D-C075798B0873}" presName="text" presStyleLbl="fgAcc0" presStyleIdx="1" presStyleCnt="4">
        <dgm:presLayoutVars>
          <dgm:chPref val="3"/>
        </dgm:presLayoutVars>
      </dgm:prSet>
      <dgm:spPr/>
    </dgm:pt>
    <dgm:pt modelId="{A60A1F75-8671-4A36-9F1B-49E6F49B548F}" type="pres">
      <dgm:prSet presAssocID="{A2430C5F-1A90-4E40-AA3D-C075798B0873}" presName="hierChild2" presStyleCnt="0"/>
      <dgm:spPr/>
    </dgm:pt>
    <dgm:pt modelId="{7FDAC5F9-B4D6-455D-9EF7-A4F6843F2368}" type="pres">
      <dgm:prSet presAssocID="{ADB47A5A-A507-422E-97B4-466D31B9163E}" presName="hierRoot1" presStyleCnt="0"/>
      <dgm:spPr/>
    </dgm:pt>
    <dgm:pt modelId="{A21D78A2-4A08-4836-8592-F1491B3AC9D6}" type="pres">
      <dgm:prSet presAssocID="{ADB47A5A-A507-422E-97B4-466D31B9163E}" presName="composite" presStyleCnt="0"/>
      <dgm:spPr/>
    </dgm:pt>
    <dgm:pt modelId="{018450E6-FD06-40E3-BFFA-C92D93ACACBB}" type="pres">
      <dgm:prSet presAssocID="{ADB47A5A-A507-422E-97B4-466D31B9163E}" presName="background" presStyleLbl="node0" presStyleIdx="2" presStyleCnt="4"/>
      <dgm:spPr/>
    </dgm:pt>
    <dgm:pt modelId="{2E2EC908-0A48-4224-8A2C-215828EBD963}" type="pres">
      <dgm:prSet presAssocID="{ADB47A5A-A507-422E-97B4-466D31B9163E}" presName="text" presStyleLbl="fgAcc0" presStyleIdx="2" presStyleCnt="4">
        <dgm:presLayoutVars>
          <dgm:chPref val="3"/>
        </dgm:presLayoutVars>
      </dgm:prSet>
      <dgm:spPr/>
    </dgm:pt>
    <dgm:pt modelId="{E5673B53-E70D-46BD-AD09-EFBFEED804DB}" type="pres">
      <dgm:prSet presAssocID="{ADB47A5A-A507-422E-97B4-466D31B9163E}" presName="hierChild2" presStyleCnt="0"/>
      <dgm:spPr/>
    </dgm:pt>
    <dgm:pt modelId="{EC495263-83E3-4D25-9FA6-564CD9BA8AE7}" type="pres">
      <dgm:prSet presAssocID="{5F34989A-15E3-4081-A40F-3F4513AAB73B}" presName="hierRoot1" presStyleCnt="0"/>
      <dgm:spPr/>
    </dgm:pt>
    <dgm:pt modelId="{E1DCE64B-1E01-4DFB-ABF8-C7E468F1CBD5}" type="pres">
      <dgm:prSet presAssocID="{5F34989A-15E3-4081-A40F-3F4513AAB73B}" presName="composite" presStyleCnt="0"/>
      <dgm:spPr/>
    </dgm:pt>
    <dgm:pt modelId="{270B5141-4378-4713-9DEC-40431FA1441B}" type="pres">
      <dgm:prSet presAssocID="{5F34989A-15E3-4081-A40F-3F4513AAB73B}" presName="background" presStyleLbl="node0" presStyleIdx="3" presStyleCnt="4"/>
      <dgm:spPr/>
    </dgm:pt>
    <dgm:pt modelId="{80D57AAC-2C62-49EA-8A01-E58A398EC35B}" type="pres">
      <dgm:prSet presAssocID="{5F34989A-15E3-4081-A40F-3F4513AAB73B}" presName="text" presStyleLbl="fgAcc0" presStyleIdx="3" presStyleCnt="4">
        <dgm:presLayoutVars>
          <dgm:chPref val="3"/>
        </dgm:presLayoutVars>
      </dgm:prSet>
      <dgm:spPr/>
    </dgm:pt>
    <dgm:pt modelId="{2C7401FD-3019-47E0-AD5C-FE28368B72A0}" type="pres">
      <dgm:prSet presAssocID="{5F34989A-15E3-4081-A40F-3F4513AAB73B}" presName="hierChild2" presStyleCnt="0"/>
      <dgm:spPr/>
    </dgm:pt>
  </dgm:ptLst>
  <dgm:cxnLst>
    <dgm:cxn modelId="{B537E91A-392C-4ABC-9884-186BDF3D4115}" srcId="{2C6EABFB-8760-4CEC-B065-606A8B730E0F}" destId="{A2430C5F-1A90-4E40-AA3D-C075798B0873}" srcOrd="1" destOrd="0" parTransId="{60E6E3AA-5E8C-4482-8E0A-5C7F1F7F130B}" sibTransId="{AC440EA7-560A-495A-A7BB-5C6A5F727BDC}"/>
    <dgm:cxn modelId="{204FEB60-74A8-46D9-B7B1-A7D18D60C093}" type="presOf" srcId="{ADB47A5A-A507-422E-97B4-466D31B9163E}" destId="{2E2EC908-0A48-4224-8A2C-215828EBD963}" srcOrd="0" destOrd="0" presId="urn:microsoft.com/office/officeart/2005/8/layout/hierarchy1"/>
    <dgm:cxn modelId="{E6E67B52-0323-4826-920A-6A16D49AF750}" type="presOf" srcId="{5F34989A-15E3-4081-A40F-3F4513AAB73B}" destId="{80D57AAC-2C62-49EA-8A01-E58A398EC35B}" srcOrd="0" destOrd="0" presId="urn:microsoft.com/office/officeart/2005/8/layout/hierarchy1"/>
    <dgm:cxn modelId="{D5F6D279-CB4C-4388-B05B-FDA4DCDA23B9}" type="presOf" srcId="{913418BD-91AB-4A10-A508-FE3CE5F96149}" destId="{3CA906EA-6B52-40A0-9310-EBD49F4303BD}" srcOrd="0" destOrd="0" presId="urn:microsoft.com/office/officeart/2005/8/layout/hierarchy1"/>
    <dgm:cxn modelId="{51F93B85-3FAF-4B35-AE67-8C8DF94C33E0}" srcId="{2C6EABFB-8760-4CEC-B065-606A8B730E0F}" destId="{ADB47A5A-A507-422E-97B4-466D31B9163E}" srcOrd="2" destOrd="0" parTransId="{3EB5A350-1D73-4564-BE63-C69923D35DA9}" sibTransId="{EA09415C-8A99-4DB3-8058-76EF39093812}"/>
    <dgm:cxn modelId="{FB98A0AD-C217-4032-8599-A9FEE7BE64E6}" type="presOf" srcId="{A2430C5F-1A90-4E40-AA3D-C075798B0873}" destId="{5CE5A8BD-F9BC-4CD0-A15B-A8789ECA4906}" srcOrd="0" destOrd="0" presId="urn:microsoft.com/office/officeart/2005/8/layout/hierarchy1"/>
    <dgm:cxn modelId="{06FC8FD8-FE49-4101-8C68-64E983077A03}" srcId="{2C6EABFB-8760-4CEC-B065-606A8B730E0F}" destId="{5F34989A-15E3-4081-A40F-3F4513AAB73B}" srcOrd="3" destOrd="0" parTransId="{DB1D4562-70B8-46C5-A80C-290F243FD0DD}" sibTransId="{09AFA5E3-4DAB-4E2E-B6F5-66016BFF8C60}"/>
    <dgm:cxn modelId="{8CAD15D9-5AFA-4D61-A5C7-7AC123DECA08}" type="presOf" srcId="{2C6EABFB-8760-4CEC-B065-606A8B730E0F}" destId="{188E4E2B-0DA7-4A21-926D-23B102400DE1}" srcOrd="0" destOrd="0" presId="urn:microsoft.com/office/officeart/2005/8/layout/hierarchy1"/>
    <dgm:cxn modelId="{2EA928F1-049B-4296-B07B-25F056FFCE35}" srcId="{2C6EABFB-8760-4CEC-B065-606A8B730E0F}" destId="{913418BD-91AB-4A10-A508-FE3CE5F96149}" srcOrd="0" destOrd="0" parTransId="{C3DC30BB-CFDD-4252-8911-6476AB80696F}" sibTransId="{2441487C-EC7D-4974-A5D7-9F61282DB198}"/>
    <dgm:cxn modelId="{5D02C314-5A40-4D95-BC01-732EC3F16982}" type="presParOf" srcId="{188E4E2B-0DA7-4A21-926D-23B102400DE1}" destId="{E896C63A-4365-48D9-B89D-56C45F4A60C8}" srcOrd="0" destOrd="0" presId="urn:microsoft.com/office/officeart/2005/8/layout/hierarchy1"/>
    <dgm:cxn modelId="{D3009DF7-57F2-4424-9D80-FD988DA6FA7D}" type="presParOf" srcId="{E896C63A-4365-48D9-B89D-56C45F4A60C8}" destId="{8C637156-12F1-42B8-887A-6E65E5CFD0B0}" srcOrd="0" destOrd="0" presId="urn:microsoft.com/office/officeart/2005/8/layout/hierarchy1"/>
    <dgm:cxn modelId="{D2CD1409-3987-4063-8128-4D11B97D8C55}" type="presParOf" srcId="{8C637156-12F1-42B8-887A-6E65E5CFD0B0}" destId="{C0D529AF-6BC8-4BE4-A529-709E7D1DF4A5}" srcOrd="0" destOrd="0" presId="urn:microsoft.com/office/officeart/2005/8/layout/hierarchy1"/>
    <dgm:cxn modelId="{5356417E-223F-4021-B481-6DFDEC37895B}" type="presParOf" srcId="{8C637156-12F1-42B8-887A-6E65E5CFD0B0}" destId="{3CA906EA-6B52-40A0-9310-EBD49F4303BD}" srcOrd="1" destOrd="0" presId="urn:microsoft.com/office/officeart/2005/8/layout/hierarchy1"/>
    <dgm:cxn modelId="{6F89297A-811E-4C3D-BDF3-DD22A277EED3}" type="presParOf" srcId="{E896C63A-4365-48D9-B89D-56C45F4A60C8}" destId="{DDD04AB0-2CD5-4FC8-8A71-1CDA86545714}" srcOrd="1" destOrd="0" presId="urn:microsoft.com/office/officeart/2005/8/layout/hierarchy1"/>
    <dgm:cxn modelId="{952D798B-64D3-4410-968B-2698AEE50F74}" type="presParOf" srcId="{188E4E2B-0DA7-4A21-926D-23B102400DE1}" destId="{DDAC5C23-24C8-4731-86C0-E0273A572A70}" srcOrd="1" destOrd="0" presId="urn:microsoft.com/office/officeart/2005/8/layout/hierarchy1"/>
    <dgm:cxn modelId="{087BC6A8-F894-47EB-8ABA-3E9CAEDB9170}" type="presParOf" srcId="{DDAC5C23-24C8-4731-86C0-E0273A572A70}" destId="{DCDB1B2B-14A6-4AEE-9759-3CA40B128D6B}" srcOrd="0" destOrd="0" presId="urn:microsoft.com/office/officeart/2005/8/layout/hierarchy1"/>
    <dgm:cxn modelId="{180A1270-EB5B-4C17-8A4F-4E4AC56A4F7A}" type="presParOf" srcId="{DCDB1B2B-14A6-4AEE-9759-3CA40B128D6B}" destId="{6759529B-28AC-440A-BAE8-F1A5D5580F9D}" srcOrd="0" destOrd="0" presId="urn:microsoft.com/office/officeart/2005/8/layout/hierarchy1"/>
    <dgm:cxn modelId="{20325811-FF3B-4A20-A241-C13D84E0003D}" type="presParOf" srcId="{DCDB1B2B-14A6-4AEE-9759-3CA40B128D6B}" destId="{5CE5A8BD-F9BC-4CD0-A15B-A8789ECA4906}" srcOrd="1" destOrd="0" presId="urn:microsoft.com/office/officeart/2005/8/layout/hierarchy1"/>
    <dgm:cxn modelId="{172FF5F6-875C-46A6-9BE2-C6AD9A887ED7}" type="presParOf" srcId="{DDAC5C23-24C8-4731-86C0-E0273A572A70}" destId="{A60A1F75-8671-4A36-9F1B-49E6F49B548F}" srcOrd="1" destOrd="0" presId="urn:microsoft.com/office/officeart/2005/8/layout/hierarchy1"/>
    <dgm:cxn modelId="{2245A560-4101-4655-95BC-22AF386C0F89}" type="presParOf" srcId="{188E4E2B-0DA7-4A21-926D-23B102400DE1}" destId="{7FDAC5F9-B4D6-455D-9EF7-A4F6843F2368}" srcOrd="2" destOrd="0" presId="urn:microsoft.com/office/officeart/2005/8/layout/hierarchy1"/>
    <dgm:cxn modelId="{8F3FF8D3-2B16-4FC7-B9F3-229AABD50E47}" type="presParOf" srcId="{7FDAC5F9-B4D6-455D-9EF7-A4F6843F2368}" destId="{A21D78A2-4A08-4836-8592-F1491B3AC9D6}" srcOrd="0" destOrd="0" presId="urn:microsoft.com/office/officeart/2005/8/layout/hierarchy1"/>
    <dgm:cxn modelId="{51D9B088-4746-4CCC-BE89-EF6BAEFCC2E4}" type="presParOf" srcId="{A21D78A2-4A08-4836-8592-F1491B3AC9D6}" destId="{018450E6-FD06-40E3-BFFA-C92D93ACACBB}" srcOrd="0" destOrd="0" presId="urn:microsoft.com/office/officeart/2005/8/layout/hierarchy1"/>
    <dgm:cxn modelId="{0798968E-C5FB-486B-89C2-14FCA563B84F}" type="presParOf" srcId="{A21D78A2-4A08-4836-8592-F1491B3AC9D6}" destId="{2E2EC908-0A48-4224-8A2C-215828EBD963}" srcOrd="1" destOrd="0" presId="urn:microsoft.com/office/officeart/2005/8/layout/hierarchy1"/>
    <dgm:cxn modelId="{37C3D32C-FF80-4A92-A5D4-9EE672056521}" type="presParOf" srcId="{7FDAC5F9-B4D6-455D-9EF7-A4F6843F2368}" destId="{E5673B53-E70D-46BD-AD09-EFBFEED804DB}" srcOrd="1" destOrd="0" presId="urn:microsoft.com/office/officeart/2005/8/layout/hierarchy1"/>
    <dgm:cxn modelId="{9274CE85-BE8D-438E-AD8E-31BFAE3F2724}" type="presParOf" srcId="{188E4E2B-0DA7-4A21-926D-23B102400DE1}" destId="{EC495263-83E3-4D25-9FA6-564CD9BA8AE7}" srcOrd="3" destOrd="0" presId="urn:microsoft.com/office/officeart/2005/8/layout/hierarchy1"/>
    <dgm:cxn modelId="{CEB405B5-96BB-4295-A088-395367EC2061}" type="presParOf" srcId="{EC495263-83E3-4D25-9FA6-564CD9BA8AE7}" destId="{E1DCE64B-1E01-4DFB-ABF8-C7E468F1CBD5}" srcOrd="0" destOrd="0" presId="urn:microsoft.com/office/officeart/2005/8/layout/hierarchy1"/>
    <dgm:cxn modelId="{CFCDCE22-6FA8-4738-91B8-39655468C8B3}" type="presParOf" srcId="{E1DCE64B-1E01-4DFB-ABF8-C7E468F1CBD5}" destId="{270B5141-4378-4713-9DEC-40431FA1441B}" srcOrd="0" destOrd="0" presId="urn:microsoft.com/office/officeart/2005/8/layout/hierarchy1"/>
    <dgm:cxn modelId="{FC9C5A1A-E1C9-4369-9E2E-122D837D973C}" type="presParOf" srcId="{E1DCE64B-1E01-4DFB-ABF8-C7E468F1CBD5}" destId="{80D57AAC-2C62-49EA-8A01-E58A398EC35B}" srcOrd="1" destOrd="0" presId="urn:microsoft.com/office/officeart/2005/8/layout/hierarchy1"/>
    <dgm:cxn modelId="{418A329E-0927-41C2-8819-FBF3C1E3996E}" type="presParOf" srcId="{EC495263-83E3-4D25-9FA6-564CD9BA8AE7}" destId="{2C7401FD-3019-47E0-AD5C-FE28368B72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844145-EAE9-4374-82F1-7CA80B0C09C9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BE3D440-FE6F-4A15-816E-39A2FEBB5043}">
      <dgm:prSet/>
      <dgm:spPr>
        <a:solidFill>
          <a:srgbClr val="FFFF00"/>
        </a:solidFill>
      </dgm:spPr>
      <dgm:t>
        <a:bodyPr/>
        <a:lstStyle/>
        <a:p>
          <a:r>
            <a:rPr lang="bg-BG" dirty="0">
              <a:solidFill>
                <a:srgbClr val="C00000"/>
              </a:solidFill>
            </a:rPr>
            <a:t>Кое от твърдението НЕ е вярно за творбата „На прощаване в 1868 г.“?</a:t>
          </a:r>
          <a:endParaRPr lang="en-US" dirty="0">
            <a:solidFill>
              <a:srgbClr val="C00000"/>
            </a:solidFill>
          </a:endParaRPr>
        </a:p>
      </dgm:t>
    </dgm:pt>
    <dgm:pt modelId="{ABBDAD48-6E43-4D4C-850F-D5E7A0A2958C}" type="parTrans" cxnId="{D758A168-C7EC-447F-B4A5-03D4B943DDA4}">
      <dgm:prSet/>
      <dgm:spPr/>
      <dgm:t>
        <a:bodyPr/>
        <a:lstStyle/>
        <a:p>
          <a:endParaRPr lang="en-US"/>
        </a:p>
      </dgm:t>
    </dgm:pt>
    <dgm:pt modelId="{01047CF5-F174-4DDD-96BB-917634B68F05}" type="sibTrans" cxnId="{D758A168-C7EC-447F-B4A5-03D4B943DDA4}">
      <dgm:prSet/>
      <dgm:spPr/>
      <dgm:t>
        <a:bodyPr/>
        <a:lstStyle/>
        <a:p>
          <a:endParaRPr lang="en-US"/>
        </a:p>
      </dgm:t>
    </dgm:pt>
    <dgm:pt modelId="{C20CF4D5-DD80-4DF8-A1AE-B1FEDECAD1CD}">
      <dgm:prSet/>
      <dgm:spPr/>
      <dgm:t>
        <a:bodyPr/>
        <a:lstStyle/>
        <a:p>
          <a:r>
            <a:rPr lang="bg-BG" dirty="0"/>
            <a:t>А) Река Дунав е граница не само между родината и негостоприемната „тежка чужбина“, но и между робството и свободата.</a:t>
          </a:r>
          <a:endParaRPr lang="en-US" dirty="0"/>
        </a:p>
      </dgm:t>
    </dgm:pt>
    <dgm:pt modelId="{64F6F33A-9072-437C-9EAE-E6F2D05717AA}" type="parTrans" cxnId="{AE739E85-3335-49A6-941B-127F0FE91E24}">
      <dgm:prSet/>
      <dgm:spPr/>
      <dgm:t>
        <a:bodyPr/>
        <a:lstStyle/>
        <a:p>
          <a:endParaRPr lang="en-US"/>
        </a:p>
      </dgm:t>
    </dgm:pt>
    <dgm:pt modelId="{C3A53F08-5944-41D9-B0B5-F8CE1449A9C1}" type="sibTrans" cxnId="{AE739E85-3335-49A6-941B-127F0FE91E24}">
      <dgm:prSet/>
      <dgm:spPr/>
      <dgm:t>
        <a:bodyPr/>
        <a:lstStyle/>
        <a:p>
          <a:endParaRPr lang="en-US"/>
        </a:p>
      </dgm:t>
    </dgm:pt>
    <dgm:pt modelId="{70ED92BD-B72E-40E5-80FB-7BDA77EBFDB2}">
      <dgm:prSet/>
      <dgm:spPr/>
      <dgm:t>
        <a:bodyPr/>
        <a:lstStyle/>
        <a:p>
          <a:r>
            <a:rPr lang="bg-BG" dirty="0"/>
            <a:t>Б) Лирическият герой не осъзнава какви страдания причинява на своята майка с житейския си избор.</a:t>
          </a:r>
          <a:endParaRPr lang="en-US" dirty="0"/>
        </a:p>
      </dgm:t>
    </dgm:pt>
    <dgm:pt modelId="{AF85AD90-5F6C-4BB6-BA9B-58FED2F02F03}" type="parTrans" cxnId="{E350871A-3544-4308-A0BC-4AEB04282D2D}">
      <dgm:prSet/>
      <dgm:spPr/>
      <dgm:t>
        <a:bodyPr/>
        <a:lstStyle/>
        <a:p>
          <a:endParaRPr lang="en-US"/>
        </a:p>
      </dgm:t>
    </dgm:pt>
    <dgm:pt modelId="{9F2987A7-F2FD-426A-A32B-2A56BADC2ADD}" type="sibTrans" cxnId="{E350871A-3544-4308-A0BC-4AEB04282D2D}">
      <dgm:prSet/>
      <dgm:spPr/>
      <dgm:t>
        <a:bodyPr/>
        <a:lstStyle/>
        <a:p>
          <a:endParaRPr lang="en-US"/>
        </a:p>
      </dgm:t>
    </dgm:pt>
    <dgm:pt modelId="{22DD3B20-91FF-43E0-B8E2-3AFA47DB8D5E}">
      <dgm:prSet/>
      <dgm:spPr/>
      <dgm:t>
        <a:bodyPr/>
        <a:lstStyle/>
        <a:p>
          <a:r>
            <a:rPr lang="bg-BG" dirty="0"/>
            <a:t>В) Бунтовникът няма колебание по отношение на житейския си избор – да поеме по пътя на борбата за свобода.</a:t>
          </a:r>
          <a:endParaRPr lang="en-US" dirty="0"/>
        </a:p>
      </dgm:t>
    </dgm:pt>
    <dgm:pt modelId="{9A6EC958-005C-4FBF-A035-17C580159FCD}" type="parTrans" cxnId="{5DC8C764-53C2-4730-98B0-408621CEC2E2}">
      <dgm:prSet/>
      <dgm:spPr/>
      <dgm:t>
        <a:bodyPr/>
        <a:lstStyle/>
        <a:p>
          <a:endParaRPr lang="en-US"/>
        </a:p>
      </dgm:t>
    </dgm:pt>
    <dgm:pt modelId="{F44BB9D6-CBE9-47AD-A7E7-83A65C6D1FDB}" type="sibTrans" cxnId="{5DC8C764-53C2-4730-98B0-408621CEC2E2}">
      <dgm:prSet/>
      <dgm:spPr/>
      <dgm:t>
        <a:bodyPr/>
        <a:lstStyle/>
        <a:p>
          <a:endParaRPr lang="en-US"/>
        </a:p>
      </dgm:t>
    </dgm:pt>
    <dgm:pt modelId="{3B6975F2-98A1-414E-BF94-3272DB46D7E9}">
      <dgm:prSet/>
      <dgm:spPr/>
      <dgm:t>
        <a:bodyPr/>
        <a:lstStyle/>
        <a:p>
          <a:r>
            <a:rPr lang="bg-BG" dirty="0"/>
            <a:t>Г) Лирическият герой вярва, че ако загине в името на свободата неговите братя ще продължат делото му.</a:t>
          </a:r>
          <a:endParaRPr lang="en-US" dirty="0"/>
        </a:p>
      </dgm:t>
    </dgm:pt>
    <dgm:pt modelId="{9B0F4861-DD89-4183-B061-5241CB4CFC03}" type="parTrans" cxnId="{9F72B4A5-1517-4348-95BE-1F14BC4B7064}">
      <dgm:prSet/>
      <dgm:spPr/>
      <dgm:t>
        <a:bodyPr/>
        <a:lstStyle/>
        <a:p>
          <a:endParaRPr lang="en-US"/>
        </a:p>
      </dgm:t>
    </dgm:pt>
    <dgm:pt modelId="{9FB85FE4-07D8-40FB-8236-8BB3FE9CD787}" type="sibTrans" cxnId="{9F72B4A5-1517-4348-95BE-1F14BC4B7064}">
      <dgm:prSet/>
      <dgm:spPr/>
      <dgm:t>
        <a:bodyPr/>
        <a:lstStyle/>
        <a:p>
          <a:endParaRPr lang="en-US"/>
        </a:p>
      </dgm:t>
    </dgm:pt>
    <dgm:pt modelId="{F71FB4C0-2BFF-4A36-BB1A-CDF6DF518273}" type="pres">
      <dgm:prSet presAssocID="{56844145-EAE9-4374-82F1-7CA80B0C09C9}" presName="vert0" presStyleCnt="0">
        <dgm:presLayoutVars>
          <dgm:dir/>
          <dgm:animOne val="branch"/>
          <dgm:animLvl val="lvl"/>
        </dgm:presLayoutVars>
      </dgm:prSet>
      <dgm:spPr/>
    </dgm:pt>
    <dgm:pt modelId="{F186C95B-2D28-43EE-9DDC-3484B0633B16}" type="pres">
      <dgm:prSet presAssocID="{7BE3D440-FE6F-4A15-816E-39A2FEBB5043}" presName="thickLine" presStyleLbl="alignNode1" presStyleIdx="0" presStyleCnt="5"/>
      <dgm:spPr/>
    </dgm:pt>
    <dgm:pt modelId="{6069A3F1-2146-44C5-8370-22788534DB58}" type="pres">
      <dgm:prSet presAssocID="{7BE3D440-FE6F-4A15-816E-39A2FEBB5043}" presName="horz1" presStyleCnt="0"/>
      <dgm:spPr/>
    </dgm:pt>
    <dgm:pt modelId="{FE4016E2-E66B-4153-BA04-D936588779E3}" type="pres">
      <dgm:prSet presAssocID="{7BE3D440-FE6F-4A15-816E-39A2FEBB5043}" presName="tx1" presStyleLbl="revTx" presStyleIdx="0" presStyleCnt="5"/>
      <dgm:spPr/>
    </dgm:pt>
    <dgm:pt modelId="{B4226F8B-5B96-466D-83B1-94933169D3B1}" type="pres">
      <dgm:prSet presAssocID="{7BE3D440-FE6F-4A15-816E-39A2FEBB5043}" presName="vert1" presStyleCnt="0"/>
      <dgm:spPr/>
    </dgm:pt>
    <dgm:pt modelId="{D80E986B-9969-4223-9DA2-5ED600967321}" type="pres">
      <dgm:prSet presAssocID="{C20CF4D5-DD80-4DF8-A1AE-B1FEDECAD1CD}" presName="thickLine" presStyleLbl="alignNode1" presStyleIdx="1" presStyleCnt="5"/>
      <dgm:spPr/>
    </dgm:pt>
    <dgm:pt modelId="{D74AB7BD-0981-4312-98CA-86C424013107}" type="pres">
      <dgm:prSet presAssocID="{C20CF4D5-DD80-4DF8-A1AE-B1FEDECAD1CD}" presName="horz1" presStyleCnt="0"/>
      <dgm:spPr/>
    </dgm:pt>
    <dgm:pt modelId="{2EE35873-310C-4A91-A52A-4E243308DBF6}" type="pres">
      <dgm:prSet presAssocID="{C20CF4D5-DD80-4DF8-A1AE-B1FEDECAD1CD}" presName="tx1" presStyleLbl="revTx" presStyleIdx="1" presStyleCnt="5"/>
      <dgm:spPr/>
    </dgm:pt>
    <dgm:pt modelId="{96834235-8B3C-4117-92BF-306D7626A3F3}" type="pres">
      <dgm:prSet presAssocID="{C20CF4D5-DD80-4DF8-A1AE-B1FEDECAD1CD}" presName="vert1" presStyleCnt="0"/>
      <dgm:spPr/>
    </dgm:pt>
    <dgm:pt modelId="{1A6D0D17-2779-463C-BCE3-43F4840A2AFD}" type="pres">
      <dgm:prSet presAssocID="{70ED92BD-B72E-40E5-80FB-7BDA77EBFDB2}" presName="thickLine" presStyleLbl="alignNode1" presStyleIdx="2" presStyleCnt="5"/>
      <dgm:spPr/>
    </dgm:pt>
    <dgm:pt modelId="{17E54E1D-98FA-4709-BDEF-4298DB90064D}" type="pres">
      <dgm:prSet presAssocID="{70ED92BD-B72E-40E5-80FB-7BDA77EBFDB2}" presName="horz1" presStyleCnt="0"/>
      <dgm:spPr/>
    </dgm:pt>
    <dgm:pt modelId="{75534303-CD54-49FB-9E6A-3AB16228AA6C}" type="pres">
      <dgm:prSet presAssocID="{70ED92BD-B72E-40E5-80FB-7BDA77EBFDB2}" presName="tx1" presStyleLbl="revTx" presStyleIdx="2" presStyleCnt="5"/>
      <dgm:spPr/>
    </dgm:pt>
    <dgm:pt modelId="{954AD9FA-95E6-4054-AEC4-9354D71ED973}" type="pres">
      <dgm:prSet presAssocID="{70ED92BD-B72E-40E5-80FB-7BDA77EBFDB2}" presName="vert1" presStyleCnt="0"/>
      <dgm:spPr/>
    </dgm:pt>
    <dgm:pt modelId="{4987616A-CE76-4300-9501-D89A9E9B532E}" type="pres">
      <dgm:prSet presAssocID="{22DD3B20-91FF-43E0-B8E2-3AFA47DB8D5E}" presName="thickLine" presStyleLbl="alignNode1" presStyleIdx="3" presStyleCnt="5"/>
      <dgm:spPr/>
    </dgm:pt>
    <dgm:pt modelId="{E723BA85-8D37-4375-B410-80858AA3A30F}" type="pres">
      <dgm:prSet presAssocID="{22DD3B20-91FF-43E0-B8E2-3AFA47DB8D5E}" presName="horz1" presStyleCnt="0"/>
      <dgm:spPr/>
    </dgm:pt>
    <dgm:pt modelId="{D9001401-F102-4FCC-AFD5-42799EE9E355}" type="pres">
      <dgm:prSet presAssocID="{22DD3B20-91FF-43E0-B8E2-3AFA47DB8D5E}" presName="tx1" presStyleLbl="revTx" presStyleIdx="3" presStyleCnt="5"/>
      <dgm:spPr/>
    </dgm:pt>
    <dgm:pt modelId="{658C8B42-9763-4800-A42B-50C44E45B797}" type="pres">
      <dgm:prSet presAssocID="{22DD3B20-91FF-43E0-B8E2-3AFA47DB8D5E}" presName="vert1" presStyleCnt="0"/>
      <dgm:spPr/>
    </dgm:pt>
    <dgm:pt modelId="{42BBD2B1-6037-4816-8EAD-0D93CDDE81C0}" type="pres">
      <dgm:prSet presAssocID="{3B6975F2-98A1-414E-BF94-3272DB46D7E9}" presName="thickLine" presStyleLbl="alignNode1" presStyleIdx="4" presStyleCnt="5"/>
      <dgm:spPr/>
    </dgm:pt>
    <dgm:pt modelId="{26F83E2C-A8C9-49F6-8A83-AF67AC895A11}" type="pres">
      <dgm:prSet presAssocID="{3B6975F2-98A1-414E-BF94-3272DB46D7E9}" presName="horz1" presStyleCnt="0"/>
      <dgm:spPr/>
    </dgm:pt>
    <dgm:pt modelId="{886A7B2A-53CD-4489-8A31-80157B6DE114}" type="pres">
      <dgm:prSet presAssocID="{3B6975F2-98A1-414E-BF94-3272DB46D7E9}" presName="tx1" presStyleLbl="revTx" presStyleIdx="4" presStyleCnt="5"/>
      <dgm:spPr/>
    </dgm:pt>
    <dgm:pt modelId="{5887A201-280F-4204-BF9E-1314677C311E}" type="pres">
      <dgm:prSet presAssocID="{3B6975F2-98A1-414E-BF94-3272DB46D7E9}" presName="vert1" presStyleCnt="0"/>
      <dgm:spPr/>
    </dgm:pt>
  </dgm:ptLst>
  <dgm:cxnLst>
    <dgm:cxn modelId="{61025C0B-89DF-4824-AC02-A84A66095EEB}" type="presOf" srcId="{56844145-EAE9-4374-82F1-7CA80B0C09C9}" destId="{F71FB4C0-2BFF-4A36-BB1A-CDF6DF518273}" srcOrd="0" destOrd="0" presId="urn:microsoft.com/office/officeart/2008/layout/LinedList"/>
    <dgm:cxn modelId="{E350871A-3544-4308-A0BC-4AEB04282D2D}" srcId="{56844145-EAE9-4374-82F1-7CA80B0C09C9}" destId="{70ED92BD-B72E-40E5-80FB-7BDA77EBFDB2}" srcOrd="2" destOrd="0" parTransId="{AF85AD90-5F6C-4BB6-BA9B-58FED2F02F03}" sibTransId="{9F2987A7-F2FD-426A-A32B-2A56BADC2ADD}"/>
    <dgm:cxn modelId="{CECF955F-0AEC-4C2D-B79D-BD9E77B47DEE}" type="presOf" srcId="{7BE3D440-FE6F-4A15-816E-39A2FEBB5043}" destId="{FE4016E2-E66B-4153-BA04-D936588779E3}" srcOrd="0" destOrd="0" presId="urn:microsoft.com/office/officeart/2008/layout/LinedList"/>
    <dgm:cxn modelId="{8CDFA563-63A9-4304-9C69-DCFAEF5606A2}" type="presOf" srcId="{C20CF4D5-DD80-4DF8-A1AE-B1FEDECAD1CD}" destId="{2EE35873-310C-4A91-A52A-4E243308DBF6}" srcOrd="0" destOrd="0" presId="urn:microsoft.com/office/officeart/2008/layout/LinedList"/>
    <dgm:cxn modelId="{5DC8C764-53C2-4730-98B0-408621CEC2E2}" srcId="{56844145-EAE9-4374-82F1-7CA80B0C09C9}" destId="{22DD3B20-91FF-43E0-B8E2-3AFA47DB8D5E}" srcOrd="3" destOrd="0" parTransId="{9A6EC958-005C-4FBF-A035-17C580159FCD}" sibTransId="{F44BB9D6-CBE9-47AD-A7E7-83A65C6D1FDB}"/>
    <dgm:cxn modelId="{D758A168-C7EC-447F-B4A5-03D4B943DDA4}" srcId="{56844145-EAE9-4374-82F1-7CA80B0C09C9}" destId="{7BE3D440-FE6F-4A15-816E-39A2FEBB5043}" srcOrd="0" destOrd="0" parTransId="{ABBDAD48-6E43-4D4C-850F-D5E7A0A2958C}" sibTransId="{01047CF5-F174-4DDD-96BB-917634B68F05}"/>
    <dgm:cxn modelId="{A2620F53-C636-4D63-8474-09C12A608B7C}" type="presOf" srcId="{70ED92BD-B72E-40E5-80FB-7BDA77EBFDB2}" destId="{75534303-CD54-49FB-9E6A-3AB16228AA6C}" srcOrd="0" destOrd="0" presId="urn:microsoft.com/office/officeart/2008/layout/LinedList"/>
    <dgm:cxn modelId="{AE739E85-3335-49A6-941B-127F0FE91E24}" srcId="{56844145-EAE9-4374-82F1-7CA80B0C09C9}" destId="{C20CF4D5-DD80-4DF8-A1AE-B1FEDECAD1CD}" srcOrd="1" destOrd="0" parTransId="{64F6F33A-9072-437C-9EAE-E6F2D05717AA}" sibTransId="{C3A53F08-5944-41D9-B0B5-F8CE1449A9C1}"/>
    <dgm:cxn modelId="{9F72B4A5-1517-4348-95BE-1F14BC4B7064}" srcId="{56844145-EAE9-4374-82F1-7CA80B0C09C9}" destId="{3B6975F2-98A1-414E-BF94-3272DB46D7E9}" srcOrd="4" destOrd="0" parTransId="{9B0F4861-DD89-4183-B061-5241CB4CFC03}" sibTransId="{9FB85FE4-07D8-40FB-8236-8BB3FE9CD787}"/>
    <dgm:cxn modelId="{BDF810F4-D527-416E-B8BA-066DB97C1592}" type="presOf" srcId="{3B6975F2-98A1-414E-BF94-3272DB46D7E9}" destId="{886A7B2A-53CD-4489-8A31-80157B6DE114}" srcOrd="0" destOrd="0" presId="urn:microsoft.com/office/officeart/2008/layout/LinedList"/>
    <dgm:cxn modelId="{EBFB53F6-7B5F-4D57-8852-E977D9434490}" type="presOf" srcId="{22DD3B20-91FF-43E0-B8E2-3AFA47DB8D5E}" destId="{D9001401-F102-4FCC-AFD5-42799EE9E355}" srcOrd="0" destOrd="0" presId="urn:microsoft.com/office/officeart/2008/layout/LinedList"/>
    <dgm:cxn modelId="{E87262C9-764F-4BB7-B8E1-07EA4F350CD8}" type="presParOf" srcId="{F71FB4C0-2BFF-4A36-BB1A-CDF6DF518273}" destId="{F186C95B-2D28-43EE-9DDC-3484B0633B16}" srcOrd="0" destOrd="0" presId="urn:microsoft.com/office/officeart/2008/layout/LinedList"/>
    <dgm:cxn modelId="{4819383B-151B-473B-A83F-80D9FA55F969}" type="presParOf" srcId="{F71FB4C0-2BFF-4A36-BB1A-CDF6DF518273}" destId="{6069A3F1-2146-44C5-8370-22788534DB58}" srcOrd="1" destOrd="0" presId="urn:microsoft.com/office/officeart/2008/layout/LinedList"/>
    <dgm:cxn modelId="{D4B0924F-5FB9-439B-B3D9-3A5D678995EB}" type="presParOf" srcId="{6069A3F1-2146-44C5-8370-22788534DB58}" destId="{FE4016E2-E66B-4153-BA04-D936588779E3}" srcOrd="0" destOrd="0" presId="urn:microsoft.com/office/officeart/2008/layout/LinedList"/>
    <dgm:cxn modelId="{A1B8A72D-F2EE-4A0A-B7BD-3535052F1422}" type="presParOf" srcId="{6069A3F1-2146-44C5-8370-22788534DB58}" destId="{B4226F8B-5B96-466D-83B1-94933169D3B1}" srcOrd="1" destOrd="0" presId="urn:microsoft.com/office/officeart/2008/layout/LinedList"/>
    <dgm:cxn modelId="{6BC8D066-32DA-4A6A-9F15-A46A2D7634B7}" type="presParOf" srcId="{F71FB4C0-2BFF-4A36-BB1A-CDF6DF518273}" destId="{D80E986B-9969-4223-9DA2-5ED600967321}" srcOrd="2" destOrd="0" presId="urn:microsoft.com/office/officeart/2008/layout/LinedList"/>
    <dgm:cxn modelId="{69B002EE-6361-4861-899B-A4554666B1F0}" type="presParOf" srcId="{F71FB4C0-2BFF-4A36-BB1A-CDF6DF518273}" destId="{D74AB7BD-0981-4312-98CA-86C424013107}" srcOrd="3" destOrd="0" presId="urn:microsoft.com/office/officeart/2008/layout/LinedList"/>
    <dgm:cxn modelId="{B92BA2F3-4061-476D-A102-054928C32562}" type="presParOf" srcId="{D74AB7BD-0981-4312-98CA-86C424013107}" destId="{2EE35873-310C-4A91-A52A-4E243308DBF6}" srcOrd="0" destOrd="0" presId="urn:microsoft.com/office/officeart/2008/layout/LinedList"/>
    <dgm:cxn modelId="{4919C713-4BE2-44B6-A9DD-5138E760C9D8}" type="presParOf" srcId="{D74AB7BD-0981-4312-98CA-86C424013107}" destId="{96834235-8B3C-4117-92BF-306D7626A3F3}" srcOrd="1" destOrd="0" presId="urn:microsoft.com/office/officeart/2008/layout/LinedList"/>
    <dgm:cxn modelId="{E47244E4-EF5F-43D1-A7A6-7E7A071D9DB0}" type="presParOf" srcId="{F71FB4C0-2BFF-4A36-BB1A-CDF6DF518273}" destId="{1A6D0D17-2779-463C-BCE3-43F4840A2AFD}" srcOrd="4" destOrd="0" presId="urn:microsoft.com/office/officeart/2008/layout/LinedList"/>
    <dgm:cxn modelId="{84BDF375-1E4E-4AA0-9F6C-55C8F0A9FEF0}" type="presParOf" srcId="{F71FB4C0-2BFF-4A36-BB1A-CDF6DF518273}" destId="{17E54E1D-98FA-4709-BDEF-4298DB90064D}" srcOrd="5" destOrd="0" presId="urn:microsoft.com/office/officeart/2008/layout/LinedList"/>
    <dgm:cxn modelId="{E4A8D89B-0009-494D-8653-B922ECBB5BA0}" type="presParOf" srcId="{17E54E1D-98FA-4709-BDEF-4298DB90064D}" destId="{75534303-CD54-49FB-9E6A-3AB16228AA6C}" srcOrd="0" destOrd="0" presId="urn:microsoft.com/office/officeart/2008/layout/LinedList"/>
    <dgm:cxn modelId="{02F89B2F-C24E-4C4F-A69A-37ABFCA8FB52}" type="presParOf" srcId="{17E54E1D-98FA-4709-BDEF-4298DB90064D}" destId="{954AD9FA-95E6-4054-AEC4-9354D71ED973}" srcOrd="1" destOrd="0" presId="urn:microsoft.com/office/officeart/2008/layout/LinedList"/>
    <dgm:cxn modelId="{C8164456-C559-408B-965C-9C1A8687E04B}" type="presParOf" srcId="{F71FB4C0-2BFF-4A36-BB1A-CDF6DF518273}" destId="{4987616A-CE76-4300-9501-D89A9E9B532E}" srcOrd="6" destOrd="0" presId="urn:microsoft.com/office/officeart/2008/layout/LinedList"/>
    <dgm:cxn modelId="{D40D6F0A-D676-438C-A3D5-557ADBC89159}" type="presParOf" srcId="{F71FB4C0-2BFF-4A36-BB1A-CDF6DF518273}" destId="{E723BA85-8D37-4375-B410-80858AA3A30F}" srcOrd="7" destOrd="0" presId="urn:microsoft.com/office/officeart/2008/layout/LinedList"/>
    <dgm:cxn modelId="{87EF53D8-6C23-4430-80A1-9F418875D8AE}" type="presParOf" srcId="{E723BA85-8D37-4375-B410-80858AA3A30F}" destId="{D9001401-F102-4FCC-AFD5-42799EE9E355}" srcOrd="0" destOrd="0" presId="urn:microsoft.com/office/officeart/2008/layout/LinedList"/>
    <dgm:cxn modelId="{C6256F80-F81D-434B-BB63-18A3DAEAC3B0}" type="presParOf" srcId="{E723BA85-8D37-4375-B410-80858AA3A30F}" destId="{658C8B42-9763-4800-A42B-50C44E45B797}" srcOrd="1" destOrd="0" presId="urn:microsoft.com/office/officeart/2008/layout/LinedList"/>
    <dgm:cxn modelId="{85B8742F-40BC-4910-8047-30A76D971D8A}" type="presParOf" srcId="{F71FB4C0-2BFF-4A36-BB1A-CDF6DF518273}" destId="{42BBD2B1-6037-4816-8EAD-0D93CDDE81C0}" srcOrd="8" destOrd="0" presId="urn:microsoft.com/office/officeart/2008/layout/LinedList"/>
    <dgm:cxn modelId="{F6248EA0-2791-42FE-9B94-82CF83FE4B1A}" type="presParOf" srcId="{F71FB4C0-2BFF-4A36-BB1A-CDF6DF518273}" destId="{26F83E2C-A8C9-49F6-8A83-AF67AC895A11}" srcOrd="9" destOrd="0" presId="urn:microsoft.com/office/officeart/2008/layout/LinedList"/>
    <dgm:cxn modelId="{988DB0E9-EA9D-4090-A024-37ACFD6BEAAB}" type="presParOf" srcId="{26F83E2C-A8C9-49F6-8A83-AF67AC895A11}" destId="{886A7B2A-53CD-4489-8A31-80157B6DE114}" srcOrd="0" destOrd="0" presId="urn:microsoft.com/office/officeart/2008/layout/LinedList"/>
    <dgm:cxn modelId="{5AD2E15B-F362-4A9C-978D-EDC21C720B2F}" type="presParOf" srcId="{26F83E2C-A8C9-49F6-8A83-AF67AC895A11}" destId="{5887A201-280F-4204-BF9E-1314677C31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88D9A9-AFEB-41FA-A10E-74390C6993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7C9EF42-7F2B-4224-A055-D0153DF991D9}">
      <dgm:prSet/>
      <dgm:spPr/>
      <dgm:t>
        <a:bodyPr/>
        <a:lstStyle/>
        <a:p>
          <a:r>
            <a:rPr lang="bg-BG"/>
            <a:t>А) „Опълченците на Шипка“</a:t>
          </a:r>
          <a:endParaRPr lang="en-US"/>
        </a:p>
      </dgm:t>
    </dgm:pt>
    <dgm:pt modelId="{E7FA6A88-0E09-4D34-A7E3-47B7EE84D31F}" type="parTrans" cxnId="{9BF13B8B-DC97-43B3-8DF7-3283A923C812}">
      <dgm:prSet/>
      <dgm:spPr/>
      <dgm:t>
        <a:bodyPr/>
        <a:lstStyle/>
        <a:p>
          <a:endParaRPr lang="en-US"/>
        </a:p>
      </dgm:t>
    </dgm:pt>
    <dgm:pt modelId="{41AB8FCF-6164-4B99-A88F-77534410C070}" type="sibTrans" cxnId="{9BF13B8B-DC97-43B3-8DF7-3283A923C812}">
      <dgm:prSet/>
      <dgm:spPr/>
      <dgm:t>
        <a:bodyPr/>
        <a:lstStyle/>
        <a:p>
          <a:endParaRPr lang="en-US"/>
        </a:p>
      </dgm:t>
    </dgm:pt>
    <dgm:pt modelId="{1AA7E41D-3C6A-47E7-9673-B4693CC72C29}">
      <dgm:prSet/>
      <dgm:spPr/>
      <dgm:t>
        <a:bodyPr/>
        <a:lstStyle/>
        <a:p>
          <a:r>
            <a:rPr lang="bg-BG"/>
            <a:t>Б) „На прощаване в 1868 г.“</a:t>
          </a:r>
          <a:endParaRPr lang="en-US"/>
        </a:p>
      </dgm:t>
    </dgm:pt>
    <dgm:pt modelId="{558FC12E-43A4-4B38-8488-1F8260F661D2}" type="parTrans" cxnId="{7B572373-4803-4DFF-978F-FE48E7AC90C6}">
      <dgm:prSet/>
      <dgm:spPr/>
      <dgm:t>
        <a:bodyPr/>
        <a:lstStyle/>
        <a:p>
          <a:endParaRPr lang="en-US"/>
        </a:p>
      </dgm:t>
    </dgm:pt>
    <dgm:pt modelId="{37D1AFCA-E8CE-4C85-9BA4-C5DC8C00DED8}" type="sibTrans" cxnId="{7B572373-4803-4DFF-978F-FE48E7AC90C6}">
      <dgm:prSet/>
      <dgm:spPr/>
      <dgm:t>
        <a:bodyPr/>
        <a:lstStyle/>
        <a:p>
          <a:endParaRPr lang="en-US"/>
        </a:p>
      </dgm:t>
    </dgm:pt>
    <dgm:pt modelId="{BB29B4E5-2791-4BEC-8F17-E4BDA2E0ECD4}">
      <dgm:prSet/>
      <dgm:spPr/>
      <dgm:t>
        <a:bodyPr/>
        <a:lstStyle/>
        <a:p>
          <a:r>
            <a:rPr lang="bg-BG"/>
            <a:t>В) “Немили – недраги“</a:t>
          </a:r>
          <a:endParaRPr lang="en-US"/>
        </a:p>
      </dgm:t>
    </dgm:pt>
    <dgm:pt modelId="{D2BC9C19-B73B-42FB-B757-C0E5BC8EE8F3}" type="parTrans" cxnId="{BF57298E-3FA0-4169-9161-D1C6B3CF9A90}">
      <dgm:prSet/>
      <dgm:spPr/>
      <dgm:t>
        <a:bodyPr/>
        <a:lstStyle/>
        <a:p>
          <a:endParaRPr lang="en-US"/>
        </a:p>
      </dgm:t>
    </dgm:pt>
    <dgm:pt modelId="{C454CFF2-EC35-444D-81BC-3761482778FA}" type="sibTrans" cxnId="{BF57298E-3FA0-4169-9161-D1C6B3CF9A90}">
      <dgm:prSet/>
      <dgm:spPr/>
      <dgm:t>
        <a:bodyPr/>
        <a:lstStyle/>
        <a:p>
          <a:endParaRPr lang="en-US"/>
        </a:p>
      </dgm:t>
    </dgm:pt>
    <dgm:pt modelId="{7AD9ECFD-4A46-44A2-982D-0C6F87C76A87}">
      <dgm:prSet/>
      <dgm:spPr/>
      <dgm:t>
        <a:bodyPr/>
        <a:lstStyle/>
        <a:p>
          <a:r>
            <a:rPr lang="bg-BG"/>
            <a:t>Г) „Отечество любезно, как хубаво си ти!“</a:t>
          </a:r>
          <a:endParaRPr lang="en-US"/>
        </a:p>
      </dgm:t>
    </dgm:pt>
    <dgm:pt modelId="{633BEEA7-451A-4DE2-9DB3-1FB8AB528F3A}" type="parTrans" cxnId="{C1F62BC8-E5A1-485A-88E4-8227CD9DE87D}">
      <dgm:prSet/>
      <dgm:spPr/>
      <dgm:t>
        <a:bodyPr/>
        <a:lstStyle/>
        <a:p>
          <a:endParaRPr lang="en-US"/>
        </a:p>
      </dgm:t>
    </dgm:pt>
    <dgm:pt modelId="{FF8EA8BA-1FAB-4703-8689-D36A707C0AD3}" type="sibTrans" cxnId="{C1F62BC8-E5A1-485A-88E4-8227CD9DE87D}">
      <dgm:prSet/>
      <dgm:spPr/>
      <dgm:t>
        <a:bodyPr/>
        <a:lstStyle/>
        <a:p>
          <a:endParaRPr lang="en-US"/>
        </a:p>
      </dgm:t>
    </dgm:pt>
    <dgm:pt modelId="{72C012D5-8DF2-42B4-8220-C3C38400B2A1}" type="pres">
      <dgm:prSet presAssocID="{2188D9A9-AFEB-41FA-A10E-74390C69936B}" presName="linear" presStyleCnt="0">
        <dgm:presLayoutVars>
          <dgm:animLvl val="lvl"/>
          <dgm:resizeHandles val="exact"/>
        </dgm:presLayoutVars>
      </dgm:prSet>
      <dgm:spPr/>
    </dgm:pt>
    <dgm:pt modelId="{19DF3D30-B230-4BD1-BD2B-2758210A767B}" type="pres">
      <dgm:prSet presAssocID="{F7C9EF42-7F2B-4224-A055-D0153DF991D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935F69-85BA-4B02-BC8C-C1F6E4B0F1A4}" type="pres">
      <dgm:prSet presAssocID="{41AB8FCF-6164-4B99-A88F-77534410C070}" presName="spacer" presStyleCnt="0"/>
      <dgm:spPr/>
    </dgm:pt>
    <dgm:pt modelId="{7979A1A9-09CC-4215-94AD-474CBCF61143}" type="pres">
      <dgm:prSet presAssocID="{1AA7E41D-3C6A-47E7-9673-B4693CC72C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0BD95C-2B37-4486-A634-E0D87B189B81}" type="pres">
      <dgm:prSet presAssocID="{37D1AFCA-E8CE-4C85-9BA4-C5DC8C00DED8}" presName="spacer" presStyleCnt="0"/>
      <dgm:spPr/>
    </dgm:pt>
    <dgm:pt modelId="{DC59DC15-6A38-4B64-A866-1C15AB0C8A84}" type="pres">
      <dgm:prSet presAssocID="{BB29B4E5-2791-4BEC-8F17-E4BDA2E0EC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2A978B5-0ACA-46F4-B9F3-255FCB23E8AC}" type="pres">
      <dgm:prSet presAssocID="{C454CFF2-EC35-444D-81BC-3761482778FA}" presName="spacer" presStyleCnt="0"/>
      <dgm:spPr/>
    </dgm:pt>
    <dgm:pt modelId="{A7803A44-D32B-484E-8C59-486F39B37993}" type="pres">
      <dgm:prSet presAssocID="{7AD9ECFD-4A46-44A2-982D-0C6F87C76A8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5619341-8883-4B69-BB0C-A5EF1B7C6E4A}" type="presOf" srcId="{BB29B4E5-2791-4BEC-8F17-E4BDA2E0ECD4}" destId="{DC59DC15-6A38-4B64-A866-1C15AB0C8A84}" srcOrd="0" destOrd="0" presId="urn:microsoft.com/office/officeart/2005/8/layout/vList2"/>
    <dgm:cxn modelId="{2020EB62-8979-41C0-AE26-8A3C6BFE108F}" type="presOf" srcId="{7AD9ECFD-4A46-44A2-982D-0C6F87C76A87}" destId="{A7803A44-D32B-484E-8C59-486F39B37993}" srcOrd="0" destOrd="0" presId="urn:microsoft.com/office/officeart/2005/8/layout/vList2"/>
    <dgm:cxn modelId="{9254D872-5D09-460B-AFA6-3E1CA10B283B}" type="presOf" srcId="{1AA7E41D-3C6A-47E7-9673-B4693CC72C29}" destId="{7979A1A9-09CC-4215-94AD-474CBCF61143}" srcOrd="0" destOrd="0" presId="urn:microsoft.com/office/officeart/2005/8/layout/vList2"/>
    <dgm:cxn modelId="{7B572373-4803-4DFF-978F-FE48E7AC90C6}" srcId="{2188D9A9-AFEB-41FA-A10E-74390C69936B}" destId="{1AA7E41D-3C6A-47E7-9673-B4693CC72C29}" srcOrd="1" destOrd="0" parTransId="{558FC12E-43A4-4B38-8488-1F8260F661D2}" sibTransId="{37D1AFCA-E8CE-4C85-9BA4-C5DC8C00DED8}"/>
    <dgm:cxn modelId="{9BF13B8B-DC97-43B3-8DF7-3283A923C812}" srcId="{2188D9A9-AFEB-41FA-A10E-74390C69936B}" destId="{F7C9EF42-7F2B-4224-A055-D0153DF991D9}" srcOrd="0" destOrd="0" parTransId="{E7FA6A88-0E09-4D34-A7E3-47B7EE84D31F}" sibTransId="{41AB8FCF-6164-4B99-A88F-77534410C070}"/>
    <dgm:cxn modelId="{BF57298E-3FA0-4169-9161-D1C6B3CF9A90}" srcId="{2188D9A9-AFEB-41FA-A10E-74390C69936B}" destId="{BB29B4E5-2791-4BEC-8F17-E4BDA2E0ECD4}" srcOrd="2" destOrd="0" parTransId="{D2BC9C19-B73B-42FB-B757-C0E5BC8EE8F3}" sibTransId="{C454CFF2-EC35-444D-81BC-3761482778FA}"/>
    <dgm:cxn modelId="{C1F62BC8-E5A1-485A-88E4-8227CD9DE87D}" srcId="{2188D9A9-AFEB-41FA-A10E-74390C69936B}" destId="{7AD9ECFD-4A46-44A2-982D-0C6F87C76A87}" srcOrd="3" destOrd="0" parTransId="{633BEEA7-451A-4DE2-9DB3-1FB8AB528F3A}" sibTransId="{FF8EA8BA-1FAB-4703-8689-D36A707C0AD3}"/>
    <dgm:cxn modelId="{BFC1C8F9-BB29-43AA-AD7E-75AF3325726C}" type="presOf" srcId="{2188D9A9-AFEB-41FA-A10E-74390C69936B}" destId="{72C012D5-8DF2-42B4-8220-C3C38400B2A1}" srcOrd="0" destOrd="0" presId="urn:microsoft.com/office/officeart/2005/8/layout/vList2"/>
    <dgm:cxn modelId="{B519C2FE-C10E-4606-A649-E42E675CB634}" type="presOf" srcId="{F7C9EF42-7F2B-4224-A055-D0153DF991D9}" destId="{19DF3D30-B230-4BD1-BD2B-2758210A767B}" srcOrd="0" destOrd="0" presId="urn:microsoft.com/office/officeart/2005/8/layout/vList2"/>
    <dgm:cxn modelId="{B1B8A5CF-E62F-4CEE-BADD-7668B6CD21EF}" type="presParOf" srcId="{72C012D5-8DF2-42B4-8220-C3C38400B2A1}" destId="{19DF3D30-B230-4BD1-BD2B-2758210A767B}" srcOrd="0" destOrd="0" presId="urn:microsoft.com/office/officeart/2005/8/layout/vList2"/>
    <dgm:cxn modelId="{70E587A9-1C7A-4595-B42A-76C6E72A5FCF}" type="presParOf" srcId="{72C012D5-8DF2-42B4-8220-C3C38400B2A1}" destId="{06935F69-85BA-4B02-BC8C-C1F6E4B0F1A4}" srcOrd="1" destOrd="0" presId="urn:microsoft.com/office/officeart/2005/8/layout/vList2"/>
    <dgm:cxn modelId="{A8C65825-4A66-46BF-8FFF-7576B87EE96E}" type="presParOf" srcId="{72C012D5-8DF2-42B4-8220-C3C38400B2A1}" destId="{7979A1A9-09CC-4215-94AD-474CBCF61143}" srcOrd="2" destOrd="0" presId="urn:microsoft.com/office/officeart/2005/8/layout/vList2"/>
    <dgm:cxn modelId="{BA59D042-7CE8-4073-8499-7DD79C8B1920}" type="presParOf" srcId="{72C012D5-8DF2-42B4-8220-C3C38400B2A1}" destId="{A30BD95C-2B37-4486-A634-E0D87B189B81}" srcOrd="3" destOrd="0" presId="urn:microsoft.com/office/officeart/2005/8/layout/vList2"/>
    <dgm:cxn modelId="{B8D02469-4B39-4B9D-8CF6-FE3F95A47EDE}" type="presParOf" srcId="{72C012D5-8DF2-42B4-8220-C3C38400B2A1}" destId="{DC59DC15-6A38-4B64-A866-1C15AB0C8A84}" srcOrd="4" destOrd="0" presId="urn:microsoft.com/office/officeart/2005/8/layout/vList2"/>
    <dgm:cxn modelId="{E2DC676B-A7C2-4A51-822D-3689EB1A493E}" type="presParOf" srcId="{72C012D5-8DF2-42B4-8220-C3C38400B2A1}" destId="{62A978B5-0ACA-46F4-B9F3-255FCB23E8AC}" srcOrd="5" destOrd="0" presId="urn:microsoft.com/office/officeart/2005/8/layout/vList2"/>
    <dgm:cxn modelId="{E0B98AD4-EE08-4CAF-880F-CA0F6CFC9441}" type="presParOf" srcId="{72C012D5-8DF2-42B4-8220-C3C38400B2A1}" destId="{A7803A44-D32B-484E-8C59-486F39B379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824C9A-25BE-448E-A7AE-7A1E882AEAC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7B4E03-F791-480F-910E-1B8E63EDF5DD}">
      <dgm:prSet/>
      <dgm:spPr/>
      <dgm:t>
        <a:bodyPr/>
        <a:lstStyle/>
        <a:p>
          <a:r>
            <a:rPr lang="bg-BG"/>
            <a:t>А) Защото организират чети за освобождението на България.</a:t>
          </a:r>
          <a:endParaRPr lang="en-US"/>
        </a:p>
      </dgm:t>
    </dgm:pt>
    <dgm:pt modelId="{D5314130-DBA8-4E9B-B826-70A6C3A57A5F}" type="parTrans" cxnId="{72D06C58-4217-41A0-B6A4-B74D464E913D}">
      <dgm:prSet/>
      <dgm:spPr/>
      <dgm:t>
        <a:bodyPr/>
        <a:lstStyle/>
        <a:p>
          <a:endParaRPr lang="en-US"/>
        </a:p>
      </dgm:t>
    </dgm:pt>
    <dgm:pt modelId="{21CA2C14-AA8B-4AE3-B8BD-B771B9C3EA8C}" type="sibTrans" cxnId="{72D06C58-4217-41A0-B6A4-B74D464E913D}">
      <dgm:prSet/>
      <dgm:spPr/>
      <dgm:t>
        <a:bodyPr/>
        <a:lstStyle/>
        <a:p>
          <a:endParaRPr lang="en-US"/>
        </a:p>
      </dgm:t>
    </dgm:pt>
    <dgm:pt modelId="{76EB272D-C993-4303-82C0-04C37C6BFE7D}">
      <dgm:prSet/>
      <dgm:spPr/>
      <dgm:t>
        <a:bodyPr/>
        <a:lstStyle/>
        <a:p>
          <a:r>
            <a:rPr lang="bg-BG"/>
            <a:t>Б) Защото не престават да мислят за семействата си.</a:t>
          </a:r>
          <a:endParaRPr lang="en-US"/>
        </a:p>
      </dgm:t>
    </dgm:pt>
    <dgm:pt modelId="{654DA771-72DB-4A39-A3B9-68B5C92C45FB}" type="parTrans" cxnId="{83564E40-BA22-47E6-B638-7ABDCC483613}">
      <dgm:prSet/>
      <dgm:spPr/>
      <dgm:t>
        <a:bodyPr/>
        <a:lstStyle/>
        <a:p>
          <a:endParaRPr lang="en-US"/>
        </a:p>
      </dgm:t>
    </dgm:pt>
    <dgm:pt modelId="{02D46B49-DE39-4652-8232-7ABE8F32186A}" type="sibTrans" cxnId="{83564E40-BA22-47E6-B638-7ABDCC483613}">
      <dgm:prSet/>
      <dgm:spPr/>
      <dgm:t>
        <a:bodyPr/>
        <a:lstStyle/>
        <a:p>
          <a:endParaRPr lang="en-US"/>
        </a:p>
      </dgm:t>
    </dgm:pt>
    <dgm:pt modelId="{4238EB36-E7AA-490C-8C72-BB848BD3B5AB}">
      <dgm:prSet/>
      <dgm:spPr/>
      <dgm:t>
        <a:bodyPr/>
        <a:lstStyle/>
        <a:p>
          <a:r>
            <a:rPr lang="bg-BG"/>
            <a:t>В) Защото доброволно живеят във Влашко, където също не са свободни.</a:t>
          </a:r>
          <a:endParaRPr lang="en-US"/>
        </a:p>
      </dgm:t>
    </dgm:pt>
    <dgm:pt modelId="{0ADC5470-0001-4E64-B9E1-0AF7E05B2E21}" type="parTrans" cxnId="{D615EE23-0734-4D28-A373-079B23342D41}">
      <dgm:prSet/>
      <dgm:spPr/>
      <dgm:t>
        <a:bodyPr/>
        <a:lstStyle/>
        <a:p>
          <a:endParaRPr lang="en-US"/>
        </a:p>
      </dgm:t>
    </dgm:pt>
    <dgm:pt modelId="{803183A9-016B-474A-8565-5D31F80D69FF}" type="sibTrans" cxnId="{D615EE23-0734-4D28-A373-079B23342D41}">
      <dgm:prSet/>
      <dgm:spPr/>
      <dgm:t>
        <a:bodyPr/>
        <a:lstStyle/>
        <a:p>
          <a:endParaRPr lang="en-US"/>
        </a:p>
      </dgm:t>
    </dgm:pt>
    <dgm:pt modelId="{A82A024F-88E1-4700-A005-4C1BD95BE9C7}">
      <dgm:prSet/>
      <dgm:spPr/>
      <dgm:t>
        <a:bodyPr/>
        <a:lstStyle/>
        <a:p>
          <a:r>
            <a:rPr lang="bg-BG"/>
            <a:t>Г) Защото са изпълнили своя дълг към Отечеството и мечтаят за нови битки.</a:t>
          </a:r>
          <a:endParaRPr lang="en-US"/>
        </a:p>
      </dgm:t>
    </dgm:pt>
    <dgm:pt modelId="{5E5CE8C0-37C5-44C4-8BED-1038E5953D64}" type="parTrans" cxnId="{E1B2994C-EE7D-4E70-8075-57C4BF0CF1EC}">
      <dgm:prSet/>
      <dgm:spPr/>
      <dgm:t>
        <a:bodyPr/>
        <a:lstStyle/>
        <a:p>
          <a:endParaRPr lang="en-US"/>
        </a:p>
      </dgm:t>
    </dgm:pt>
    <dgm:pt modelId="{F93A857B-0A0F-42B9-B3E9-77EE3EE65A99}" type="sibTrans" cxnId="{E1B2994C-EE7D-4E70-8075-57C4BF0CF1EC}">
      <dgm:prSet/>
      <dgm:spPr/>
      <dgm:t>
        <a:bodyPr/>
        <a:lstStyle/>
        <a:p>
          <a:endParaRPr lang="en-US"/>
        </a:p>
      </dgm:t>
    </dgm:pt>
    <dgm:pt modelId="{730EA1C7-F8B2-44ED-B15E-DF5E48A2AE6D}" type="pres">
      <dgm:prSet presAssocID="{19824C9A-25BE-448E-A7AE-7A1E882AEACA}" presName="matrix" presStyleCnt="0">
        <dgm:presLayoutVars>
          <dgm:chMax val="1"/>
          <dgm:dir/>
          <dgm:resizeHandles val="exact"/>
        </dgm:presLayoutVars>
      </dgm:prSet>
      <dgm:spPr/>
    </dgm:pt>
    <dgm:pt modelId="{CCEC629E-8C65-4466-8373-52A41CCF5DBD}" type="pres">
      <dgm:prSet presAssocID="{19824C9A-25BE-448E-A7AE-7A1E882AEACA}" presName="diamond" presStyleLbl="bgShp" presStyleIdx="0" presStyleCnt="1"/>
      <dgm:spPr/>
    </dgm:pt>
    <dgm:pt modelId="{013BCCCE-65AA-4E60-A788-20ECD6993CA9}" type="pres">
      <dgm:prSet presAssocID="{19824C9A-25BE-448E-A7AE-7A1E882AEAC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A533ECE-ED8E-4578-A390-D91C33D9B09A}" type="pres">
      <dgm:prSet presAssocID="{19824C9A-25BE-448E-A7AE-7A1E882AEAC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5A86BDD-8BBE-4630-BC2F-685221F74C25}" type="pres">
      <dgm:prSet presAssocID="{19824C9A-25BE-448E-A7AE-7A1E882AEAC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E573650-DD97-4055-90BA-A7D4C2107F27}" type="pres">
      <dgm:prSet presAssocID="{19824C9A-25BE-448E-A7AE-7A1E882AEAC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615EE23-0734-4D28-A373-079B23342D41}" srcId="{19824C9A-25BE-448E-A7AE-7A1E882AEACA}" destId="{4238EB36-E7AA-490C-8C72-BB848BD3B5AB}" srcOrd="2" destOrd="0" parTransId="{0ADC5470-0001-4E64-B9E1-0AF7E05B2E21}" sibTransId="{803183A9-016B-474A-8565-5D31F80D69FF}"/>
    <dgm:cxn modelId="{83564E40-BA22-47E6-B638-7ABDCC483613}" srcId="{19824C9A-25BE-448E-A7AE-7A1E882AEACA}" destId="{76EB272D-C993-4303-82C0-04C37C6BFE7D}" srcOrd="1" destOrd="0" parTransId="{654DA771-72DB-4A39-A3B9-68B5C92C45FB}" sibTransId="{02D46B49-DE39-4652-8232-7ABE8F32186A}"/>
    <dgm:cxn modelId="{C2A5E669-CB2A-4048-B408-1C6C7398A5CE}" type="presOf" srcId="{4238EB36-E7AA-490C-8C72-BB848BD3B5AB}" destId="{35A86BDD-8BBE-4630-BC2F-685221F74C25}" srcOrd="0" destOrd="0" presId="urn:microsoft.com/office/officeart/2005/8/layout/matrix3"/>
    <dgm:cxn modelId="{E1B2994C-EE7D-4E70-8075-57C4BF0CF1EC}" srcId="{19824C9A-25BE-448E-A7AE-7A1E882AEACA}" destId="{A82A024F-88E1-4700-A005-4C1BD95BE9C7}" srcOrd="3" destOrd="0" parTransId="{5E5CE8C0-37C5-44C4-8BED-1038E5953D64}" sibTransId="{F93A857B-0A0F-42B9-B3E9-77EE3EE65A99}"/>
    <dgm:cxn modelId="{72D06C58-4217-41A0-B6A4-B74D464E913D}" srcId="{19824C9A-25BE-448E-A7AE-7A1E882AEACA}" destId="{187B4E03-F791-480F-910E-1B8E63EDF5DD}" srcOrd="0" destOrd="0" parTransId="{D5314130-DBA8-4E9B-B826-70A6C3A57A5F}" sibTransId="{21CA2C14-AA8B-4AE3-B8BD-B771B9C3EA8C}"/>
    <dgm:cxn modelId="{D49E25A1-CA66-425A-9484-651027D2B0F9}" type="presOf" srcId="{187B4E03-F791-480F-910E-1B8E63EDF5DD}" destId="{013BCCCE-65AA-4E60-A788-20ECD6993CA9}" srcOrd="0" destOrd="0" presId="urn:microsoft.com/office/officeart/2005/8/layout/matrix3"/>
    <dgm:cxn modelId="{855463B2-8E72-4741-B2B6-986DA763AD2F}" type="presOf" srcId="{19824C9A-25BE-448E-A7AE-7A1E882AEACA}" destId="{730EA1C7-F8B2-44ED-B15E-DF5E48A2AE6D}" srcOrd="0" destOrd="0" presId="urn:microsoft.com/office/officeart/2005/8/layout/matrix3"/>
    <dgm:cxn modelId="{45C6E2C0-FA50-4644-AC45-05B3680F8E0F}" type="presOf" srcId="{A82A024F-88E1-4700-A005-4C1BD95BE9C7}" destId="{6E573650-DD97-4055-90BA-A7D4C2107F27}" srcOrd="0" destOrd="0" presId="urn:microsoft.com/office/officeart/2005/8/layout/matrix3"/>
    <dgm:cxn modelId="{774EF9D1-15F8-41F6-A545-5B9ABD2FB50E}" type="presOf" srcId="{76EB272D-C993-4303-82C0-04C37C6BFE7D}" destId="{1A533ECE-ED8E-4578-A390-D91C33D9B09A}" srcOrd="0" destOrd="0" presId="urn:microsoft.com/office/officeart/2005/8/layout/matrix3"/>
    <dgm:cxn modelId="{FC798DF5-9985-431A-869B-FDF27131BE05}" type="presParOf" srcId="{730EA1C7-F8B2-44ED-B15E-DF5E48A2AE6D}" destId="{CCEC629E-8C65-4466-8373-52A41CCF5DBD}" srcOrd="0" destOrd="0" presId="urn:microsoft.com/office/officeart/2005/8/layout/matrix3"/>
    <dgm:cxn modelId="{F93B2F9D-4950-4F2B-8A25-0E4F443BB37F}" type="presParOf" srcId="{730EA1C7-F8B2-44ED-B15E-DF5E48A2AE6D}" destId="{013BCCCE-65AA-4E60-A788-20ECD6993CA9}" srcOrd="1" destOrd="0" presId="urn:microsoft.com/office/officeart/2005/8/layout/matrix3"/>
    <dgm:cxn modelId="{E072FB91-836C-43F9-88E3-065D2AEE3F98}" type="presParOf" srcId="{730EA1C7-F8B2-44ED-B15E-DF5E48A2AE6D}" destId="{1A533ECE-ED8E-4578-A390-D91C33D9B09A}" srcOrd="2" destOrd="0" presId="urn:microsoft.com/office/officeart/2005/8/layout/matrix3"/>
    <dgm:cxn modelId="{5A048D97-919C-4F07-992D-9BFE9F344037}" type="presParOf" srcId="{730EA1C7-F8B2-44ED-B15E-DF5E48A2AE6D}" destId="{35A86BDD-8BBE-4630-BC2F-685221F74C25}" srcOrd="3" destOrd="0" presId="urn:microsoft.com/office/officeart/2005/8/layout/matrix3"/>
    <dgm:cxn modelId="{E3CFAC0B-A554-4C7A-B137-A48EF848E8BE}" type="presParOf" srcId="{730EA1C7-F8B2-44ED-B15E-DF5E48A2AE6D}" destId="{6E573650-DD97-4055-90BA-A7D4C2107F2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D65F9B-8344-48E9-925C-07250DBE4E69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B0D53A-57E8-4434-8B96-03915AF53D82}">
      <dgm:prSet custT="1"/>
      <dgm:spPr/>
      <dgm:t>
        <a:bodyPr/>
        <a:lstStyle/>
        <a:p>
          <a:pPr algn="ctr"/>
          <a:endParaRPr lang="bg-BG" sz="2400" dirty="0"/>
        </a:p>
        <a:p>
          <a:pPr algn="ctr"/>
          <a:endParaRPr lang="bg-BG" sz="2400" dirty="0"/>
        </a:p>
        <a:p>
          <a:pPr algn="ctr"/>
          <a:endParaRPr lang="bg-BG" sz="2000" dirty="0"/>
        </a:p>
        <a:p>
          <a:pPr algn="ctr"/>
          <a:endParaRPr lang="bg-BG" sz="2000" dirty="0"/>
        </a:p>
        <a:p>
          <a:pPr algn="ctr"/>
          <a:endParaRPr lang="bg-BG" sz="2000" dirty="0"/>
        </a:p>
        <a:p>
          <a:pPr algn="ctr"/>
          <a:r>
            <a:rPr lang="bg-BG" sz="2000" dirty="0"/>
            <a:t>Например:</a:t>
          </a:r>
        </a:p>
        <a:p>
          <a:pPr algn="just"/>
          <a:r>
            <a:rPr lang="bg-BG" sz="2000" dirty="0"/>
            <a:t>В първата колонка запишете буквите, след които са представени думите на герои от изучени творби, а срещу нея във втора колонка  - името на литературния герой, който произнася тези думи.</a:t>
          </a:r>
        </a:p>
        <a:p>
          <a:pPr algn="just"/>
          <a:r>
            <a:rPr lang="bg-BG" sz="2000" dirty="0"/>
            <a:t>А) „Все трябва да си изкарал някоя пара. Да си купиш едно палто!“</a:t>
          </a:r>
        </a:p>
        <a:p>
          <a:pPr algn="just"/>
          <a:r>
            <a:rPr lang="bg-BG" sz="2000" dirty="0"/>
            <a:t>Б) „Пусни ме! Бог да ти даде здраве, на тебе и на децата!</a:t>
          </a:r>
        </a:p>
        <a:p>
          <a:pPr algn="just"/>
          <a:r>
            <a:rPr lang="bg-BG" sz="2000" dirty="0"/>
            <a:t>В) „Как да ти се отплатя? Аз нямам нищо. Нищо, нищо нямам …“</a:t>
          </a:r>
        </a:p>
        <a:p>
          <a:pPr algn="just"/>
          <a:r>
            <a:rPr lang="bg-BG" sz="2000" dirty="0"/>
            <a:t>Г) „И посред нощ … Какво ще му правя аз ако е болно?“</a:t>
          </a:r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en-US" sz="2400" dirty="0"/>
        </a:p>
      </dgm:t>
    </dgm:pt>
    <dgm:pt modelId="{55DF6D47-223B-43D9-AEAE-8BAA0F570433}" type="parTrans" cxnId="{D0E8DB1E-045E-46A6-AF3F-7692ADBDD99E}">
      <dgm:prSet/>
      <dgm:spPr/>
      <dgm:t>
        <a:bodyPr/>
        <a:lstStyle/>
        <a:p>
          <a:endParaRPr lang="en-US"/>
        </a:p>
      </dgm:t>
    </dgm:pt>
    <dgm:pt modelId="{6C071B07-69A9-4327-A4E3-95AB6834BA71}" type="sibTrans" cxnId="{D0E8DB1E-045E-46A6-AF3F-7692ADBDD99E}">
      <dgm:prSet/>
      <dgm:spPr/>
      <dgm:t>
        <a:bodyPr/>
        <a:lstStyle/>
        <a:p>
          <a:endParaRPr lang="en-US"/>
        </a:p>
      </dgm:t>
    </dgm:pt>
    <dgm:pt modelId="{5A501035-652C-480E-9314-4A28758D7CCA}" type="pres">
      <dgm:prSet presAssocID="{97D65F9B-8344-48E9-925C-07250DBE4E69}" presName="linearFlow" presStyleCnt="0">
        <dgm:presLayoutVars>
          <dgm:resizeHandles val="exact"/>
        </dgm:presLayoutVars>
      </dgm:prSet>
      <dgm:spPr/>
    </dgm:pt>
    <dgm:pt modelId="{3F077F97-A18C-4AB4-882A-F38BC6EA42B1}" type="pres">
      <dgm:prSet presAssocID="{C0B0D53A-57E8-4434-8B96-03915AF53D82}" presName="node" presStyleLbl="node1" presStyleIdx="0" presStyleCnt="1" custScaleY="100196">
        <dgm:presLayoutVars>
          <dgm:bulletEnabled val="1"/>
        </dgm:presLayoutVars>
      </dgm:prSet>
      <dgm:spPr/>
    </dgm:pt>
  </dgm:ptLst>
  <dgm:cxnLst>
    <dgm:cxn modelId="{D0E8DB1E-045E-46A6-AF3F-7692ADBDD99E}" srcId="{97D65F9B-8344-48E9-925C-07250DBE4E69}" destId="{C0B0D53A-57E8-4434-8B96-03915AF53D82}" srcOrd="0" destOrd="0" parTransId="{55DF6D47-223B-43D9-AEAE-8BAA0F570433}" sibTransId="{6C071B07-69A9-4327-A4E3-95AB6834BA71}"/>
    <dgm:cxn modelId="{03531F5E-9DD6-476D-9B91-3CC66F7B1AF2}" type="presOf" srcId="{C0B0D53A-57E8-4434-8B96-03915AF53D82}" destId="{3F077F97-A18C-4AB4-882A-F38BC6EA42B1}" srcOrd="0" destOrd="0" presId="urn:microsoft.com/office/officeart/2005/8/layout/process2"/>
    <dgm:cxn modelId="{71DE77A5-7B4B-457A-A962-019706E1653B}" type="presOf" srcId="{97D65F9B-8344-48E9-925C-07250DBE4E69}" destId="{5A501035-652C-480E-9314-4A28758D7CCA}" srcOrd="0" destOrd="0" presId="urn:microsoft.com/office/officeart/2005/8/layout/process2"/>
    <dgm:cxn modelId="{2E107451-5BC9-4C3A-B9F8-40696DAA3387}" type="presParOf" srcId="{5A501035-652C-480E-9314-4A28758D7CCA}" destId="{3F077F97-A18C-4AB4-882A-F38BC6EA42B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844145-EAE9-4374-82F1-7CA80B0C09C9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BE3D440-FE6F-4A15-816E-39A2FEBB5043}">
      <dgm:prSet custT="1"/>
      <dgm:spPr>
        <a:solidFill>
          <a:srgbClr val="FFFF00"/>
        </a:solidFill>
      </dgm:spPr>
      <dgm:t>
        <a:bodyPr/>
        <a:lstStyle/>
        <a:p>
          <a:r>
            <a:rPr lang="bg-BG" sz="2200" dirty="0">
              <a:solidFill>
                <a:srgbClr val="C00000"/>
              </a:solidFill>
            </a:rPr>
            <a:t>Срещу всяка буква в таблицата запишете заглавието на изученото произведение, което се свързва със съответното понятие.</a:t>
          </a:r>
          <a:endParaRPr lang="en-US" sz="2200" dirty="0">
            <a:solidFill>
              <a:srgbClr val="C00000"/>
            </a:solidFill>
          </a:endParaRPr>
        </a:p>
      </dgm:t>
    </dgm:pt>
    <dgm:pt modelId="{ABBDAD48-6E43-4D4C-850F-D5E7A0A2958C}" type="parTrans" cxnId="{D758A168-C7EC-447F-B4A5-03D4B943DDA4}">
      <dgm:prSet/>
      <dgm:spPr/>
      <dgm:t>
        <a:bodyPr/>
        <a:lstStyle/>
        <a:p>
          <a:endParaRPr lang="en-US"/>
        </a:p>
      </dgm:t>
    </dgm:pt>
    <dgm:pt modelId="{01047CF5-F174-4DDD-96BB-917634B68F05}" type="sibTrans" cxnId="{D758A168-C7EC-447F-B4A5-03D4B943DDA4}">
      <dgm:prSet/>
      <dgm:spPr/>
      <dgm:t>
        <a:bodyPr/>
        <a:lstStyle/>
        <a:p>
          <a:endParaRPr lang="en-US"/>
        </a:p>
      </dgm:t>
    </dgm:pt>
    <dgm:pt modelId="{C20CF4D5-DD80-4DF8-A1AE-B1FEDECAD1CD}">
      <dgm:prSet/>
      <dgm:spPr/>
      <dgm:t>
        <a:bodyPr/>
        <a:lstStyle/>
        <a:p>
          <a:r>
            <a:rPr lang="bg-BG" dirty="0"/>
            <a:t>А) ода</a:t>
          </a:r>
          <a:endParaRPr lang="en-US" dirty="0"/>
        </a:p>
      </dgm:t>
    </dgm:pt>
    <dgm:pt modelId="{64F6F33A-9072-437C-9EAE-E6F2D05717AA}" type="parTrans" cxnId="{AE739E85-3335-49A6-941B-127F0FE91E24}">
      <dgm:prSet/>
      <dgm:spPr/>
      <dgm:t>
        <a:bodyPr/>
        <a:lstStyle/>
        <a:p>
          <a:endParaRPr lang="en-US"/>
        </a:p>
      </dgm:t>
    </dgm:pt>
    <dgm:pt modelId="{C3A53F08-5944-41D9-B0B5-F8CE1449A9C1}" type="sibTrans" cxnId="{AE739E85-3335-49A6-941B-127F0FE91E24}">
      <dgm:prSet/>
      <dgm:spPr/>
      <dgm:t>
        <a:bodyPr/>
        <a:lstStyle/>
        <a:p>
          <a:endParaRPr lang="en-US"/>
        </a:p>
      </dgm:t>
    </dgm:pt>
    <dgm:pt modelId="{70ED92BD-B72E-40E5-80FB-7BDA77EBFDB2}">
      <dgm:prSet custT="1"/>
      <dgm:spPr/>
      <dgm:t>
        <a:bodyPr/>
        <a:lstStyle/>
        <a:p>
          <a:r>
            <a:rPr lang="bg-BG" sz="2200" dirty="0"/>
            <a:t>Б) пътепис</a:t>
          </a:r>
          <a:endParaRPr lang="en-US" sz="2200" dirty="0"/>
        </a:p>
      </dgm:t>
    </dgm:pt>
    <dgm:pt modelId="{AF85AD90-5F6C-4BB6-BA9B-58FED2F02F03}" type="parTrans" cxnId="{E350871A-3544-4308-A0BC-4AEB04282D2D}">
      <dgm:prSet/>
      <dgm:spPr/>
      <dgm:t>
        <a:bodyPr/>
        <a:lstStyle/>
        <a:p>
          <a:endParaRPr lang="en-US"/>
        </a:p>
      </dgm:t>
    </dgm:pt>
    <dgm:pt modelId="{9F2987A7-F2FD-426A-A32B-2A56BADC2ADD}" type="sibTrans" cxnId="{E350871A-3544-4308-A0BC-4AEB04282D2D}">
      <dgm:prSet/>
      <dgm:spPr/>
      <dgm:t>
        <a:bodyPr/>
        <a:lstStyle/>
        <a:p>
          <a:endParaRPr lang="en-US"/>
        </a:p>
      </dgm:t>
    </dgm:pt>
    <dgm:pt modelId="{22DD3B20-91FF-43E0-B8E2-3AFA47DB8D5E}">
      <dgm:prSet custT="1"/>
      <dgm:spPr/>
      <dgm:t>
        <a:bodyPr/>
        <a:lstStyle/>
        <a:p>
          <a:r>
            <a:rPr lang="bg-BG" sz="2200" dirty="0"/>
            <a:t>В) разказ</a:t>
          </a:r>
          <a:endParaRPr lang="en-US" sz="2200" dirty="0"/>
        </a:p>
      </dgm:t>
    </dgm:pt>
    <dgm:pt modelId="{9A6EC958-005C-4FBF-A035-17C580159FCD}" type="parTrans" cxnId="{5DC8C764-53C2-4730-98B0-408621CEC2E2}">
      <dgm:prSet/>
      <dgm:spPr/>
      <dgm:t>
        <a:bodyPr/>
        <a:lstStyle/>
        <a:p>
          <a:endParaRPr lang="en-US"/>
        </a:p>
      </dgm:t>
    </dgm:pt>
    <dgm:pt modelId="{F44BB9D6-CBE9-47AD-A7E7-83A65C6D1FDB}" type="sibTrans" cxnId="{5DC8C764-53C2-4730-98B0-408621CEC2E2}">
      <dgm:prSet/>
      <dgm:spPr/>
      <dgm:t>
        <a:bodyPr/>
        <a:lstStyle/>
        <a:p>
          <a:endParaRPr lang="en-US"/>
        </a:p>
      </dgm:t>
    </dgm:pt>
    <dgm:pt modelId="{3B6975F2-98A1-414E-BF94-3272DB46D7E9}">
      <dgm:prSet custT="1"/>
      <dgm:spPr/>
      <dgm:t>
        <a:bodyPr/>
        <a:lstStyle/>
        <a:p>
          <a:r>
            <a:rPr lang="bg-BG" sz="1700" dirty="0"/>
            <a:t>Г</a:t>
          </a:r>
          <a:r>
            <a:rPr lang="bg-BG" sz="2200" dirty="0"/>
            <a:t>) повест</a:t>
          </a:r>
          <a:endParaRPr lang="en-US" sz="2200" dirty="0"/>
        </a:p>
      </dgm:t>
    </dgm:pt>
    <dgm:pt modelId="{9B0F4861-DD89-4183-B061-5241CB4CFC03}" type="parTrans" cxnId="{9F72B4A5-1517-4348-95BE-1F14BC4B7064}">
      <dgm:prSet/>
      <dgm:spPr/>
      <dgm:t>
        <a:bodyPr/>
        <a:lstStyle/>
        <a:p>
          <a:endParaRPr lang="en-US"/>
        </a:p>
      </dgm:t>
    </dgm:pt>
    <dgm:pt modelId="{9FB85FE4-07D8-40FB-8236-8BB3FE9CD787}" type="sibTrans" cxnId="{9F72B4A5-1517-4348-95BE-1F14BC4B7064}">
      <dgm:prSet/>
      <dgm:spPr/>
      <dgm:t>
        <a:bodyPr/>
        <a:lstStyle/>
        <a:p>
          <a:endParaRPr lang="en-US"/>
        </a:p>
      </dgm:t>
    </dgm:pt>
    <dgm:pt modelId="{F71FB4C0-2BFF-4A36-BB1A-CDF6DF518273}" type="pres">
      <dgm:prSet presAssocID="{56844145-EAE9-4374-82F1-7CA80B0C09C9}" presName="vert0" presStyleCnt="0">
        <dgm:presLayoutVars>
          <dgm:dir/>
          <dgm:animOne val="branch"/>
          <dgm:animLvl val="lvl"/>
        </dgm:presLayoutVars>
      </dgm:prSet>
      <dgm:spPr/>
    </dgm:pt>
    <dgm:pt modelId="{F186C95B-2D28-43EE-9DDC-3484B0633B16}" type="pres">
      <dgm:prSet presAssocID="{7BE3D440-FE6F-4A15-816E-39A2FEBB5043}" presName="thickLine" presStyleLbl="alignNode1" presStyleIdx="0" presStyleCnt="5"/>
      <dgm:spPr/>
    </dgm:pt>
    <dgm:pt modelId="{6069A3F1-2146-44C5-8370-22788534DB58}" type="pres">
      <dgm:prSet presAssocID="{7BE3D440-FE6F-4A15-816E-39A2FEBB5043}" presName="horz1" presStyleCnt="0"/>
      <dgm:spPr/>
    </dgm:pt>
    <dgm:pt modelId="{FE4016E2-E66B-4153-BA04-D936588779E3}" type="pres">
      <dgm:prSet presAssocID="{7BE3D440-FE6F-4A15-816E-39A2FEBB5043}" presName="tx1" presStyleLbl="revTx" presStyleIdx="0" presStyleCnt="5" custScaleY="60042"/>
      <dgm:spPr/>
    </dgm:pt>
    <dgm:pt modelId="{B4226F8B-5B96-466D-83B1-94933169D3B1}" type="pres">
      <dgm:prSet presAssocID="{7BE3D440-FE6F-4A15-816E-39A2FEBB5043}" presName="vert1" presStyleCnt="0"/>
      <dgm:spPr/>
    </dgm:pt>
    <dgm:pt modelId="{D80E986B-9969-4223-9DA2-5ED600967321}" type="pres">
      <dgm:prSet presAssocID="{C20CF4D5-DD80-4DF8-A1AE-B1FEDECAD1CD}" presName="thickLine" presStyleLbl="alignNode1" presStyleIdx="1" presStyleCnt="5"/>
      <dgm:spPr/>
    </dgm:pt>
    <dgm:pt modelId="{D74AB7BD-0981-4312-98CA-86C424013107}" type="pres">
      <dgm:prSet presAssocID="{C20CF4D5-DD80-4DF8-A1AE-B1FEDECAD1CD}" presName="horz1" presStyleCnt="0"/>
      <dgm:spPr/>
    </dgm:pt>
    <dgm:pt modelId="{2EE35873-310C-4A91-A52A-4E243308DBF6}" type="pres">
      <dgm:prSet presAssocID="{C20CF4D5-DD80-4DF8-A1AE-B1FEDECAD1CD}" presName="tx1" presStyleLbl="revTx" presStyleIdx="1" presStyleCnt="5" custScaleY="23432"/>
      <dgm:spPr/>
    </dgm:pt>
    <dgm:pt modelId="{96834235-8B3C-4117-92BF-306D7626A3F3}" type="pres">
      <dgm:prSet presAssocID="{C20CF4D5-DD80-4DF8-A1AE-B1FEDECAD1CD}" presName="vert1" presStyleCnt="0"/>
      <dgm:spPr/>
    </dgm:pt>
    <dgm:pt modelId="{1A6D0D17-2779-463C-BCE3-43F4840A2AFD}" type="pres">
      <dgm:prSet presAssocID="{70ED92BD-B72E-40E5-80FB-7BDA77EBFDB2}" presName="thickLine" presStyleLbl="alignNode1" presStyleIdx="2" presStyleCnt="5"/>
      <dgm:spPr/>
    </dgm:pt>
    <dgm:pt modelId="{17E54E1D-98FA-4709-BDEF-4298DB90064D}" type="pres">
      <dgm:prSet presAssocID="{70ED92BD-B72E-40E5-80FB-7BDA77EBFDB2}" presName="horz1" presStyleCnt="0"/>
      <dgm:spPr/>
    </dgm:pt>
    <dgm:pt modelId="{75534303-CD54-49FB-9E6A-3AB16228AA6C}" type="pres">
      <dgm:prSet presAssocID="{70ED92BD-B72E-40E5-80FB-7BDA77EBFDB2}" presName="tx1" presStyleLbl="revTx" presStyleIdx="2" presStyleCnt="5" custScaleY="26633"/>
      <dgm:spPr/>
    </dgm:pt>
    <dgm:pt modelId="{954AD9FA-95E6-4054-AEC4-9354D71ED973}" type="pres">
      <dgm:prSet presAssocID="{70ED92BD-B72E-40E5-80FB-7BDA77EBFDB2}" presName="vert1" presStyleCnt="0"/>
      <dgm:spPr/>
    </dgm:pt>
    <dgm:pt modelId="{4987616A-CE76-4300-9501-D89A9E9B532E}" type="pres">
      <dgm:prSet presAssocID="{22DD3B20-91FF-43E0-B8E2-3AFA47DB8D5E}" presName="thickLine" presStyleLbl="alignNode1" presStyleIdx="3" presStyleCnt="5"/>
      <dgm:spPr/>
    </dgm:pt>
    <dgm:pt modelId="{E723BA85-8D37-4375-B410-80858AA3A30F}" type="pres">
      <dgm:prSet presAssocID="{22DD3B20-91FF-43E0-B8E2-3AFA47DB8D5E}" presName="horz1" presStyleCnt="0"/>
      <dgm:spPr/>
    </dgm:pt>
    <dgm:pt modelId="{D9001401-F102-4FCC-AFD5-42799EE9E355}" type="pres">
      <dgm:prSet presAssocID="{22DD3B20-91FF-43E0-B8E2-3AFA47DB8D5E}" presName="tx1" presStyleLbl="revTx" presStyleIdx="3" presStyleCnt="5" custScaleY="28613"/>
      <dgm:spPr/>
    </dgm:pt>
    <dgm:pt modelId="{658C8B42-9763-4800-A42B-50C44E45B797}" type="pres">
      <dgm:prSet presAssocID="{22DD3B20-91FF-43E0-B8E2-3AFA47DB8D5E}" presName="vert1" presStyleCnt="0"/>
      <dgm:spPr/>
    </dgm:pt>
    <dgm:pt modelId="{42BBD2B1-6037-4816-8EAD-0D93CDDE81C0}" type="pres">
      <dgm:prSet presAssocID="{3B6975F2-98A1-414E-BF94-3272DB46D7E9}" presName="thickLine" presStyleLbl="alignNode1" presStyleIdx="4" presStyleCnt="5"/>
      <dgm:spPr/>
    </dgm:pt>
    <dgm:pt modelId="{26F83E2C-A8C9-49F6-8A83-AF67AC895A11}" type="pres">
      <dgm:prSet presAssocID="{3B6975F2-98A1-414E-BF94-3272DB46D7E9}" presName="horz1" presStyleCnt="0"/>
      <dgm:spPr/>
    </dgm:pt>
    <dgm:pt modelId="{886A7B2A-53CD-4489-8A31-80157B6DE114}" type="pres">
      <dgm:prSet presAssocID="{3B6975F2-98A1-414E-BF94-3272DB46D7E9}" presName="tx1" presStyleLbl="revTx" presStyleIdx="4" presStyleCnt="5" custScaleY="16347"/>
      <dgm:spPr/>
    </dgm:pt>
    <dgm:pt modelId="{5887A201-280F-4204-BF9E-1314677C311E}" type="pres">
      <dgm:prSet presAssocID="{3B6975F2-98A1-414E-BF94-3272DB46D7E9}" presName="vert1" presStyleCnt="0"/>
      <dgm:spPr/>
    </dgm:pt>
  </dgm:ptLst>
  <dgm:cxnLst>
    <dgm:cxn modelId="{61025C0B-89DF-4824-AC02-A84A66095EEB}" type="presOf" srcId="{56844145-EAE9-4374-82F1-7CA80B0C09C9}" destId="{F71FB4C0-2BFF-4A36-BB1A-CDF6DF518273}" srcOrd="0" destOrd="0" presId="urn:microsoft.com/office/officeart/2008/layout/LinedList"/>
    <dgm:cxn modelId="{E350871A-3544-4308-A0BC-4AEB04282D2D}" srcId="{56844145-EAE9-4374-82F1-7CA80B0C09C9}" destId="{70ED92BD-B72E-40E5-80FB-7BDA77EBFDB2}" srcOrd="2" destOrd="0" parTransId="{AF85AD90-5F6C-4BB6-BA9B-58FED2F02F03}" sibTransId="{9F2987A7-F2FD-426A-A32B-2A56BADC2ADD}"/>
    <dgm:cxn modelId="{CECF955F-0AEC-4C2D-B79D-BD9E77B47DEE}" type="presOf" srcId="{7BE3D440-FE6F-4A15-816E-39A2FEBB5043}" destId="{FE4016E2-E66B-4153-BA04-D936588779E3}" srcOrd="0" destOrd="0" presId="urn:microsoft.com/office/officeart/2008/layout/LinedList"/>
    <dgm:cxn modelId="{8CDFA563-63A9-4304-9C69-DCFAEF5606A2}" type="presOf" srcId="{C20CF4D5-DD80-4DF8-A1AE-B1FEDECAD1CD}" destId="{2EE35873-310C-4A91-A52A-4E243308DBF6}" srcOrd="0" destOrd="0" presId="urn:microsoft.com/office/officeart/2008/layout/LinedList"/>
    <dgm:cxn modelId="{5DC8C764-53C2-4730-98B0-408621CEC2E2}" srcId="{56844145-EAE9-4374-82F1-7CA80B0C09C9}" destId="{22DD3B20-91FF-43E0-B8E2-3AFA47DB8D5E}" srcOrd="3" destOrd="0" parTransId="{9A6EC958-005C-4FBF-A035-17C580159FCD}" sibTransId="{F44BB9D6-CBE9-47AD-A7E7-83A65C6D1FDB}"/>
    <dgm:cxn modelId="{D758A168-C7EC-447F-B4A5-03D4B943DDA4}" srcId="{56844145-EAE9-4374-82F1-7CA80B0C09C9}" destId="{7BE3D440-FE6F-4A15-816E-39A2FEBB5043}" srcOrd="0" destOrd="0" parTransId="{ABBDAD48-6E43-4D4C-850F-D5E7A0A2958C}" sibTransId="{01047CF5-F174-4DDD-96BB-917634B68F05}"/>
    <dgm:cxn modelId="{A2620F53-C636-4D63-8474-09C12A608B7C}" type="presOf" srcId="{70ED92BD-B72E-40E5-80FB-7BDA77EBFDB2}" destId="{75534303-CD54-49FB-9E6A-3AB16228AA6C}" srcOrd="0" destOrd="0" presId="urn:microsoft.com/office/officeart/2008/layout/LinedList"/>
    <dgm:cxn modelId="{AE739E85-3335-49A6-941B-127F0FE91E24}" srcId="{56844145-EAE9-4374-82F1-7CA80B0C09C9}" destId="{C20CF4D5-DD80-4DF8-A1AE-B1FEDECAD1CD}" srcOrd="1" destOrd="0" parTransId="{64F6F33A-9072-437C-9EAE-E6F2D05717AA}" sibTransId="{C3A53F08-5944-41D9-B0B5-F8CE1449A9C1}"/>
    <dgm:cxn modelId="{9F72B4A5-1517-4348-95BE-1F14BC4B7064}" srcId="{56844145-EAE9-4374-82F1-7CA80B0C09C9}" destId="{3B6975F2-98A1-414E-BF94-3272DB46D7E9}" srcOrd="4" destOrd="0" parTransId="{9B0F4861-DD89-4183-B061-5241CB4CFC03}" sibTransId="{9FB85FE4-07D8-40FB-8236-8BB3FE9CD787}"/>
    <dgm:cxn modelId="{BDF810F4-D527-416E-B8BA-066DB97C1592}" type="presOf" srcId="{3B6975F2-98A1-414E-BF94-3272DB46D7E9}" destId="{886A7B2A-53CD-4489-8A31-80157B6DE114}" srcOrd="0" destOrd="0" presId="urn:microsoft.com/office/officeart/2008/layout/LinedList"/>
    <dgm:cxn modelId="{EBFB53F6-7B5F-4D57-8852-E977D9434490}" type="presOf" srcId="{22DD3B20-91FF-43E0-B8E2-3AFA47DB8D5E}" destId="{D9001401-F102-4FCC-AFD5-42799EE9E355}" srcOrd="0" destOrd="0" presId="urn:microsoft.com/office/officeart/2008/layout/LinedList"/>
    <dgm:cxn modelId="{E87262C9-764F-4BB7-B8E1-07EA4F350CD8}" type="presParOf" srcId="{F71FB4C0-2BFF-4A36-BB1A-CDF6DF518273}" destId="{F186C95B-2D28-43EE-9DDC-3484B0633B16}" srcOrd="0" destOrd="0" presId="urn:microsoft.com/office/officeart/2008/layout/LinedList"/>
    <dgm:cxn modelId="{4819383B-151B-473B-A83F-80D9FA55F969}" type="presParOf" srcId="{F71FB4C0-2BFF-4A36-BB1A-CDF6DF518273}" destId="{6069A3F1-2146-44C5-8370-22788534DB58}" srcOrd="1" destOrd="0" presId="urn:microsoft.com/office/officeart/2008/layout/LinedList"/>
    <dgm:cxn modelId="{D4B0924F-5FB9-439B-B3D9-3A5D678995EB}" type="presParOf" srcId="{6069A3F1-2146-44C5-8370-22788534DB58}" destId="{FE4016E2-E66B-4153-BA04-D936588779E3}" srcOrd="0" destOrd="0" presId="urn:microsoft.com/office/officeart/2008/layout/LinedList"/>
    <dgm:cxn modelId="{A1B8A72D-F2EE-4A0A-B7BD-3535052F1422}" type="presParOf" srcId="{6069A3F1-2146-44C5-8370-22788534DB58}" destId="{B4226F8B-5B96-466D-83B1-94933169D3B1}" srcOrd="1" destOrd="0" presId="urn:microsoft.com/office/officeart/2008/layout/LinedList"/>
    <dgm:cxn modelId="{6BC8D066-32DA-4A6A-9F15-A46A2D7634B7}" type="presParOf" srcId="{F71FB4C0-2BFF-4A36-BB1A-CDF6DF518273}" destId="{D80E986B-9969-4223-9DA2-5ED600967321}" srcOrd="2" destOrd="0" presId="urn:microsoft.com/office/officeart/2008/layout/LinedList"/>
    <dgm:cxn modelId="{69B002EE-6361-4861-899B-A4554666B1F0}" type="presParOf" srcId="{F71FB4C0-2BFF-4A36-BB1A-CDF6DF518273}" destId="{D74AB7BD-0981-4312-98CA-86C424013107}" srcOrd="3" destOrd="0" presId="urn:microsoft.com/office/officeart/2008/layout/LinedList"/>
    <dgm:cxn modelId="{B92BA2F3-4061-476D-A102-054928C32562}" type="presParOf" srcId="{D74AB7BD-0981-4312-98CA-86C424013107}" destId="{2EE35873-310C-4A91-A52A-4E243308DBF6}" srcOrd="0" destOrd="0" presId="urn:microsoft.com/office/officeart/2008/layout/LinedList"/>
    <dgm:cxn modelId="{4919C713-4BE2-44B6-A9DD-5138E760C9D8}" type="presParOf" srcId="{D74AB7BD-0981-4312-98CA-86C424013107}" destId="{96834235-8B3C-4117-92BF-306D7626A3F3}" srcOrd="1" destOrd="0" presId="urn:microsoft.com/office/officeart/2008/layout/LinedList"/>
    <dgm:cxn modelId="{E47244E4-EF5F-43D1-A7A6-7E7A071D9DB0}" type="presParOf" srcId="{F71FB4C0-2BFF-4A36-BB1A-CDF6DF518273}" destId="{1A6D0D17-2779-463C-BCE3-43F4840A2AFD}" srcOrd="4" destOrd="0" presId="urn:microsoft.com/office/officeart/2008/layout/LinedList"/>
    <dgm:cxn modelId="{84BDF375-1E4E-4AA0-9F6C-55C8F0A9FEF0}" type="presParOf" srcId="{F71FB4C0-2BFF-4A36-BB1A-CDF6DF518273}" destId="{17E54E1D-98FA-4709-BDEF-4298DB90064D}" srcOrd="5" destOrd="0" presId="urn:microsoft.com/office/officeart/2008/layout/LinedList"/>
    <dgm:cxn modelId="{E4A8D89B-0009-494D-8653-B922ECBB5BA0}" type="presParOf" srcId="{17E54E1D-98FA-4709-BDEF-4298DB90064D}" destId="{75534303-CD54-49FB-9E6A-3AB16228AA6C}" srcOrd="0" destOrd="0" presId="urn:microsoft.com/office/officeart/2008/layout/LinedList"/>
    <dgm:cxn modelId="{02F89B2F-C24E-4C4F-A69A-37ABFCA8FB52}" type="presParOf" srcId="{17E54E1D-98FA-4709-BDEF-4298DB90064D}" destId="{954AD9FA-95E6-4054-AEC4-9354D71ED973}" srcOrd="1" destOrd="0" presId="urn:microsoft.com/office/officeart/2008/layout/LinedList"/>
    <dgm:cxn modelId="{C8164456-C559-408B-965C-9C1A8687E04B}" type="presParOf" srcId="{F71FB4C0-2BFF-4A36-BB1A-CDF6DF518273}" destId="{4987616A-CE76-4300-9501-D89A9E9B532E}" srcOrd="6" destOrd="0" presId="urn:microsoft.com/office/officeart/2008/layout/LinedList"/>
    <dgm:cxn modelId="{D40D6F0A-D676-438C-A3D5-557ADBC89159}" type="presParOf" srcId="{F71FB4C0-2BFF-4A36-BB1A-CDF6DF518273}" destId="{E723BA85-8D37-4375-B410-80858AA3A30F}" srcOrd="7" destOrd="0" presId="urn:microsoft.com/office/officeart/2008/layout/LinedList"/>
    <dgm:cxn modelId="{87EF53D8-6C23-4430-80A1-9F418875D8AE}" type="presParOf" srcId="{E723BA85-8D37-4375-B410-80858AA3A30F}" destId="{D9001401-F102-4FCC-AFD5-42799EE9E355}" srcOrd="0" destOrd="0" presId="urn:microsoft.com/office/officeart/2008/layout/LinedList"/>
    <dgm:cxn modelId="{C6256F80-F81D-434B-BB63-18A3DAEAC3B0}" type="presParOf" srcId="{E723BA85-8D37-4375-B410-80858AA3A30F}" destId="{658C8B42-9763-4800-A42B-50C44E45B797}" srcOrd="1" destOrd="0" presId="urn:microsoft.com/office/officeart/2008/layout/LinedList"/>
    <dgm:cxn modelId="{85B8742F-40BC-4910-8047-30A76D971D8A}" type="presParOf" srcId="{F71FB4C0-2BFF-4A36-BB1A-CDF6DF518273}" destId="{42BBD2B1-6037-4816-8EAD-0D93CDDE81C0}" srcOrd="8" destOrd="0" presId="urn:microsoft.com/office/officeart/2008/layout/LinedList"/>
    <dgm:cxn modelId="{F6248EA0-2791-42FE-9B94-82CF83FE4B1A}" type="presParOf" srcId="{F71FB4C0-2BFF-4A36-BB1A-CDF6DF518273}" destId="{26F83E2C-A8C9-49F6-8A83-AF67AC895A11}" srcOrd="9" destOrd="0" presId="urn:microsoft.com/office/officeart/2008/layout/LinedList"/>
    <dgm:cxn modelId="{988DB0E9-EA9D-4090-A024-37ACFD6BEAAB}" type="presParOf" srcId="{26F83E2C-A8C9-49F6-8A83-AF67AC895A11}" destId="{886A7B2A-53CD-4489-8A31-80157B6DE114}" srcOrd="0" destOrd="0" presId="urn:microsoft.com/office/officeart/2008/layout/LinedList"/>
    <dgm:cxn modelId="{5AD2E15B-F362-4A9C-978D-EDC21C720B2F}" type="presParOf" srcId="{26F83E2C-A8C9-49F6-8A83-AF67AC895A11}" destId="{5887A201-280F-4204-BF9E-1314677C31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7D65F9B-8344-48E9-925C-07250DBE4E69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B0D53A-57E8-4434-8B96-03915AF53D82}">
      <dgm:prSet custT="1"/>
      <dgm:spPr/>
      <dgm:t>
        <a:bodyPr/>
        <a:lstStyle/>
        <a:p>
          <a:pPr algn="ctr"/>
          <a:endParaRPr lang="bg-BG" sz="2400" dirty="0"/>
        </a:p>
        <a:p>
          <a:pPr algn="ctr"/>
          <a:endParaRPr lang="bg-BG" sz="2400" dirty="0"/>
        </a:p>
        <a:p>
          <a:pPr algn="ctr"/>
          <a:endParaRPr lang="bg-BG" sz="2000" dirty="0"/>
        </a:p>
        <a:p>
          <a:pPr algn="ctr"/>
          <a:endParaRPr lang="bg-BG" sz="20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r>
            <a:rPr lang="bg-BG" sz="2400" dirty="0"/>
            <a:t>Който носи мъжко сърце</a:t>
          </a:r>
        </a:p>
        <a:p>
          <a:pPr algn="just"/>
          <a:r>
            <a:rPr lang="bg-BG" sz="2400" dirty="0"/>
            <a:t>и българско име,</a:t>
          </a:r>
        </a:p>
        <a:p>
          <a:pPr algn="just"/>
          <a:r>
            <a:rPr lang="bg-BG" sz="2400" dirty="0"/>
            <a:t>да препаше остра сабя, </a:t>
          </a:r>
        </a:p>
        <a:p>
          <a:pPr algn="just"/>
          <a:r>
            <a:rPr lang="bg-BG" sz="2400" dirty="0"/>
            <a:t>знаме да развие!</a:t>
          </a:r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  <a:p>
          <a:pPr algn="just"/>
          <a:endParaRPr lang="bg-BG" sz="2400" dirty="0"/>
        </a:p>
      </dgm:t>
    </dgm:pt>
    <dgm:pt modelId="{55DF6D47-223B-43D9-AEAE-8BAA0F570433}" type="parTrans" cxnId="{D0E8DB1E-045E-46A6-AF3F-7692ADBDD99E}">
      <dgm:prSet/>
      <dgm:spPr/>
      <dgm:t>
        <a:bodyPr/>
        <a:lstStyle/>
        <a:p>
          <a:endParaRPr lang="en-US"/>
        </a:p>
      </dgm:t>
    </dgm:pt>
    <dgm:pt modelId="{6C071B07-69A9-4327-A4E3-95AB6834BA71}" type="sibTrans" cxnId="{D0E8DB1E-045E-46A6-AF3F-7692ADBDD99E}">
      <dgm:prSet/>
      <dgm:spPr/>
      <dgm:t>
        <a:bodyPr/>
        <a:lstStyle/>
        <a:p>
          <a:endParaRPr lang="en-US"/>
        </a:p>
      </dgm:t>
    </dgm:pt>
    <dgm:pt modelId="{5A501035-652C-480E-9314-4A28758D7CCA}" type="pres">
      <dgm:prSet presAssocID="{97D65F9B-8344-48E9-925C-07250DBE4E69}" presName="linearFlow" presStyleCnt="0">
        <dgm:presLayoutVars>
          <dgm:resizeHandles val="exact"/>
        </dgm:presLayoutVars>
      </dgm:prSet>
      <dgm:spPr/>
    </dgm:pt>
    <dgm:pt modelId="{3F077F97-A18C-4AB4-882A-F38BC6EA42B1}" type="pres">
      <dgm:prSet presAssocID="{C0B0D53A-57E8-4434-8B96-03915AF53D82}" presName="node" presStyleLbl="node1" presStyleIdx="0" presStyleCnt="1" custScaleY="100196" custLinFactNeighborX="20916" custLinFactNeighborY="-8923">
        <dgm:presLayoutVars>
          <dgm:bulletEnabled val="1"/>
        </dgm:presLayoutVars>
      </dgm:prSet>
      <dgm:spPr/>
    </dgm:pt>
  </dgm:ptLst>
  <dgm:cxnLst>
    <dgm:cxn modelId="{D0E8DB1E-045E-46A6-AF3F-7692ADBDD99E}" srcId="{97D65F9B-8344-48E9-925C-07250DBE4E69}" destId="{C0B0D53A-57E8-4434-8B96-03915AF53D82}" srcOrd="0" destOrd="0" parTransId="{55DF6D47-223B-43D9-AEAE-8BAA0F570433}" sibTransId="{6C071B07-69A9-4327-A4E3-95AB6834BA71}"/>
    <dgm:cxn modelId="{03531F5E-9DD6-476D-9B91-3CC66F7B1AF2}" type="presOf" srcId="{C0B0D53A-57E8-4434-8B96-03915AF53D82}" destId="{3F077F97-A18C-4AB4-882A-F38BC6EA42B1}" srcOrd="0" destOrd="0" presId="urn:microsoft.com/office/officeart/2005/8/layout/process2"/>
    <dgm:cxn modelId="{71DE77A5-7B4B-457A-A962-019706E1653B}" type="presOf" srcId="{97D65F9B-8344-48E9-925C-07250DBE4E69}" destId="{5A501035-652C-480E-9314-4A28758D7CCA}" srcOrd="0" destOrd="0" presId="urn:microsoft.com/office/officeart/2005/8/layout/process2"/>
    <dgm:cxn modelId="{2E107451-5BC9-4C3A-B9F8-40696DAA3387}" type="presParOf" srcId="{5A501035-652C-480E-9314-4A28758D7CCA}" destId="{3F077F97-A18C-4AB4-882A-F38BC6EA42B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B2A2FD6-B9F3-4FCC-93D1-B6FDBEE4DC5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A3D1C40-00D4-4AFB-A981-87850E8BC6ED}">
      <dgm:prSet/>
      <dgm:spPr/>
      <dgm:t>
        <a:bodyPr/>
        <a:lstStyle/>
        <a:p>
          <a:r>
            <a:rPr lang="bg-BG"/>
            <a:t>СТИХОТВОРЕНИЯ:</a:t>
          </a:r>
          <a:endParaRPr lang="en-US"/>
        </a:p>
      </dgm:t>
    </dgm:pt>
    <dgm:pt modelId="{63B225EA-2FC3-4A8E-B854-1323ED14B0A7}" type="parTrans" cxnId="{1C4931BE-3249-4D0F-AE87-85ACE9A22DFB}">
      <dgm:prSet/>
      <dgm:spPr/>
      <dgm:t>
        <a:bodyPr/>
        <a:lstStyle/>
        <a:p>
          <a:endParaRPr lang="en-US"/>
        </a:p>
      </dgm:t>
    </dgm:pt>
    <dgm:pt modelId="{07B0179B-E5FC-43E1-8760-180B62EFC162}" type="sibTrans" cxnId="{1C4931BE-3249-4D0F-AE87-85ACE9A22DFB}">
      <dgm:prSet/>
      <dgm:spPr/>
      <dgm:t>
        <a:bodyPr/>
        <a:lstStyle/>
        <a:p>
          <a:endParaRPr lang="en-US"/>
        </a:p>
      </dgm:t>
    </dgm:pt>
    <dgm:pt modelId="{2E79E6DE-4EAB-4293-81F5-587FBAFB4E87}">
      <dgm:prSet/>
      <dgm:spPr/>
      <dgm:t>
        <a:bodyPr/>
        <a:lstStyle/>
        <a:p>
          <a:r>
            <a:rPr lang="bg-BG"/>
            <a:t>1.  „Хубава си, моя горо“ – Любен Каравелов</a:t>
          </a:r>
          <a:endParaRPr lang="en-US"/>
        </a:p>
      </dgm:t>
    </dgm:pt>
    <dgm:pt modelId="{0F39E7D7-6BE0-48FD-8D72-4388CBC13F6A}" type="parTrans" cxnId="{1008A418-35A8-400C-9BCE-1FED28D2C2A4}">
      <dgm:prSet/>
      <dgm:spPr/>
      <dgm:t>
        <a:bodyPr/>
        <a:lstStyle/>
        <a:p>
          <a:endParaRPr lang="en-US"/>
        </a:p>
      </dgm:t>
    </dgm:pt>
    <dgm:pt modelId="{3084DE58-CE64-4179-B436-AED63141ADFC}" type="sibTrans" cxnId="{1008A418-35A8-400C-9BCE-1FED28D2C2A4}">
      <dgm:prSet/>
      <dgm:spPr/>
      <dgm:t>
        <a:bodyPr/>
        <a:lstStyle/>
        <a:p>
          <a:endParaRPr lang="en-US"/>
        </a:p>
      </dgm:t>
    </dgm:pt>
    <dgm:pt modelId="{B9B47638-8FEC-4889-9734-9675AFED3F64}">
      <dgm:prSet/>
      <dgm:spPr/>
      <dgm:t>
        <a:bodyPr/>
        <a:lstStyle/>
        <a:p>
          <a:r>
            <a:rPr lang="bg-BG"/>
            <a:t>2. „Отечество любезно, как хубаво си ти!“ – Иван Вазов</a:t>
          </a:r>
          <a:endParaRPr lang="en-US"/>
        </a:p>
      </dgm:t>
    </dgm:pt>
    <dgm:pt modelId="{F5C97E1B-31A3-40A1-9E53-F8AB87A8E269}" type="parTrans" cxnId="{DCC17813-3ACC-4D49-8F2D-A5D3E36D7D6E}">
      <dgm:prSet/>
      <dgm:spPr/>
      <dgm:t>
        <a:bodyPr/>
        <a:lstStyle/>
        <a:p>
          <a:endParaRPr lang="en-US"/>
        </a:p>
      </dgm:t>
    </dgm:pt>
    <dgm:pt modelId="{0E4F71F0-35A1-44EA-9CB7-7FC819DAAC7B}" type="sibTrans" cxnId="{DCC17813-3ACC-4D49-8F2D-A5D3E36D7D6E}">
      <dgm:prSet/>
      <dgm:spPr/>
      <dgm:t>
        <a:bodyPr/>
        <a:lstStyle/>
        <a:p>
          <a:endParaRPr lang="en-US"/>
        </a:p>
      </dgm:t>
    </dgm:pt>
    <dgm:pt modelId="{6F038E67-3CDB-4224-8587-1E7C8D3A7D46}">
      <dgm:prSet/>
      <dgm:spPr/>
      <dgm:t>
        <a:bodyPr/>
        <a:lstStyle/>
        <a:p>
          <a:r>
            <a:rPr lang="bg-BG"/>
            <a:t>3. „Братчетата на Гаврош“ –Христо Смирненски</a:t>
          </a:r>
          <a:endParaRPr lang="en-US"/>
        </a:p>
      </dgm:t>
    </dgm:pt>
    <dgm:pt modelId="{32B235B0-FE9B-440C-8B08-F12F49866145}" type="parTrans" cxnId="{1629909C-088A-4257-9C91-4638C38AC1A9}">
      <dgm:prSet/>
      <dgm:spPr/>
      <dgm:t>
        <a:bodyPr/>
        <a:lstStyle/>
        <a:p>
          <a:endParaRPr lang="en-US"/>
        </a:p>
      </dgm:t>
    </dgm:pt>
    <dgm:pt modelId="{633A26A3-F36C-4F8D-958B-A60D1EC047E9}" type="sibTrans" cxnId="{1629909C-088A-4257-9C91-4638C38AC1A9}">
      <dgm:prSet/>
      <dgm:spPr/>
      <dgm:t>
        <a:bodyPr/>
        <a:lstStyle/>
        <a:p>
          <a:endParaRPr lang="en-US"/>
        </a:p>
      </dgm:t>
    </dgm:pt>
    <dgm:pt modelId="{39E8B23F-4D7A-4227-8EB4-F8B269012855}">
      <dgm:prSet/>
      <dgm:spPr/>
      <dgm:t>
        <a:bodyPr/>
        <a:lstStyle/>
        <a:p>
          <a:r>
            <a:rPr lang="bg-BG"/>
            <a:t>4. „Художник“ - Веселин Ханчев</a:t>
          </a:r>
          <a:endParaRPr lang="en-US"/>
        </a:p>
      </dgm:t>
    </dgm:pt>
    <dgm:pt modelId="{3EB413AA-9B1C-4F16-9D57-4C00659DAEBA}" type="parTrans" cxnId="{744DC57F-81D7-496A-9D12-5225EC85CBB6}">
      <dgm:prSet/>
      <dgm:spPr/>
      <dgm:t>
        <a:bodyPr/>
        <a:lstStyle/>
        <a:p>
          <a:endParaRPr lang="en-US"/>
        </a:p>
      </dgm:t>
    </dgm:pt>
    <dgm:pt modelId="{BCF96FFD-58DB-41A6-9C10-F092611C567D}" type="sibTrans" cxnId="{744DC57F-81D7-496A-9D12-5225EC85CBB6}">
      <dgm:prSet/>
      <dgm:spPr/>
      <dgm:t>
        <a:bodyPr/>
        <a:lstStyle/>
        <a:p>
          <a:endParaRPr lang="en-US"/>
        </a:p>
      </dgm:t>
    </dgm:pt>
    <dgm:pt modelId="{6BB14FF9-6BC4-472D-B76C-401C99B59EAC}">
      <dgm:prSet/>
      <dgm:spPr/>
      <dgm:t>
        <a:bodyPr/>
        <a:lstStyle/>
        <a:p>
          <a:r>
            <a:rPr lang="bg-BG"/>
            <a:t>5. „Стани, стани, юнак Балкански“ – Добри Чинтулов</a:t>
          </a:r>
          <a:endParaRPr lang="en-US"/>
        </a:p>
      </dgm:t>
    </dgm:pt>
    <dgm:pt modelId="{FF8A45B2-E2C3-4632-8CA5-EB38E00F77A6}" type="parTrans" cxnId="{570D05EF-076A-4FD2-88E6-19BFFA4342A9}">
      <dgm:prSet/>
      <dgm:spPr/>
      <dgm:t>
        <a:bodyPr/>
        <a:lstStyle/>
        <a:p>
          <a:endParaRPr lang="en-US"/>
        </a:p>
      </dgm:t>
    </dgm:pt>
    <dgm:pt modelId="{C5CAA49A-5D8A-4FD8-BD2D-8690034D70F2}" type="sibTrans" cxnId="{570D05EF-076A-4FD2-88E6-19BFFA4342A9}">
      <dgm:prSet/>
      <dgm:spPr/>
      <dgm:t>
        <a:bodyPr/>
        <a:lstStyle/>
        <a:p>
          <a:endParaRPr lang="en-US"/>
        </a:p>
      </dgm:t>
    </dgm:pt>
    <dgm:pt modelId="{19A94C2B-3382-4A43-A310-085C3BB48415}">
      <dgm:prSet/>
      <dgm:spPr/>
      <dgm:t>
        <a:bodyPr/>
        <a:lstStyle/>
        <a:p>
          <a:r>
            <a:rPr lang="bg-BG"/>
            <a:t>6. „Вятър ечи, Балкан стене“ - Добри Чинтулов</a:t>
          </a:r>
          <a:endParaRPr lang="en-US"/>
        </a:p>
      </dgm:t>
    </dgm:pt>
    <dgm:pt modelId="{AA0BD603-81FD-4748-812D-F1E4B873DEDF}" type="parTrans" cxnId="{63A93F43-1855-4FFD-96DF-BFFC8BF15931}">
      <dgm:prSet/>
      <dgm:spPr/>
      <dgm:t>
        <a:bodyPr/>
        <a:lstStyle/>
        <a:p>
          <a:endParaRPr lang="en-US"/>
        </a:p>
      </dgm:t>
    </dgm:pt>
    <dgm:pt modelId="{FD38A7EC-76BC-45AE-A45C-943C39A30AC3}" type="sibTrans" cxnId="{63A93F43-1855-4FFD-96DF-BFFC8BF15931}">
      <dgm:prSet/>
      <dgm:spPr/>
      <dgm:t>
        <a:bodyPr/>
        <a:lstStyle/>
        <a:p>
          <a:endParaRPr lang="en-US"/>
        </a:p>
      </dgm:t>
    </dgm:pt>
    <dgm:pt modelId="{8C5616E0-38BD-49C2-ABD9-DCE6BD208B1C}">
      <dgm:prSet/>
      <dgm:spPr/>
      <dgm:t>
        <a:bodyPr/>
        <a:lstStyle/>
        <a:p>
          <a:r>
            <a:rPr lang="bg-BG"/>
            <a:t>7. „На прощаване в 1868 г.“ – Христо Ботев</a:t>
          </a:r>
          <a:endParaRPr lang="en-US"/>
        </a:p>
      </dgm:t>
    </dgm:pt>
    <dgm:pt modelId="{B14AA445-4BF4-487E-9993-A93AD63ACA1A}" type="parTrans" cxnId="{5D4CD152-01F1-4D80-81FF-3CA231CA9037}">
      <dgm:prSet/>
      <dgm:spPr/>
      <dgm:t>
        <a:bodyPr/>
        <a:lstStyle/>
        <a:p>
          <a:endParaRPr lang="en-US"/>
        </a:p>
      </dgm:t>
    </dgm:pt>
    <dgm:pt modelId="{06C39AA5-94C8-415E-A900-ABB3C39F55BB}" type="sibTrans" cxnId="{5D4CD152-01F1-4D80-81FF-3CA231CA9037}">
      <dgm:prSet/>
      <dgm:spPr/>
      <dgm:t>
        <a:bodyPr/>
        <a:lstStyle/>
        <a:p>
          <a:endParaRPr lang="en-US"/>
        </a:p>
      </dgm:t>
    </dgm:pt>
    <dgm:pt modelId="{24662CCB-C4E2-44A0-87A7-0016E4726487}" type="pres">
      <dgm:prSet presAssocID="{8B2A2FD6-B9F3-4FCC-93D1-B6FDBEE4DC58}" presName="linear" presStyleCnt="0">
        <dgm:presLayoutVars>
          <dgm:animLvl val="lvl"/>
          <dgm:resizeHandles val="exact"/>
        </dgm:presLayoutVars>
      </dgm:prSet>
      <dgm:spPr/>
    </dgm:pt>
    <dgm:pt modelId="{362C127B-1FD3-4346-BB31-9820CDBFE641}" type="pres">
      <dgm:prSet presAssocID="{0A3D1C40-00D4-4AFB-A981-87850E8BC6E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C3B31A3-2FEC-427C-AE86-47F17DEEE9CB}" type="pres">
      <dgm:prSet presAssocID="{07B0179B-E5FC-43E1-8760-180B62EFC162}" presName="spacer" presStyleCnt="0"/>
      <dgm:spPr/>
    </dgm:pt>
    <dgm:pt modelId="{32505987-0704-4FD7-A30D-68F80E33A0B0}" type="pres">
      <dgm:prSet presAssocID="{2E79E6DE-4EAB-4293-81F5-587FBAFB4E8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8A19B86-09CA-4F02-A72F-2DE1F659BF0C}" type="pres">
      <dgm:prSet presAssocID="{3084DE58-CE64-4179-B436-AED63141ADFC}" presName="spacer" presStyleCnt="0"/>
      <dgm:spPr/>
    </dgm:pt>
    <dgm:pt modelId="{0D9770E4-B918-4623-947C-B28C548F92BE}" type="pres">
      <dgm:prSet presAssocID="{B9B47638-8FEC-4889-9734-9675AFED3F6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3A3B71E-A525-47E3-A96B-E66E51809014}" type="pres">
      <dgm:prSet presAssocID="{0E4F71F0-35A1-44EA-9CB7-7FC819DAAC7B}" presName="spacer" presStyleCnt="0"/>
      <dgm:spPr/>
    </dgm:pt>
    <dgm:pt modelId="{177AD2C6-CAB5-49C4-8AD0-DDD047DDBDF2}" type="pres">
      <dgm:prSet presAssocID="{6F038E67-3CDB-4224-8587-1E7C8D3A7D46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1C49548-5C48-40B5-A37B-44365B7644ED}" type="pres">
      <dgm:prSet presAssocID="{633A26A3-F36C-4F8D-958B-A60D1EC047E9}" presName="spacer" presStyleCnt="0"/>
      <dgm:spPr/>
    </dgm:pt>
    <dgm:pt modelId="{AB55A604-80B9-460F-B113-555F93AE9131}" type="pres">
      <dgm:prSet presAssocID="{39E8B23F-4D7A-4227-8EB4-F8B26901285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E7813FA-78BC-4A5F-86BD-BA69DB33B86F}" type="pres">
      <dgm:prSet presAssocID="{BCF96FFD-58DB-41A6-9C10-F092611C567D}" presName="spacer" presStyleCnt="0"/>
      <dgm:spPr/>
    </dgm:pt>
    <dgm:pt modelId="{1A342F82-551E-4FC2-AFCF-4F4113E0E23F}" type="pres">
      <dgm:prSet presAssocID="{6BB14FF9-6BC4-472D-B76C-401C99B59EA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CB2F982-E035-47A1-BC6B-D8DA485B54D1}" type="pres">
      <dgm:prSet presAssocID="{C5CAA49A-5D8A-4FD8-BD2D-8690034D70F2}" presName="spacer" presStyleCnt="0"/>
      <dgm:spPr/>
    </dgm:pt>
    <dgm:pt modelId="{BCE53AF4-05C3-4FC1-94D0-D86DC583DE2A}" type="pres">
      <dgm:prSet presAssocID="{19A94C2B-3382-4A43-A310-085C3BB4841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77CA20D-CCD7-4F08-BD40-82595CD05B61}" type="pres">
      <dgm:prSet presAssocID="{FD38A7EC-76BC-45AE-A45C-943C39A30AC3}" presName="spacer" presStyleCnt="0"/>
      <dgm:spPr/>
    </dgm:pt>
    <dgm:pt modelId="{C88D4672-781E-4A02-A05F-DE39F644A8B3}" type="pres">
      <dgm:prSet presAssocID="{8C5616E0-38BD-49C2-ABD9-DCE6BD208B1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3589509-42E1-460A-927A-ABA9B0E1106C}" type="presOf" srcId="{8B2A2FD6-B9F3-4FCC-93D1-B6FDBEE4DC58}" destId="{24662CCB-C4E2-44A0-87A7-0016E4726487}" srcOrd="0" destOrd="0" presId="urn:microsoft.com/office/officeart/2005/8/layout/vList2"/>
    <dgm:cxn modelId="{D71E180E-CE21-4392-A557-2D61BD09279E}" type="presOf" srcId="{6F038E67-3CDB-4224-8587-1E7C8D3A7D46}" destId="{177AD2C6-CAB5-49C4-8AD0-DDD047DDBDF2}" srcOrd="0" destOrd="0" presId="urn:microsoft.com/office/officeart/2005/8/layout/vList2"/>
    <dgm:cxn modelId="{DCC17813-3ACC-4D49-8F2D-A5D3E36D7D6E}" srcId="{8B2A2FD6-B9F3-4FCC-93D1-B6FDBEE4DC58}" destId="{B9B47638-8FEC-4889-9734-9675AFED3F64}" srcOrd="2" destOrd="0" parTransId="{F5C97E1B-31A3-40A1-9E53-F8AB87A8E269}" sibTransId="{0E4F71F0-35A1-44EA-9CB7-7FC819DAAC7B}"/>
    <dgm:cxn modelId="{1008A418-35A8-400C-9BCE-1FED28D2C2A4}" srcId="{8B2A2FD6-B9F3-4FCC-93D1-B6FDBEE4DC58}" destId="{2E79E6DE-4EAB-4293-81F5-587FBAFB4E87}" srcOrd="1" destOrd="0" parTransId="{0F39E7D7-6BE0-48FD-8D72-4388CBC13F6A}" sibTransId="{3084DE58-CE64-4179-B436-AED63141ADFC}"/>
    <dgm:cxn modelId="{7C872D21-3BA7-42B5-850A-45FF086F8AA8}" type="presOf" srcId="{6BB14FF9-6BC4-472D-B76C-401C99B59EAC}" destId="{1A342F82-551E-4FC2-AFCF-4F4113E0E23F}" srcOrd="0" destOrd="0" presId="urn:microsoft.com/office/officeart/2005/8/layout/vList2"/>
    <dgm:cxn modelId="{1510A331-573D-4D5B-B000-2FCA3BBB5093}" type="presOf" srcId="{39E8B23F-4D7A-4227-8EB4-F8B269012855}" destId="{AB55A604-80B9-460F-B113-555F93AE9131}" srcOrd="0" destOrd="0" presId="urn:microsoft.com/office/officeart/2005/8/layout/vList2"/>
    <dgm:cxn modelId="{53A1A43A-5A32-41E8-8760-F1C68F214324}" type="presOf" srcId="{19A94C2B-3382-4A43-A310-085C3BB48415}" destId="{BCE53AF4-05C3-4FC1-94D0-D86DC583DE2A}" srcOrd="0" destOrd="0" presId="urn:microsoft.com/office/officeart/2005/8/layout/vList2"/>
    <dgm:cxn modelId="{63A93F43-1855-4FFD-96DF-BFFC8BF15931}" srcId="{8B2A2FD6-B9F3-4FCC-93D1-B6FDBEE4DC58}" destId="{19A94C2B-3382-4A43-A310-085C3BB48415}" srcOrd="6" destOrd="0" parTransId="{AA0BD603-81FD-4748-812D-F1E4B873DEDF}" sibTransId="{FD38A7EC-76BC-45AE-A45C-943C39A30AC3}"/>
    <dgm:cxn modelId="{B81BED6E-7E4B-425C-9CC7-033F51EB9EB6}" type="presOf" srcId="{8C5616E0-38BD-49C2-ABD9-DCE6BD208B1C}" destId="{C88D4672-781E-4A02-A05F-DE39F644A8B3}" srcOrd="0" destOrd="0" presId="urn:microsoft.com/office/officeart/2005/8/layout/vList2"/>
    <dgm:cxn modelId="{5D4CD152-01F1-4D80-81FF-3CA231CA9037}" srcId="{8B2A2FD6-B9F3-4FCC-93D1-B6FDBEE4DC58}" destId="{8C5616E0-38BD-49C2-ABD9-DCE6BD208B1C}" srcOrd="7" destOrd="0" parTransId="{B14AA445-4BF4-487E-9993-A93AD63ACA1A}" sibTransId="{06C39AA5-94C8-415E-A900-ABB3C39F55BB}"/>
    <dgm:cxn modelId="{A1DFA87D-9F37-468D-B2EF-BB086C7E0314}" type="presOf" srcId="{B9B47638-8FEC-4889-9734-9675AFED3F64}" destId="{0D9770E4-B918-4623-947C-B28C548F92BE}" srcOrd="0" destOrd="0" presId="urn:microsoft.com/office/officeart/2005/8/layout/vList2"/>
    <dgm:cxn modelId="{744DC57F-81D7-496A-9D12-5225EC85CBB6}" srcId="{8B2A2FD6-B9F3-4FCC-93D1-B6FDBEE4DC58}" destId="{39E8B23F-4D7A-4227-8EB4-F8B269012855}" srcOrd="4" destOrd="0" parTransId="{3EB413AA-9B1C-4F16-9D57-4C00659DAEBA}" sibTransId="{BCF96FFD-58DB-41A6-9C10-F092611C567D}"/>
    <dgm:cxn modelId="{1629909C-088A-4257-9C91-4638C38AC1A9}" srcId="{8B2A2FD6-B9F3-4FCC-93D1-B6FDBEE4DC58}" destId="{6F038E67-3CDB-4224-8587-1E7C8D3A7D46}" srcOrd="3" destOrd="0" parTransId="{32B235B0-FE9B-440C-8B08-F12F49866145}" sibTransId="{633A26A3-F36C-4F8D-958B-A60D1EC047E9}"/>
    <dgm:cxn modelId="{584CA3AF-5B6D-48D4-B190-E2AFD47BDA29}" type="presOf" srcId="{2E79E6DE-4EAB-4293-81F5-587FBAFB4E87}" destId="{32505987-0704-4FD7-A30D-68F80E33A0B0}" srcOrd="0" destOrd="0" presId="urn:microsoft.com/office/officeart/2005/8/layout/vList2"/>
    <dgm:cxn modelId="{1C4931BE-3249-4D0F-AE87-85ACE9A22DFB}" srcId="{8B2A2FD6-B9F3-4FCC-93D1-B6FDBEE4DC58}" destId="{0A3D1C40-00D4-4AFB-A981-87850E8BC6ED}" srcOrd="0" destOrd="0" parTransId="{63B225EA-2FC3-4A8E-B854-1323ED14B0A7}" sibTransId="{07B0179B-E5FC-43E1-8760-180B62EFC162}"/>
    <dgm:cxn modelId="{570D05EF-076A-4FD2-88E6-19BFFA4342A9}" srcId="{8B2A2FD6-B9F3-4FCC-93D1-B6FDBEE4DC58}" destId="{6BB14FF9-6BC4-472D-B76C-401C99B59EAC}" srcOrd="5" destOrd="0" parTransId="{FF8A45B2-E2C3-4632-8CA5-EB38E00F77A6}" sibTransId="{C5CAA49A-5D8A-4FD8-BD2D-8690034D70F2}"/>
    <dgm:cxn modelId="{5B2558FB-B770-4DFC-B2C3-67E291FFCCFD}" type="presOf" srcId="{0A3D1C40-00D4-4AFB-A981-87850E8BC6ED}" destId="{362C127B-1FD3-4346-BB31-9820CDBFE641}" srcOrd="0" destOrd="0" presId="urn:microsoft.com/office/officeart/2005/8/layout/vList2"/>
    <dgm:cxn modelId="{1CA93318-60F1-491C-9595-49A418BCD542}" type="presParOf" srcId="{24662CCB-C4E2-44A0-87A7-0016E4726487}" destId="{362C127B-1FD3-4346-BB31-9820CDBFE641}" srcOrd="0" destOrd="0" presId="urn:microsoft.com/office/officeart/2005/8/layout/vList2"/>
    <dgm:cxn modelId="{490551A5-49E5-471F-B01C-943BD8267FB2}" type="presParOf" srcId="{24662CCB-C4E2-44A0-87A7-0016E4726487}" destId="{6C3B31A3-2FEC-427C-AE86-47F17DEEE9CB}" srcOrd="1" destOrd="0" presId="urn:microsoft.com/office/officeart/2005/8/layout/vList2"/>
    <dgm:cxn modelId="{0A33448B-B25A-426A-A465-BEA35E56236B}" type="presParOf" srcId="{24662CCB-C4E2-44A0-87A7-0016E4726487}" destId="{32505987-0704-4FD7-A30D-68F80E33A0B0}" srcOrd="2" destOrd="0" presId="urn:microsoft.com/office/officeart/2005/8/layout/vList2"/>
    <dgm:cxn modelId="{C3AB9368-E0F5-41EC-ACFB-F608E64C5D77}" type="presParOf" srcId="{24662CCB-C4E2-44A0-87A7-0016E4726487}" destId="{58A19B86-09CA-4F02-A72F-2DE1F659BF0C}" srcOrd="3" destOrd="0" presId="urn:microsoft.com/office/officeart/2005/8/layout/vList2"/>
    <dgm:cxn modelId="{F581FDE9-20BE-4E62-96F4-3DBC7F941E85}" type="presParOf" srcId="{24662CCB-C4E2-44A0-87A7-0016E4726487}" destId="{0D9770E4-B918-4623-947C-B28C548F92BE}" srcOrd="4" destOrd="0" presId="urn:microsoft.com/office/officeart/2005/8/layout/vList2"/>
    <dgm:cxn modelId="{DCB6A50E-1F09-439E-A56F-A5EFFF62480B}" type="presParOf" srcId="{24662CCB-C4E2-44A0-87A7-0016E4726487}" destId="{53A3B71E-A525-47E3-A96B-E66E51809014}" srcOrd="5" destOrd="0" presId="urn:microsoft.com/office/officeart/2005/8/layout/vList2"/>
    <dgm:cxn modelId="{709B294F-F13E-4E79-9970-C8B786EDD3BC}" type="presParOf" srcId="{24662CCB-C4E2-44A0-87A7-0016E4726487}" destId="{177AD2C6-CAB5-49C4-8AD0-DDD047DDBDF2}" srcOrd="6" destOrd="0" presId="urn:microsoft.com/office/officeart/2005/8/layout/vList2"/>
    <dgm:cxn modelId="{A30BFC94-CF18-4634-A667-1A7D2DDEA4FC}" type="presParOf" srcId="{24662CCB-C4E2-44A0-87A7-0016E4726487}" destId="{51C49548-5C48-40B5-A37B-44365B7644ED}" srcOrd="7" destOrd="0" presId="urn:microsoft.com/office/officeart/2005/8/layout/vList2"/>
    <dgm:cxn modelId="{747808EE-2266-4FE3-831F-A84F57F4E5F6}" type="presParOf" srcId="{24662CCB-C4E2-44A0-87A7-0016E4726487}" destId="{AB55A604-80B9-460F-B113-555F93AE9131}" srcOrd="8" destOrd="0" presId="urn:microsoft.com/office/officeart/2005/8/layout/vList2"/>
    <dgm:cxn modelId="{D67DCF37-76CD-4A54-B59C-BE70F8C02FA7}" type="presParOf" srcId="{24662CCB-C4E2-44A0-87A7-0016E4726487}" destId="{5E7813FA-78BC-4A5F-86BD-BA69DB33B86F}" srcOrd="9" destOrd="0" presId="urn:microsoft.com/office/officeart/2005/8/layout/vList2"/>
    <dgm:cxn modelId="{267962B5-BC56-41D3-9BE8-A8AB627C8E3D}" type="presParOf" srcId="{24662CCB-C4E2-44A0-87A7-0016E4726487}" destId="{1A342F82-551E-4FC2-AFCF-4F4113E0E23F}" srcOrd="10" destOrd="0" presId="urn:microsoft.com/office/officeart/2005/8/layout/vList2"/>
    <dgm:cxn modelId="{21F6F8F3-EFB0-480B-81BD-75E0DEB597A8}" type="presParOf" srcId="{24662CCB-C4E2-44A0-87A7-0016E4726487}" destId="{CCB2F982-E035-47A1-BC6B-D8DA485B54D1}" srcOrd="11" destOrd="0" presId="urn:microsoft.com/office/officeart/2005/8/layout/vList2"/>
    <dgm:cxn modelId="{DBB4E4AF-906D-4B93-8781-F656D8A9B99A}" type="presParOf" srcId="{24662CCB-C4E2-44A0-87A7-0016E4726487}" destId="{BCE53AF4-05C3-4FC1-94D0-D86DC583DE2A}" srcOrd="12" destOrd="0" presId="urn:microsoft.com/office/officeart/2005/8/layout/vList2"/>
    <dgm:cxn modelId="{BF029514-B52E-4AD8-B9EE-D9164BCA00CE}" type="presParOf" srcId="{24662CCB-C4E2-44A0-87A7-0016E4726487}" destId="{477CA20D-CCD7-4F08-BD40-82595CD05B61}" srcOrd="13" destOrd="0" presId="urn:microsoft.com/office/officeart/2005/8/layout/vList2"/>
    <dgm:cxn modelId="{6F51AD13-18EB-43DF-B438-49AFDC2DCCB0}" type="presParOf" srcId="{24662CCB-C4E2-44A0-87A7-0016E4726487}" destId="{C88D4672-781E-4A02-A05F-DE39F644A8B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C887A50-1E98-4357-B55B-AA1F8656D19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6C27B10-5101-4CBD-B564-35C6F6C04EAB}">
      <dgm:prSet/>
      <dgm:spPr/>
      <dgm:t>
        <a:bodyPr/>
        <a:lstStyle/>
        <a:p>
          <a:r>
            <a:rPr lang="bg-BG"/>
            <a:t>ОДИ:</a:t>
          </a:r>
          <a:endParaRPr lang="en-US"/>
        </a:p>
      </dgm:t>
    </dgm:pt>
    <dgm:pt modelId="{EEF77C5A-7652-4682-927F-D9763ADF4CB3}" type="parTrans" cxnId="{D63BD94D-F8AB-4DDB-A162-9581F2803317}">
      <dgm:prSet/>
      <dgm:spPr/>
      <dgm:t>
        <a:bodyPr/>
        <a:lstStyle/>
        <a:p>
          <a:endParaRPr lang="en-US"/>
        </a:p>
      </dgm:t>
    </dgm:pt>
    <dgm:pt modelId="{6BF16D6B-B336-475B-AC56-B0BF6F3F98AE}" type="sibTrans" cxnId="{D63BD94D-F8AB-4DDB-A162-9581F2803317}">
      <dgm:prSet/>
      <dgm:spPr/>
      <dgm:t>
        <a:bodyPr/>
        <a:lstStyle/>
        <a:p>
          <a:endParaRPr lang="en-US"/>
        </a:p>
      </dgm:t>
    </dgm:pt>
    <dgm:pt modelId="{9D51C176-BCC2-41F6-BEBC-B008A925B7D1}">
      <dgm:prSet/>
      <dgm:spPr/>
      <dgm:t>
        <a:bodyPr/>
        <a:lstStyle/>
        <a:p>
          <a:r>
            <a:rPr lang="bg-BG"/>
            <a:t>1.  „Опълченците на Шипка““ – Иван Вазов</a:t>
          </a:r>
          <a:endParaRPr lang="en-US"/>
        </a:p>
      </dgm:t>
    </dgm:pt>
    <dgm:pt modelId="{205E8C45-5E92-412C-978C-EC672A6995A4}" type="parTrans" cxnId="{E1674F97-2758-4D9A-9B37-BBDB550BF028}">
      <dgm:prSet/>
      <dgm:spPr/>
      <dgm:t>
        <a:bodyPr/>
        <a:lstStyle/>
        <a:p>
          <a:endParaRPr lang="en-US"/>
        </a:p>
      </dgm:t>
    </dgm:pt>
    <dgm:pt modelId="{F4CBF0FE-752B-473F-AE19-C2898E77782D}" type="sibTrans" cxnId="{E1674F97-2758-4D9A-9B37-BBDB550BF028}">
      <dgm:prSet/>
      <dgm:spPr/>
      <dgm:t>
        <a:bodyPr/>
        <a:lstStyle/>
        <a:p>
          <a:endParaRPr lang="en-US"/>
        </a:p>
      </dgm:t>
    </dgm:pt>
    <dgm:pt modelId="{1E466597-A86F-4C0A-8E1C-4AEB4A2FD111}">
      <dgm:prSet/>
      <dgm:spPr/>
      <dgm:t>
        <a:bodyPr/>
        <a:lstStyle/>
        <a:p>
          <a:r>
            <a:rPr lang="bg-BG"/>
            <a:t>2. „Българският език“ – Иван Вазов</a:t>
          </a:r>
          <a:endParaRPr lang="en-US"/>
        </a:p>
      </dgm:t>
    </dgm:pt>
    <dgm:pt modelId="{9C23ACF9-11F6-44EE-BB13-AF498E750E30}" type="parTrans" cxnId="{3357DD9A-24D8-4580-976D-B91FD367E93A}">
      <dgm:prSet/>
      <dgm:spPr/>
      <dgm:t>
        <a:bodyPr/>
        <a:lstStyle/>
        <a:p>
          <a:endParaRPr lang="en-US"/>
        </a:p>
      </dgm:t>
    </dgm:pt>
    <dgm:pt modelId="{6A70B280-3B3C-40EB-A206-847DA752DE66}" type="sibTrans" cxnId="{3357DD9A-24D8-4580-976D-B91FD367E93A}">
      <dgm:prSet/>
      <dgm:spPr/>
      <dgm:t>
        <a:bodyPr/>
        <a:lstStyle/>
        <a:p>
          <a:endParaRPr lang="en-US"/>
        </a:p>
      </dgm:t>
    </dgm:pt>
    <dgm:pt modelId="{F4EF00EA-F659-4A7A-8B6F-19757968321F}">
      <dgm:prSet/>
      <dgm:spPr/>
      <dgm:t>
        <a:bodyPr/>
        <a:lstStyle/>
        <a:p>
          <a:r>
            <a:rPr lang="bg-BG"/>
            <a:t>РАЗКАЗИ:</a:t>
          </a:r>
          <a:endParaRPr lang="en-US"/>
        </a:p>
      </dgm:t>
    </dgm:pt>
    <dgm:pt modelId="{6A6630F6-ADA2-466C-BA88-348665EFEA8C}" type="parTrans" cxnId="{E2A9E290-7899-4F1F-B5A4-6BD0E3FCD7A0}">
      <dgm:prSet/>
      <dgm:spPr/>
      <dgm:t>
        <a:bodyPr/>
        <a:lstStyle/>
        <a:p>
          <a:endParaRPr lang="en-US"/>
        </a:p>
      </dgm:t>
    </dgm:pt>
    <dgm:pt modelId="{6F8A06B0-424D-4564-923E-25E534EA2064}" type="sibTrans" cxnId="{E2A9E290-7899-4F1F-B5A4-6BD0E3FCD7A0}">
      <dgm:prSet/>
      <dgm:spPr/>
      <dgm:t>
        <a:bodyPr/>
        <a:lstStyle/>
        <a:p>
          <a:endParaRPr lang="en-US"/>
        </a:p>
      </dgm:t>
    </dgm:pt>
    <dgm:pt modelId="{3E40FDFB-FFB2-4BF0-B176-B27642777EBD}">
      <dgm:prSet/>
      <dgm:spPr/>
      <dgm:t>
        <a:bodyPr/>
        <a:lstStyle/>
        <a:p>
          <a:r>
            <a:rPr lang="bg-BG"/>
            <a:t>1. „Косачи“ –Елин Пелин</a:t>
          </a:r>
          <a:endParaRPr lang="en-US"/>
        </a:p>
      </dgm:t>
    </dgm:pt>
    <dgm:pt modelId="{4067DFD7-F31B-4201-92AE-41247910225B}" type="parTrans" cxnId="{1DE6BFCC-7A7B-475A-95D4-8B5DA7594355}">
      <dgm:prSet/>
      <dgm:spPr/>
      <dgm:t>
        <a:bodyPr/>
        <a:lstStyle/>
        <a:p>
          <a:endParaRPr lang="en-US"/>
        </a:p>
      </dgm:t>
    </dgm:pt>
    <dgm:pt modelId="{0F95F95D-5F4C-4BBB-8DC8-142D302025E6}" type="sibTrans" cxnId="{1DE6BFCC-7A7B-475A-95D4-8B5DA7594355}">
      <dgm:prSet/>
      <dgm:spPr/>
      <dgm:t>
        <a:bodyPr/>
        <a:lstStyle/>
        <a:p>
          <a:endParaRPr lang="en-US"/>
        </a:p>
      </dgm:t>
    </dgm:pt>
    <dgm:pt modelId="{77103C16-C347-454D-B718-8008A8979772}">
      <dgm:prSet/>
      <dgm:spPr/>
      <dgm:t>
        <a:bodyPr/>
        <a:lstStyle/>
        <a:p>
          <a:r>
            <a:rPr lang="bg-BG"/>
            <a:t>2. „Серафим“ – Йордан Йовков</a:t>
          </a:r>
          <a:endParaRPr lang="en-US"/>
        </a:p>
      </dgm:t>
    </dgm:pt>
    <dgm:pt modelId="{DBB118D6-3AB9-4C8E-8680-333B7E430893}" type="parTrans" cxnId="{A7DED9D9-53C9-485E-8007-5B18AB8B18D3}">
      <dgm:prSet/>
      <dgm:spPr/>
      <dgm:t>
        <a:bodyPr/>
        <a:lstStyle/>
        <a:p>
          <a:endParaRPr lang="en-US"/>
        </a:p>
      </dgm:t>
    </dgm:pt>
    <dgm:pt modelId="{A55F8C27-9C44-4F49-9313-D97A7B4B9ACE}" type="sibTrans" cxnId="{A7DED9D9-53C9-485E-8007-5B18AB8B18D3}">
      <dgm:prSet/>
      <dgm:spPr/>
      <dgm:t>
        <a:bodyPr/>
        <a:lstStyle/>
        <a:p>
          <a:endParaRPr lang="en-US"/>
        </a:p>
      </dgm:t>
    </dgm:pt>
    <dgm:pt modelId="{C4293E40-5BD2-4AC7-B175-0379C0ABE0E4}">
      <dgm:prSet/>
      <dgm:spPr/>
      <dgm:t>
        <a:bodyPr/>
        <a:lstStyle/>
        <a:p>
          <a:r>
            <a:rPr lang="bg-BG"/>
            <a:t>3. „Една българка“ – Иван Вазов</a:t>
          </a:r>
          <a:endParaRPr lang="en-US"/>
        </a:p>
      </dgm:t>
    </dgm:pt>
    <dgm:pt modelId="{32177335-4B3F-4A2D-BEAC-F740B2B1F012}" type="parTrans" cxnId="{3621996A-253F-4496-9142-583CE2734C45}">
      <dgm:prSet/>
      <dgm:spPr/>
      <dgm:t>
        <a:bodyPr/>
        <a:lstStyle/>
        <a:p>
          <a:endParaRPr lang="en-US"/>
        </a:p>
      </dgm:t>
    </dgm:pt>
    <dgm:pt modelId="{A81E067F-159C-4D41-B3A7-63ED705A768E}" type="sibTrans" cxnId="{3621996A-253F-4496-9142-583CE2734C45}">
      <dgm:prSet/>
      <dgm:spPr/>
      <dgm:t>
        <a:bodyPr/>
        <a:lstStyle/>
        <a:p>
          <a:endParaRPr lang="en-US"/>
        </a:p>
      </dgm:t>
    </dgm:pt>
    <dgm:pt modelId="{71FFF346-8681-4026-8357-76ADBF0EC445}" type="pres">
      <dgm:prSet presAssocID="{2C887A50-1E98-4357-B55B-AA1F8656D194}" presName="linear" presStyleCnt="0">
        <dgm:presLayoutVars>
          <dgm:animLvl val="lvl"/>
          <dgm:resizeHandles val="exact"/>
        </dgm:presLayoutVars>
      </dgm:prSet>
      <dgm:spPr/>
    </dgm:pt>
    <dgm:pt modelId="{3F4EDA81-9CEB-4510-9DDD-01FEAE0A4FA0}" type="pres">
      <dgm:prSet presAssocID="{96C27B10-5101-4CBD-B564-35C6F6C04EA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43DACFA-BBD5-4FBB-8827-099BF501E6E0}" type="pres">
      <dgm:prSet presAssocID="{6BF16D6B-B336-475B-AC56-B0BF6F3F98AE}" presName="spacer" presStyleCnt="0"/>
      <dgm:spPr/>
    </dgm:pt>
    <dgm:pt modelId="{548C4999-35E6-4735-B737-8BC9AE35C045}" type="pres">
      <dgm:prSet presAssocID="{9D51C176-BCC2-41F6-BEBC-B008A925B7D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1893811-D448-4917-A944-2AB4E99E4D9F}" type="pres">
      <dgm:prSet presAssocID="{F4CBF0FE-752B-473F-AE19-C2898E77782D}" presName="spacer" presStyleCnt="0"/>
      <dgm:spPr/>
    </dgm:pt>
    <dgm:pt modelId="{D3811349-B9EC-4B69-9AEF-DFACEA69CDA8}" type="pres">
      <dgm:prSet presAssocID="{1E466597-A86F-4C0A-8E1C-4AEB4A2FD11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190D6CD-E7A2-4631-8588-829649CE4B87}" type="pres">
      <dgm:prSet presAssocID="{6A70B280-3B3C-40EB-A206-847DA752DE66}" presName="spacer" presStyleCnt="0"/>
      <dgm:spPr/>
    </dgm:pt>
    <dgm:pt modelId="{B6736985-6B33-4823-A6D3-9A829146CA60}" type="pres">
      <dgm:prSet presAssocID="{F4EF00EA-F659-4A7A-8B6F-19757968321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CEE10F2-3462-4E25-9929-472AC0D8C892}" type="pres">
      <dgm:prSet presAssocID="{6F8A06B0-424D-4564-923E-25E534EA2064}" presName="spacer" presStyleCnt="0"/>
      <dgm:spPr/>
    </dgm:pt>
    <dgm:pt modelId="{5FB1D646-A8F0-4CD7-85BA-FC7823427004}" type="pres">
      <dgm:prSet presAssocID="{3E40FDFB-FFB2-4BF0-B176-B27642777EB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CC8B45D-28A0-4A04-B7CC-6733FA535EF6}" type="pres">
      <dgm:prSet presAssocID="{0F95F95D-5F4C-4BBB-8DC8-142D302025E6}" presName="spacer" presStyleCnt="0"/>
      <dgm:spPr/>
    </dgm:pt>
    <dgm:pt modelId="{DB806F7F-928D-4724-BED5-FA2804F28047}" type="pres">
      <dgm:prSet presAssocID="{77103C16-C347-454D-B718-8008A897977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B476C52-B098-45EA-AFA6-10AF00DF6E35}" type="pres">
      <dgm:prSet presAssocID="{A55F8C27-9C44-4F49-9313-D97A7B4B9ACE}" presName="spacer" presStyleCnt="0"/>
      <dgm:spPr/>
    </dgm:pt>
    <dgm:pt modelId="{1B4E2300-0208-4A94-8E1B-A976597EBD8D}" type="pres">
      <dgm:prSet presAssocID="{C4293E40-5BD2-4AC7-B175-0379C0ABE0E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2A93615-2FA3-4D7C-8D94-47FDB9AB2772}" type="presOf" srcId="{9D51C176-BCC2-41F6-BEBC-B008A925B7D1}" destId="{548C4999-35E6-4735-B737-8BC9AE35C045}" srcOrd="0" destOrd="0" presId="urn:microsoft.com/office/officeart/2005/8/layout/vList2"/>
    <dgm:cxn modelId="{7E336B25-AF44-4A37-ACE0-C4EC66BBC279}" type="presOf" srcId="{96C27B10-5101-4CBD-B564-35C6F6C04EAB}" destId="{3F4EDA81-9CEB-4510-9DDD-01FEAE0A4FA0}" srcOrd="0" destOrd="0" presId="urn:microsoft.com/office/officeart/2005/8/layout/vList2"/>
    <dgm:cxn modelId="{3621996A-253F-4496-9142-583CE2734C45}" srcId="{2C887A50-1E98-4357-B55B-AA1F8656D194}" destId="{C4293E40-5BD2-4AC7-B175-0379C0ABE0E4}" srcOrd="6" destOrd="0" parTransId="{32177335-4B3F-4A2D-BEAC-F740B2B1F012}" sibTransId="{A81E067F-159C-4D41-B3A7-63ED705A768E}"/>
    <dgm:cxn modelId="{D63BD94D-F8AB-4DDB-A162-9581F2803317}" srcId="{2C887A50-1E98-4357-B55B-AA1F8656D194}" destId="{96C27B10-5101-4CBD-B564-35C6F6C04EAB}" srcOrd="0" destOrd="0" parTransId="{EEF77C5A-7652-4682-927F-D9763ADF4CB3}" sibTransId="{6BF16D6B-B336-475B-AC56-B0BF6F3F98AE}"/>
    <dgm:cxn modelId="{D60AE16D-A0CD-4E78-8EDF-46EDB4B36E7E}" type="presOf" srcId="{F4EF00EA-F659-4A7A-8B6F-19757968321F}" destId="{B6736985-6B33-4823-A6D3-9A829146CA60}" srcOrd="0" destOrd="0" presId="urn:microsoft.com/office/officeart/2005/8/layout/vList2"/>
    <dgm:cxn modelId="{E2A9E290-7899-4F1F-B5A4-6BD0E3FCD7A0}" srcId="{2C887A50-1E98-4357-B55B-AA1F8656D194}" destId="{F4EF00EA-F659-4A7A-8B6F-19757968321F}" srcOrd="3" destOrd="0" parTransId="{6A6630F6-ADA2-466C-BA88-348665EFEA8C}" sibTransId="{6F8A06B0-424D-4564-923E-25E534EA2064}"/>
    <dgm:cxn modelId="{E1674F97-2758-4D9A-9B37-BBDB550BF028}" srcId="{2C887A50-1E98-4357-B55B-AA1F8656D194}" destId="{9D51C176-BCC2-41F6-BEBC-B008A925B7D1}" srcOrd="1" destOrd="0" parTransId="{205E8C45-5E92-412C-978C-EC672A6995A4}" sibTransId="{F4CBF0FE-752B-473F-AE19-C2898E77782D}"/>
    <dgm:cxn modelId="{3357DD9A-24D8-4580-976D-B91FD367E93A}" srcId="{2C887A50-1E98-4357-B55B-AA1F8656D194}" destId="{1E466597-A86F-4C0A-8E1C-4AEB4A2FD111}" srcOrd="2" destOrd="0" parTransId="{9C23ACF9-11F6-44EE-BB13-AF498E750E30}" sibTransId="{6A70B280-3B3C-40EB-A206-847DA752DE66}"/>
    <dgm:cxn modelId="{2D0A359C-4238-48A3-BA99-8FF1647BCC7A}" type="presOf" srcId="{2C887A50-1E98-4357-B55B-AA1F8656D194}" destId="{71FFF346-8681-4026-8357-76ADBF0EC445}" srcOrd="0" destOrd="0" presId="urn:microsoft.com/office/officeart/2005/8/layout/vList2"/>
    <dgm:cxn modelId="{A59BBBB6-EC89-48A8-BF9E-C0550B744CE7}" type="presOf" srcId="{3E40FDFB-FFB2-4BF0-B176-B27642777EBD}" destId="{5FB1D646-A8F0-4CD7-85BA-FC7823427004}" srcOrd="0" destOrd="0" presId="urn:microsoft.com/office/officeart/2005/8/layout/vList2"/>
    <dgm:cxn modelId="{A0F224BD-4DDF-40F3-AD1A-836E7AB366FF}" type="presOf" srcId="{C4293E40-5BD2-4AC7-B175-0379C0ABE0E4}" destId="{1B4E2300-0208-4A94-8E1B-A976597EBD8D}" srcOrd="0" destOrd="0" presId="urn:microsoft.com/office/officeart/2005/8/layout/vList2"/>
    <dgm:cxn modelId="{48DF9BC7-DFBE-4A45-9795-4E1410B0D25C}" type="presOf" srcId="{1E466597-A86F-4C0A-8E1C-4AEB4A2FD111}" destId="{D3811349-B9EC-4B69-9AEF-DFACEA69CDA8}" srcOrd="0" destOrd="0" presId="urn:microsoft.com/office/officeart/2005/8/layout/vList2"/>
    <dgm:cxn modelId="{1DE6BFCC-7A7B-475A-95D4-8B5DA7594355}" srcId="{2C887A50-1E98-4357-B55B-AA1F8656D194}" destId="{3E40FDFB-FFB2-4BF0-B176-B27642777EBD}" srcOrd="4" destOrd="0" parTransId="{4067DFD7-F31B-4201-92AE-41247910225B}" sibTransId="{0F95F95D-5F4C-4BBB-8DC8-142D302025E6}"/>
    <dgm:cxn modelId="{A7DED9D9-53C9-485E-8007-5B18AB8B18D3}" srcId="{2C887A50-1E98-4357-B55B-AA1F8656D194}" destId="{77103C16-C347-454D-B718-8008A8979772}" srcOrd="5" destOrd="0" parTransId="{DBB118D6-3AB9-4C8E-8680-333B7E430893}" sibTransId="{A55F8C27-9C44-4F49-9313-D97A7B4B9ACE}"/>
    <dgm:cxn modelId="{BD23D0F4-BA48-473A-8034-8941BF1D87FB}" type="presOf" srcId="{77103C16-C347-454D-B718-8008A8979772}" destId="{DB806F7F-928D-4724-BED5-FA2804F28047}" srcOrd="0" destOrd="0" presId="urn:microsoft.com/office/officeart/2005/8/layout/vList2"/>
    <dgm:cxn modelId="{CA98B896-BAE5-4DAB-9F2F-D1D4B53B77B0}" type="presParOf" srcId="{71FFF346-8681-4026-8357-76ADBF0EC445}" destId="{3F4EDA81-9CEB-4510-9DDD-01FEAE0A4FA0}" srcOrd="0" destOrd="0" presId="urn:microsoft.com/office/officeart/2005/8/layout/vList2"/>
    <dgm:cxn modelId="{343405E2-37A4-42D7-AA48-D340058457F5}" type="presParOf" srcId="{71FFF346-8681-4026-8357-76ADBF0EC445}" destId="{943DACFA-BBD5-4FBB-8827-099BF501E6E0}" srcOrd="1" destOrd="0" presId="urn:microsoft.com/office/officeart/2005/8/layout/vList2"/>
    <dgm:cxn modelId="{DDBF9865-7096-4329-8B1E-981FA97553B9}" type="presParOf" srcId="{71FFF346-8681-4026-8357-76ADBF0EC445}" destId="{548C4999-35E6-4735-B737-8BC9AE35C045}" srcOrd="2" destOrd="0" presId="urn:microsoft.com/office/officeart/2005/8/layout/vList2"/>
    <dgm:cxn modelId="{C77B94C8-1D8E-4509-9768-404D813D03B9}" type="presParOf" srcId="{71FFF346-8681-4026-8357-76ADBF0EC445}" destId="{01893811-D448-4917-A944-2AB4E99E4D9F}" srcOrd="3" destOrd="0" presId="urn:microsoft.com/office/officeart/2005/8/layout/vList2"/>
    <dgm:cxn modelId="{FF5EEC58-2B4E-4BED-A9DB-B05AD1B424F8}" type="presParOf" srcId="{71FFF346-8681-4026-8357-76ADBF0EC445}" destId="{D3811349-B9EC-4B69-9AEF-DFACEA69CDA8}" srcOrd="4" destOrd="0" presId="urn:microsoft.com/office/officeart/2005/8/layout/vList2"/>
    <dgm:cxn modelId="{F9D3E486-19C4-4AD5-82D6-BE11E3532CC9}" type="presParOf" srcId="{71FFF346-8681-4026-8357-76ADBF0EC445}" destId="{8190D6CD-E7A2-4631-8588-829649CE4B87}" srcOrd="5" destOrd="0" presId="urn:microsoft.com/office/officeart/2005/8/layout/vList2"/>
    <dgm:cxn modelId="{57F4730D-1898-4BAA-A57F-E31A0CC99117}" type="presParOf" srcId="{71FFF346-8681-4026-8357-76ADBF0EC445}" destId="{B6736985-6B33-4823-A6D3-9A829146CA60}" srcOrd="6" destOrd="0" presId="urn:microsoft.com/office/officeart/2005/8/layout/vList2"/>
    <dgm:cxn modelId="{C10EC2A4-38FE-4915-A74D-DEEDD4E54AF1}" type="presParOf" srcId="{71FFF346-8681-4026-8357-76ADBF0EC445}" destId="{ACEE10F2-3462-4E25-9929-472AC0D8C892}" srcOrd="7" destOrd="0" presId="urn:microsoft.com/office/officeart/2005/8/layout/vList2"/>
    <dgm:cxn modelId="{697E7133-65D3-4800-9678-FF7BE70EB8CF}" type="presParOf" srcId="{71FFF346-8681-4026-8357-76ADBF0EC445}" destId="{5FB1D646-A8F0-4CD7-85BA-FC7823427004}" srcOrd="8" destOrd="0" presId="urn:microsoft.com/office/officeart/2005/8/layout/vList2"/>
    <dgm:cxn modelId="{B527E4FC-E082-4820-9B7E-2FDEEFF269C6}" type="presParOf" srcId="{71FFF346-8681-4026-8357-76ADBF0EC445}" destId="{7CC8B45D-28A0-4A04-B7CC-6733FA535EF6}" srcOrd="9" destOrd="0" presId="urn:microsoft.com/office/officeart/2005/8/layout/vList2"/>
    <dgm:cxn modelId="{0B65992D-B071-40C8-A626-AA374C9886BE}" type="presParOf" srcId="{71FFF346-8681-4026-8357-76ADBF0EC445}" destId="{DB806F7F-928D-4724-BED5-FA2804F28047}" srcOrd="10" destOrd="0" presId="urn:microsoft.com/office/officeart/2005/8/layout/vList2"/>
    <dgm:cxn modelId="{D7363646-F98E-46F0-9805-AC2FE597A744}" type="presParOf" srcId="{71FFF346-8681-4026-8357-76ADBF0EC445}" destId="{3B476C52-B098-45EA-AFA6-10AF00DF6E35}" srcOrd="11" destOrd="0" presId="urn:microsoft.com/office/officeart/2005/8/layout/vList2"/>
    <dgm:cxn modelId="{16A10BD3-1B7C-4406-891B-AADB0A58DEF4}" type="presParOf" srcId="{71FFF346-8681-4026-8357-76ADBF0EC445}" destId="{1B4E2300-0208-4A94-8E1B-A976597EBD8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7B43CD6-3DFF-40D3-874F-7DBB7271B6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7C41D8-795D-4C97-8F72-120807CC90D2}">
      <dgm:prSet/>
      <dgm:spPr/>
      <dgm:t>
        <a:bodyPr/>
        <a:lstStyle/>
        <a:p>
          <a:r>
            <a:rPr lang="bg-BG"/>
            <a:t>ПОВЕСТ:</a:t>
          </a:r>
          <a:endParaRPr lang="en-US"/>
        </a:p>
      </dgm:t>
    </dgm:pt>
    <dgm:pt modelId="{F8C35DB2-9533-4F04-A3D2-9B7C7FB804EB}" type="parTrans" cxnId="{52C3DB3A-A7EB-4754-86BE-2EDCDE1CFB7D}">
      <dgm:prSet/>
      <dgm:spPr/>
      <dgm:t>
        <a:bodyPr/>
        <a:lstStyle/>
        <a:p>
          <a:endParaRPr lang="en-US"/>
        </a:p>
      </dgm:t>
    </dgm:pt>
    <dgm:pt modelId="{F399BECA-C667-43F1-BF7D-EE326A517119}" type="sibTrans" cxnId="{52C3DB3A-A7EB-4754-86BE-2EDCDE1CFB7D}">
      <dgm:prSet/>
      <dgm:spPr/>
      <dgm:t>
        <a:bodyPr/>
        <a:lstStyle/>
        <a:p>
          <a:endParaRPr lang="en-US"/>
        </a:p>
      </dgm:t>
    </dgm:pt>
    <dgm:pt modelId="{367FC45F-2422-4218-8C8D-2C0A8D241784}">
      <dgm:prSet/>
      <dgm:spPr/>
      <dgm:t>
        <a:bodyPr/>
        <a:lstStyle/>
        <a:p>
          <a:r>
            <a:rPr lang="bg-BG"/>
            <a:t>1. „Немили – недраги“  - Иван Вазов</a:t>
          </a:r>
          <a:endParaRPr lang="en-US"/>
        </a:p>
      </dgm:t>
    </dgm:pt>
    <dgm:pt modelId="{B4FE8055-E6CA-4E8D-8FE9-225AFEF70996}" type="parTrans" cxnId="{6C21AD96-D95B-4C9D-BD73-3F4744A24514}">
      <dgm:prSet/>
      <dgm:spPr/>
      <dgm:t>
        <a:bodyPr/>
        <a:lstStyle/>
        <a:p>
          <a:endParaRPr lang="en-US"/>
        </a:p>
      </dgm:t>
    </dgm:pt>
    <dgm:pt modelId="{6749654D-FB7C-4B8B-956C-7671C54785C5}" type="sibTrans" cxnId="{6C21AD96-D95B-4C9D-BD73-3F4744A24514}">
      <dgm:prSet/>
      <dgm:spPr/>
      <dgm:t>
        <a:bodyPr/>
        <a:lstStyle/>
        <a:p>
          <a:endParaRPr lang="en-US"/>
        </a:p>
      </dgm:t>
    </dgm:pt>
    <dgm:pt modelId="{CF98E8A7-9E59-45FB-B8ED-C6DAD5B5510C}">
      <dgm:prSet/>
      <dgm:spPr/>
      <dgm:t>
        <a:bodyPr/>
        <a:lstStyle/>
        <a:p>
          <a:r>
            <a:rPr lang="bg-BG"/>
            <a:t>РОМАН</a:t>
          </a:r>
          <a:endParaRPr lang="en-US"/>
        </a:p>
      </dgm:t>
    </dgm:pt>
    <dgm:pt modelId="{F96904F3-2A37-4014-A47B-B52A101AAA76}" type="parTrans" cxnId="{5B6B9EAC-C4DC-4921-BDF5-CED70B88CB4C}">
      <dgm:prSet/>
      <dgm:spPr/>
      <dgm:t>
        <a:bodyPr/>
        <a:lstStyle/>
        <a:p>
          <a:endParaRPr lang="en-US"/>
        </a:p>
      </dgm:t>
    </dgm:pt>
    <dgm:pt modelId="{F3D06742-AC1B-4DB9-B442-9E27A82E9743}" type="sibTrans" cxnId="{5B6B9EAC-C4DC-4921-BDF5-CED70B88CB4C}">
      <dgm:prSet/>
      <dgm:spPr/>
      <dgm:t>
        <a:bodyPr/>
        <a:lstStyle/>
        <a:p>
          <a:endParaRPr lang="en-US"/>
        </a:p>
      </dgm:t>
    </dgm:pt>
    <dgm:pt modelId="{26320688-A897-4C3D-B454-9AD2A94A9090}">
      <dgm:prSet/>
      <dgm:spPr/>
      <dgm:t>
        <a:bodyPr/>
        <a:lstStyle/>
        <a:p>
          <a:r>
            <a:rPr lang="bg-BG"/>
            <a:t>1. „Под игото“ (главите „Радини вълнения“ и „Представлението“) – Иван Вазов</a:t>
          </a:r>
          <a:endParaRPr lang="en-US"/>
        </a:p>
      </dgm:t>
    </dgm:pt>
    <dgm:pt modelId="{3595AD4B-6BE7-49A0-946E-02BA24717785}" type="parTrans" cxnId="{7C495CDA-5B76-4C5D-A941-B9DE68B6835F}">
      <dgm:prSet/>
      <dgm:spPr/>
      <dgm:t>
        <a:bodyPr/>
        <a:lstStyle/>
        <a:p>
          <a:endParaRPr lang="en-US"/>
        </a:p>
      </dgm:t>
    </dgm:pt>
    <dgm:pt modelId="{DA73C3AC-7585-4C8F-8F54-4B85006E59BE}" type="sibTrans" cxnId="{7C495CDA-5B76-4C5D-A941-B9DE68B6835F}">
      <dgm:prSet/>
      <dgm:spPr/>
      <dgm:t>
        <a:bodyPr/>
        <a:lstStyle/>
        <a:p>
          <a:endParaRPr lang="en-US"/>
        </a:p>
      </dgm:t>
    </dgm:pt>
    <dgm:pt modelId="{AFD269E4-3DEC-42C9-869F-BF58E3D44D4B}" type="pres">
      <dgm:prSet presAssocID="{77B43CD6-3DFF-40D3-874F-7DBB7271B67F}" presName="linear" presStyleCnt="0">
        <dgm:presLayoutVars>
          <dgm:animLvl val="lvl"/>
          <dgm:resizeHandles val="exact"/>
        </dgm:presLayoutVars>
      </dgm:prSet>
      <dgm:spPr/>
    </dgm:pt>
    <dgm:pt modelId="{B9556A3E-EEE4-40C1-9317-9906875C323D}" type="pres">
      <dgm:prSet presAssocID="{C67C41D8-795D-4C97-8F72-120807CC90D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41303F-5193-44A2-86D3-FFB7E688AB82}" type="pres">
      <dgm:prSet presAssocID="{F399BECA-C667-43F1-BF7D-EE326A517119}" presName="spacer" presStyleCnt="0"/>
      <dgm:spPr/>
    </dgm:pt>
    <dgm:pt modelId="{96F25AF0-320C-4C11-93CB-558FB56E73FD}" type="pres">
      <dgm:prSet presAssocID="{367FC45F-2422-4218-8C8D-2C0A8D2417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CC3942-9245-4E20-BE1D-2B1655DF2618}" type="pres">
      <dgm:prSet presAssocID="{6749654D-FB7C-4B8B-956C-7671C54785C5}" presName="spacer" presStyleCnt="0"/>
      <dgm:spPr/>
    </dgm:pt>
    <dgm:pt modelId="{F0DEB8A9-E44F-4AA5-BDA8-EFBACBCB3842}" type="pres">
      <dgm:prSet presAssocID="{CF98E8A7-9E59-45FB-B8ED-C6DAD5B5510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57F31D7-6AD4-48B5-8C71-94FCF7CDE3B4}" type="pres">
      <dgm:prSet presAssocID="{F3D06742-AC1B-4DB9-B442-9E27A82E9743}" presName="spacer" presStyleCnt="0"/>
      <dgm:spPr/>
    </dgm:pt>
    <dgm:pt modelId="{2B4A7BCA-5A16-45D4-AB8D-AF534E0730F5}" type="pres">
      <dgm:prSet presAssocID="{26320688-A897-4C3D-B454-9AD2A94A909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8695C3A-F069-46CF-8E3B-5FB7F739A852}" type="presOf" srcId="{26320688-A897-4C3D-B454-9AD2A94A9090}" destId="{2B4A7BCA-5A16-45D4-AB8D-AF534E0730F5}" srcOrd="0" destOrd="0" presId="urn:microsoft.com/office/officeart/2005/8/layout/vList2"/>
    <dgm:cxn modelId="{52C3DB3A-A7EB-4754-86BE-2EDCDE1CFB7D}" srcId="{77B43CD6-3DFF-40D3-874F-7DBB7271B67F}" destId="{C67C41D8-795D-4C97-8F72-120807CC90D2}" srcOrd="0" destOrd="0" parTransId="{F8C35DB2-9533-4F04-A3D2-9B7C7FB804EB}" sibTransId="{F399BECA-C667-43F1-BF7D-EE326A517119}"/>
    <dgm:cxn modelId="{AB0A306F-4947-4360-8A6B-339721489869}" type="presOf" srcId="{CF98E8A7-9E59-45FB-B8ED-C6DAD5B5510C}" destId="{F0DEB8A9-E44F-4AA5-BDA8-EFBACBCB3842}" srcOrd="0" destOrd="0" presId="urn:microsoft.com/office/officeart/2005/8/layout/vList2"/>
    <dgm:cxn modelId="{F744726F-F260-4D98-AA00-1222F20333CB}" type="presOf" srcId="{77B43CD6-3DFF-40D3-874F-7DBB7271B67F}" destId="{AFD269E4-3DEC-42C9-869F-BF58E3D44D4B}" srcOrd="0" destOrd="0" presId="urn:microsoft.com/office/officeart/2005/8/layout/vList2"/>
    <dgm:cxn modelId="{6C21AD96-D95B-4C9D-BD73-3F4744A24514}" srcId="{77B43CD6-3DFF-40D3-874F-7DBB7271B67F}" destId="{367FC45F-2422-4218-8C8D-2C0A8D241784}" srcOrd="1" destOrd="0" parTransId="{B4FE8055-E6CA-4E8D-8FE9-225AFEF70996}" sibTransId="{6749654D-FB7C-4B8B-956C-7671C54785C5}"/>
    <dgm:cxn modelId="{5B6B9EAC-C4DC-4921-BDF5-CED70B88CB4C}" srcId="{77B43CD6-3DFF-40D3-874F-7DBB7271B67F}" destId="{CF98E8A7-9E59-45FB-B8ED-C6DAD5B5510C}" srcOrd="2" destOrd="0" parTransId="{F96904F3-2A37-4014-A47B-B52A101AAA76}" sibTransId="{F3D06742-AC1B-4DB9-B442-9E27A82E9743}"/>
    <dgm:cxn modelId="{C7469DAF-528F-4143-A681-021E007CD8B1}" type="presOf" srcId="{367FC45F-2422-4218-8C8D-2C0A8D241784}" destId="{96F25AF0-320C-4C11-93CB-558FB56E73FD}" srcOrd="0" destOrd="0" presId="urn:microsoft.com/office/officeart/2005/8/layout/vList2"/>
    <dgm:cxn modelId="{7C495CDA-5B76-4C5D-A941-B9DE68B6835F}" srcId="{77B43CD6-3DFF-40D3-874F-7DBB7271B67F}" destId="{26320688-A897-4C3D-B454-9AD2A94A9090}" srcOrd="3" destOrd="0" parTransId="{3595AD4B-6BE7-49A0-946E-02BA24717785}" sibTransId="{DA73C3AC-7585-4C8F-8F54-4B85006E59BE}"/>
    <dgm:cxn modelId="{C998EFF6-351A-4A66-A2B4-829B71532F89}" type="presOf" srcId="{C67C41D8-795D-4C97-8F72-120807CC90D2}" destId="{B9556A3E-EEE4-40C1-9317-9906875C323D}" srcOrd="0" destOrd="0" presId="urn:microsoft.com/office/officeart/2005/8/layout/vList2"/>
    <dgm:cxn modelId="{63C738F0-9FA2-4D87-922B-6FE52537C727}" type="presParOf" srcId="{AFD269E4-3DEC-42C9-869F-BF58E3D44D4B}" destId="{B9556A3E-EEE4-40C1-9317-9906875C323D}" srcOrd="0" destOrd="0" presId="urn:microsoft.com/office/officeart/2005/8/layout/vList2"/>
    <dgm:cxn modelId="{25D3C1A5-6B4D-4467-9202-B1EB4DBACFF0}" type="presParOf" srcId="{AFD269E4-3DEC-42C9-869F-BF58E3D44D4B}" destId="{5E41303F-5193-44A2-86D3-FFB7E688AB82}" srcOrd="1" destOrd="0" presId="urn:microsoft.com/office/officeart/2005/8/layout/vList2"/>
    <dgm:cxn modelId="{95229CFB-FAFF-464B-8C4D-74A736A1C1EB}" type="presParOf" srcId="{AFD269E4-3DEC-42C9-869F-BF58E3D44D4B}" destId="{96F25AF0-320C-4C11-93CB-558FB56E73FD}" srcOrd="2" destOrd="0" presId="urn:microsoft.com/office/officeart/2005/8/layout/vList2"/>
    <dgm:cxn modelId="{CB051461-4EA0-466B-B745-7FF50F176AC3}" type="presParOf" srcId="{AFD269E4-3DEC-42C9-869F-BF58E3D44D4B}" destId="{7CCC3942-9245-4E20-BE1D-2B1655DF2618}" srcOrd="3" destOrd="0" presId="urn:microsoft.com/office/officeart/2005/8/layout/vList2"/>
    <dgm:cxn modelId="{DF7ED78B-98C6-452C-8D97-BCDF2C6AB82A}" type="presParOf" srcId="{AFD269E4-3DEC-42C9-869F-BF58E3D44D4B}" destId="{F0DEB8A9-E44F-4AA5-BDA8-EFBACBCB3842}" srcOrd="4" destOrd="0" presId="urn:microsoft.com/office/officeart/2005/8/layout/vList2"/>
    <dgm:cxn modelId="{E1FCE75A-FD88-40E3-9BC3-9010DB4618B3}" type="presParOf" srcId="{AFD269E4-3DEC-42C9-869F-BF58E3D44D4B}" destId="{F57F31D7-6AD4-48B5-8C71-94FCF7CDE3B4}" srcOrd="5" destOrd="0" presId="urn:microsoft.com/office/officeart/2005/8/layout/vList2"/>
    <dgm:cxn modelId="{09DAFBC1-C4A1-4B7B-A618-1A6E9B93A574}" type="presParOf" srcId="{AFD269E4-3DEC-42C9-869F-BF58E3D44D4B}" destId="{2B4A7BCA-5A16-45D4-AB8D-AF534E0730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91BD4-B591-4E1E-9288-0A4A6936F61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FB548C-5247-4657-A3A5-79F9E5190CCD}">
      <dgm:prSet/>
      <dgm:spPr/>
      <dgm:t>
        <a:bodyPr/>
        <a:lstStyle/>
        <a:p>
          <a:r>
            <a:rPr lang="bg-BG"/>
            <a:t>А) баба Илийца от „Една българка“</a:t>
          </a:r>
          <a:endParaRPr lang="en-US"/>
        </a:p>
      </dgm:t>
    </dgm:pt>
    <dgm:pt modelId="{13E6DC23-457C-4CD8-B34C-575248666F19}" type="parTrans" cxnId="{3286F475-75E9-4CF9-A7DD-8F074B3ABA91}">
      <dgm:prSet/>
      <dgm:spPr/>
      <dgm:t>
        <a:bodyPr/>
        <a:lstStyle/>
        <a:p>
          <a:endParaRPr lang="en-US"/>
        </a:p>
      </dgm:t>
    </dgm:pt>
    <dgm:pt modelId="{EEED9CD8-5C48-4CDE-952B-0E31C1530406}" type="sibTrans" cxnId="{3286F475-75E9-4CF9-A7DD-8F074B3ABA91}">
      <dgm:prSet/>
      <dgm:spPr/>
      <dgm:t>
        <a:bodyPr/>
        <a:lstStyle/>
        <a:p>
          <a:endParaRPr lang="en-US"/>
        </a:p>
      </dgm:t>
    </dgm:pt>
    <dgm:pt modelId="{108C8261-A43F-40BD-AC5C-5A9105FED489}">
      <dgm:prSet/>
      <dgm:spPr/>
      <dgm:t>
        <a:bodyPr/>
        <a:lstStyle/>
        <a:p>
          <a:r>
            <a:rPr lang="bg-BG"/>
            <a:t>Б) Странджата от „Немили – недраги“</a:t>
          </a:r>
          <a:endParaRPr lang="en-US"/>
        </a:p>
      </dgm:t>
    </dgm:pt>
    <dgm:pt modelId="{F853BCF4-E053-48F8-A7F3-3C72E7D34148}" type="parTrans" cxnId="{EDA82F81-9829-4A02-91A4-2DB6888022AA}">
      <dgm:prSet/>
      <dgm:spPr/>
      <dgm:t>
        <a:bodyPr/>
        <a:lstStyle/>
        <a:p>
          <a:endParaRPr lang="en-US"/>
        </a:p>
      </dgm:t>
    </dgm:pt>
    <dgm:pt modelId="{AB86E309-BB62-4523-8B01-3454AC98DE5A}" type="sibTrans" cxnId="{EDA82F81-9829-4A02-91A4-2DB6888022AA}">
      <dgm:prSet/>
      <dgm:spPr/>
      <dgm:t>
        <a:bodyPr/>
        <a:lstStyle/>
        <a:p>
          <a:endParaRPr lang="en-US"/>
        </a:p>
      </dgm:t>
    </dgm:pt>
    <dgm:pt modelId="{F1305F0D-F1DB-41C9-9F33-95C29E2D441C}">
      <dgm:prSet/>
      <dgm:spPr/>
      <dgm:t>
        <a:bodyPr/>
        <a:lstStyle/>
        <a:p>
          <a:r>
            <a:rPr lang="bg-BG"/>
            <a:t>В) генерал Столетов  от „Опълченците на Шипка“</a:t>
          </a:r>
          <a:endParaRPr lang="en-US"/>
        </a:p>
      </dgm:t>
    </dgm:pt>
    <dgm:pt modelId="{E05054A4-C2F7-4BE7-86DE-A6318AF52624}" type="parTrans" cxnId="{B7EB3884-FD56-4FFD-928B-69D76DD796EE}">
      <dgm:prSet/>
      <dgm:spPr/>
      <dgm:t>
        <a:bodyPr/>
        <a:lstStyle/>
        <a:p>
          <a:endParaRPr lang="en-US"/>
        </a:p>
      </dgm:t>
    </dgm:pt>
    <dgm:pt modelId="{0881DCD4-3C07-4667-92F3-393101FCF6C3}" type="sibTrans" cxnId="{B7EB3884-FD56-4FFD-928B-69D76DD796EE}">
      <dgm:prSet/>
      <dgm:spPr/>
      <dgm:t>
        <a:bodyPr/>
        <a:lstStyle/>
        <a:p>
          <a:endParaRPr lang="en-US"/>
        </a:p>
      </dgm:t>
    </dgm:pt>
    <dgm:pt modelId="{2A89E40C-ED51-4469-BD8C-57309835BF7C}">
      <dgm:prSet/>
      <dgm:spPr/>
      <dgm:t>
        <a:bodyPr/>
        <a:lstStyle/>
        <a:p>
          <a:r>
            <a:rPr lang="bg-BG"/>
            <a:t>Г) лирическия говорител от „Българският език“.</a:t>
          </a:r>
          <a:endParaRPr lang="en-US"/>
        </a:p>
      </dgm:t>
    </dgm:pt>
    <dgm:pt modelId="{4E81A326-B89C-43D0-82A6-227D129C4370}" type="parTrans" cxnId="{973E87A4-4AA8-42EF-BCEE-BC4426979F22}">
      <dgm:prSet/>
      <dgm:spPr/>
      <dgm:t>
        <a:bodyPr/>
        <a:lstStyle/>
        <a:p>
          <a:endParaRPr lang="en-US"/>
        </a:p>
      </dgm:t>
    </dgm:pt>
    <dgm:pt modelId="{4054C9EA-9911-44EF-A5B1-D9A2D0AD84B6}" type="sibTrans" cxnId="{973E87A4-4AA8-42EF-BCEE-BC4426979F22}">
      <dgm:prSet/>
      <dgm:spPr/>
      <dgm:t>
        <a:bodyPr/>
        <a:lstStyle/>
        <a:p>
          <a:endParaRPr lang="en-US"/>
        </a:p>
      </dgm:t>
    </dgm:pt>
    <dgm:pt modelId="{E95469D8-6CA5-47DF-B248-09F03D4FDF6E}" type="pres">
      <dgm:prSet presAssocID="{A8A91BD4-B591-4E1E-9288-0A4A6936F619}" presName="linear" presStyleCnt="0">
        <dgm:presLayoutVars>
          <dgm:animLvl val="lvl"/>
          <dgm:resizeHandles val="exact"/>
        </dgm:presLayoutVars>
      </dgm:prSet>
      <dgm:spPr/>
    </dgm:pt>
    <dgm:pt modelId="{128F4BBB-1792-4FC9-9D99-27A81F4F15A2}" type="pres">
      <dgm:prSet presAssocID="{4FFB548C-5247-4657-A3A5-79F9E5190C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C147FB-8D59-4ECF-859E-04194A42F8CC}" type="pres">
      <dgm:prSet presAssocID="{EEED9CD8-5C48-4CDE-952B-0E31C1530406}" presName="spacer" presStyleCnt="0"/>
      <dgm:spPr/>
    </dgm:pt>
    <dgm:pt modelId="{6FAB3800-60CC-4C4A-A9BD-845B5C06E0E9}" type="pres">
      <dgm:prSet presAssocID="{108C8261-A43F-40BD-AC5C-5A9105FED48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506F90-3862-4A70-8C12-4E345D32AD78}" type="pres">
      <dgm:prSet presAssocID="{AB86E309-BB62-4523-8B01-3454AC98DE5A}" presName="spacer" presStyleCnt="0"/>
      <dgm:spPr/>
    </dgm:pt>
    <dgm:pt modelId="{F658485C-E9DB-4E73-9CC2-F570D8D16902}" type="pres">
      <dgm:prSet presAssocID="{F1305F0D-F1DB-41C9-9F33-95C29E2D44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2CAB13-3A14-420A-BA44-77D526BAF8B7}" type="pres">
      <dgm:prSet presAssocID="{0881DCD4-3C07-4667-92F3-393101FCF6C3}" presName="spacer" presStyleCnt="0"/>
      <dgm:spPr/>
    </dgm:pt>
    <dgm:pt modelId="{C30B8BFF-F20A-4D65-A065-842838CF6D28}" type="pres">
      <dgm:prSet presAssocID="{2A89E40C-ED51-4469-BD8C-57309835BF7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45B2811-E48E-498B-A511-72EB3E7A503A}" type="presOf" srcId="{108C8261-A43F-40BD-AC5C-5A9105FED489}" destId="{6FAB3800-60CC-4C4A-A9BD-845B5C06E0E9}" srcOrd="0" destOrd="0" presId="urn:microsoft.com/office/officeart/2005/8/layout/vList2"/>
    <dgm:cxn modelId="{7E6DB248-45C0-4D65-98F5-0FA31DDC4195}" type="presOf" srcId="{4FFB548C-5247-4657-A3A5-79F9E5190CCD}" destId="{128F4BBB-1792-4FC9-9D99-27A81F4F15A2}" srcOrd="0" destOrd="0" presId="urn:microsoft.com/office/officeart/2005/8/layout/vList2"/>
    <dgm:cxn modelId="{3286F475-75E9-4CF9-A7DD-8F074B3ABA91}" srcId="{A8A91BD4-B591-4E1E-9288-0A4A6936F619}" destId="{4FFB548C-5247-4657-A3A5-79F9E5190CCD}" srcOrd="0" destOrd="0" parTransId="{13E6DC23-457C-4CD8-B34C-575248666F19}" sibTransId="{EEED9CD8-5C48-4CDE-952B-0E31C1530406}"/>
    <dgm:cxn modelId="{EDA82F81-9829-4A02-91A4-2DB6888022AA}" srcId="{A8A91BD4-B591-4E1E-9288-0A4A6936F619}" destId="{108C8261-A43F-40BD-AC5C-5A9105FED489}" srcOrd="1" destOrd="0" parTransId="{F853BCF4-E053-48F8-A7F3-3C72E7D34148}" sibTransId="{AB86E309-BB62-4523-8B01-3454AC98DE5A}"/>
    <dgm:cxn modelId="{B7EB3884-FD56-4FFD-928B-69D76DD796EE}" srcId="{A8A91BD4-B591-4E1E-9288-0A4A6936F619}" destId="{F1305F0D-F1DB-41C9-9F33-95C29E2D441C}" srcOrd="2" destOrd="0" parTransId="{E05054A4-C2F7-4BE7-86DE-A6318AF52624}" sibTransId="{0881DCD4-3C07-4667-92F3-393101FCF6C3}"/>
    <dgm:cxn modelId="{6FE98B8D-7CE2-4E22-B8EE-2B44009CC3D9}" type="presOf" srcId="{A8A91BD4-B591-4E1E-9288-0A4A6936F619}" destId="{E95469D8-6CA5-47DF-B248-09F03D4FDF6E}" srcOrd="0" destOrd="0" presId="urn:microsoft.com/office/officeart/2005/8/layout/vList2"/>
    <dgm:cxn modelId="{E4D4C4A3-A0B3-4A4D-968A-F01F77F7CFFF}" type="presOf" srcId="{F1305F0D-F1DB-41C9-9F33-95C29E2D441C}" destId="{F658485C-E9DB-4E73-9CC2-F570D8D16902}" srcOrd="0" destOrd="0" presId="urn:microsoft.com/office/officeart/2005/8/layout/vList2"/>
    <dgm:cxn modelId="{973E87A4-4AA8-42EF-BCEE-BC4426979F22}" srcId="{A8A91BD4-B591-4E1E-9288-0A4A6936F619}" destId="{2A89E40C-ED51-4469-BD8C-57309835BF7C}" srcOrd="3" destOrd="0" parTransId="{4E81A326-B89C-43D0-82A6-227D129C4370}" sibTransId="{4054C9EA-9911-44EF-A5B1-D9A2D0AD84B6}"/>
    <dgm:cxn modelId="{D4A65AFF-C91F-4471-A6CA-E4AA38E4E2D3}" type="presOf" srcId="{2A89E40C-ED51-4469-BD8C-57309835BF7C}" destId="{C30B8BFF-F20A-4D65-A065-842838CF6D28}" srcOrd="0" destOrd="0" presId="urn:microsoft.com/office/officeart/2005/8/layout/vList2"/>
    <dgm:cxn modelId="{E96AAB5A-6F7B-4E28-9D53-4B161F6AF89B}" type="presParOf" srcId="{E95469D8-6CA5-47DF-B248-09F03D4FDF6E}" destId="{128F4BBB-1792-4FC9-9D99-27A81F4F15A2}" srcOrd="0" destOrd="0" presId="urn:microsoft.com/office/officeart/2005/8/layout/vList2"/>
    <dgm:cxn modelId="{FA1CD0A0-9B1B-4C6A-9E14-D65D2BF74ACA}" type="presParOf" srcId="{E95469D8-6CA5-47DF-B248-09F03D4FDF6E}" destId="{B9C147FB-8D59-4ECF-859E-04194A42F8CC}" srcOrd="1" destOrd="0" presId="urn:microsoft.com/office/officeart/2005/8/layout/vList2"/>
    <dgm:cxn modelId="{BBDD645B-1538-478B-A786-69E77BE10335}" type="presParOf" srcId="{E95469D8-6CA5-47DF-B248-09F03D4FDF6E}" destId="{6FAB3800-60CC-4C4A-A9BD-845B5C06E0E9}" srcOrd="2" destOrd="0" presId="urn:microsoft.com/office/officeart/2005/8/layout/vList2"/>
    <dgm:cxn modelId="{2414A8D2-A04B-41DE-B303-3AE801A88D02}" type="presParOf" srcId="{E95469D8-6CA5-47DF-B248-09F03D4FDF6E}" destId="{1B506F90-3862-4A70-8C12-4E345D32AD78}" srcOrd="3" destOrd="0" presId="urn:microsoft.com/office/officeart/2005/8/layout/vList2"/>
    <dgm:cxn modelId="{438C8CBE-BF91-484F-B05B-C2108458183F}" type="presParOf" srcId="{E95469D8-6CA5-47DF-B248-09F03D4FDF6E}" destId="{F658485C-E9DB-4E73-9CC2-F570D8D16902}" srcOrd="4" destOrd="0" presId="urn:microsoft.com/office/officeart/2005/8/layout/vList2"/>
    <dgm:cxn modelId="{245EB64D-56FD-49D5-B705-E23A46726FAB}" type="presParOf" srcId="{E95469D8-6CA5-47DF-B248-09F03D4FDF6E}" destId="{7C2CAB13-3A14-420A-BA44-77D526BAF8B7}" srcOrd="5" destOrd="0" presId="urn:microsoft.com/office/officeart/2005/8/layout/vList2"/>
    <dgm:cxn modelId="{530B891A-4589-4C2A-B80D-6AE00260F82A}" type="presParOf" srcId="{E95469D8-6CA5-47DF-B248-09F03D4FDF6E}" destId="{C30B8BFF-F20A-4D65-A065-842838CF6D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EFE3CB-C531-4821-B40A-AE5D02D6363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A1452A-8E67-4631-BCD6-324F71645A03}">
      <dgm:prSet/>
      <dgm:spPr/>
      <dgm:t>
        <a:bodyPr/>
        <a:lstStyle/>
        <a:p>
          <a:r>
            <a:rPr lang="bg-BG"/>
            <a:t>А) „Немили – недраги“ и „Косачи“</a:t>
          </a:r>
          <a:endParaRPr lang="en-US"/>
        </a:p>
      </dgm:t>
    </dgm:pt>
    <dgm:pt modelId="{9F94341E-B74C-4280-AB81-5C3D19866BFB}" type="parTrans" cxnId="{0622CFF9-360F-43B2-8D34-C37A86AF0D13}">
      <dgm:prSet/>
      <dgm:spPr/>
      <dgm:t>
        <a:bodyPr/>
        <a:lstStyle/>
        <a:p>
          <a:endParaRPr lang="en-US"/>
        </a:p>
      </dgm:t>
    </dgm:pt>
    <dgm:pt modelId="{3D385387-741E-42B6-8C84-EACDAA33F6F8}" type="sibTrans" cxnId="{0622CFF9-360F-43B2-8D34-C37A86AF0D13}">
      <dgm:prSet/>
      <dgm:spPr/>
      <dgm:t>
        <a:bodyPr/>
        <a:lstStyle/>
        <a:p>
          <a:endParaRPr lang="en-US"/>
        </a:p>
      </dgm:t>
    </dgm:pt>
    <dgm:pt modelId="{335FADD0-EF36-488B-B62D-8E546EDE6D91}">
      <dgm:prSet/>
      <dgm:spPr/>
      <dgm:t>
        <a:bodyPr/>
        <a:lstStyle/>
        <a:p>
          <a:r>
            <a:rPr lang="bg-BG"/>
            <a:t>Б) „Българският език“ и „Една българка“</a:t>
          </a:r>
          <a:endParaRPr lang="en-US"/>
        </a:p>
      </dgm:t>
    </dgm:pt>
    <dgm:pt modelId="{8D68D575-1272-4B98-B911-2C1EE3899B00}" type="parTrans" cxnId="{B2B1BB58-8A2A-4369-B18A-3BF2876805BD}">
      <dgm:prSet/>
      <dgm:spPr/>
      <dgm:t>
        <a:bodyPr/>
        <a:lstStyle/>
        <a:p>
          <a:endParaRPr lang="en-US"/>
        </a:p>
      </dgm:t>
    </dgm:pt>
    <dgm:pt modelId="{FCC1BD52-8B3E-4ED0-8C81-61F021DC3623}" type="sibTrans" cxnId="{B2B1BB58-8A2A-4369-B18A-3BF2876805BD}">
      <dgm:prSet/>
      <dgm:spPr/>
      <dgm:t>
        <a:bodyPr/>
        <a:lstStyle/>
        <a:p>
          <a:endParaRPr lang="en-US"/>
        </a:p>
      </dgm:t>
    </dgm:pt>
    <dgm:pt modelId="{ED5620E3-C644-487E-9167-69DCA05FB502}">
      <dgm:prSet/>
      <dgm:spPr/>
      <dgm:t>
        <a:bodyPr/>
        <a:lstStyle/>
        <a:p>
          <a:r>
            <a:rPr lang="bg-BG"/>
            <a:t>В) „На прощаване в 1868 г.“ и „Опълченците на Шипка“</a:t>
          </a:r>
          <a:endParaRPr lang="en-US"/>
        </a:p>
      </dgm:t>
    </dgm:pt>
    <dgm:pt modelId="{06B00C90-9694-4931-9016-AD86467C8073}" type="parTrans" cxnId="{B80CF11A-999D-443A-9119-90B4DF2B9F4D}">
      <dgm:prSet/>
      <dgm:spPr/>
      <dgm:t>
        <a:bodyPr/>
        <a:lstStyle/>
        <a:p>
          <a:endParaRPr lang="en-US"/>
        </a:p>
      </dgm:t>
    </dgm:pt>
    <dgm:pt modelId="{788882EE-E2DE-456B-84DF-5ACE324836C1}" type="sibTrans" cxnId="{B80CF11A-999D-443A-9119-90B4DF2B9F4D}">
      <dgm:prSet/>
      <dgm:spPr/>
      <dgm:t>
        <a:bodyPr/>
        <a:lstStyle/>
        <a:p>
          <a:endParaRPr lang="en-US"/>
        </a:p>
      </dgm:t>
    </dgm:pt>
    <dgm:pt modelId="{C7E3F1D8-B303-4048-B27D-1C57D73A112D}">
      <dgm:prSet/>
      <dgm:spPr/>
      <dgm:t>
        <a:bodyPr/>
        <a:lstStyle/>
        <a:p>
          <a:r>
            <a:rPr lang="bg-BG"/>
            <a:t>Г) „Отечество, любезно …“ и „Художник“.</a:t>
          </a:r>
          <a:endParaRPr lang="en-US"/>
        </a:p>
      </dgm:t>
    </dgm:pt>
    <dgm:pt modelId="{580A18BF-4E2E-4A14-B223-C35FC50EEDAC}" type="parTrans" cxnId="{FA9C66A6-5E88-480F-9903-6750E61ED880}">
      <dgm:prSet/>
      <dgm:spPr/>
      <dgm:t>
        <a:bodyPr/>
        <a:lstStyle/>
        <a:p>
          <a:endParaRPr lang="en-US"/>
        </a:p>
      </dgm:t>
    </dgm:pt>
    <dgm:pt modelId="{2C656446-F302-4C44-AB34-F21DDC73B9F0}" type="sibTrans" cxnId="{FA9C66A6-5E88-480F-9903-6750E61ED880}">
      <dgm:prSet/>
      <dgm:spPr/>
      <dgm:t>
        <a:bodyPr/>
        <a:lstStyle/>
        <a:p>
          <a:endParaRPr lang="en-US"/>
        </a:p>
      </dgm:t>
    </dgm:pt>
    <dgm:pt modelId="{081CA4AF-F48A-4E6A-873F-F7F66049674F}" type="pres">
      <dgm:prSet presAssocID="{9EEFE3CB-C531-4821-B40A-AE5D02D63635}" presName="linear" presStyleCnt="0">
        <dgm:presLayoutVars>
          <dgm:animLvl val="lvl"/>
          <dgm:resizeHandles val="exact"/>
        </dgm:presLayoutVars>
      </dgm:prSet>
      <dgm:spPr/>
    </dgm:pt>
    <dgm:pt modelId="{117E8E9F-7D71-4A7E-97E7-290B89F6C64C}" type="pres">
      <dgm:prSet presAssocID="{66A1452A-8E67-4631-BCD6-324F71645A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707DC0-B71A-4871-A233-A01BA0A20327}" type="pres">
      <dgm:prSet presAssocID="{3D385387-741E-42B6-8C84-EACDAA33F6F8}" presName="spacer" presStyleCnt="0"/>
      <dgm:spPr/>
    </dgm:pt>
    <dgm:pt modelId="{395DD17A-C784-4A96-96CD-CF1DB1260000}" type="pres">
      <dgm:prSet presAssocID="{335FADD0-EF36-488B-B62D-8E546EDE6D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5414F29-E8C7-4ED2-B7FB-6FF7CA7FBF54}" type="pres">
      <dgm:prSet presAssocID="{FCC1BD52-8B3E-4ED0-8C81-61F021DC3623}" presName="spacer" presStyleCnt="0"/>
      <dgm:spPr/>
    </dgm:pt>
    <dgm:pt modelId="{D435C892-FD87-4198-AC75-0D1FAA5D47C1}" type="pres">
      <dgm:prSet presAssocID="{ED5620E3-C644-487E-9167-69DCA05FB50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DA1B58-8994-4AEF-876D-1C9B497D14B4}" type="pres">
      <dgm:prSet presAssocID="{788882EE-E2DE-456B-84DF-5ACE324836C1}" presName="spacer" presStyleCnt="0"/>
      <dgm:spPr/>
    </dgm:pt>
    <dgm:pt modelId="{D4E516A1-81AB-4C73-AA82-981F46C5E721}" type="pres">
      <dgm:prSet presAssocID="{C7E3F1D8-B303-4048-B27D-1C57D73A112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D326109-D899-441F-A242-96F505037F88}" type="presOf" srcId="{C7E3F1D8-B303-4048-B27D-1C57D73A112D}" destId="{D4E516A1-81AB-4C73-AA82-981F46C5E721}" srcOrd="0" destOrd="0" presId="urn:microsoft.com/office/officeart/2005/8/layout/vList2"/>
    <dgm:cxn modelId="{FD1C9718-E0B4-46E8-A142-F668EE596696}" type="presOf" srcId="{66A1452A-8E67-4631-BCD6-324F71645A03}" destId="{117E8E9F-7D71-4A7E-97E7-290B89F6C64C}" srcOrd="0" destOrd="0" presId="urn:microsoft.com/office/officeart/2005/8/layout/vList2"/>
    <dgm:cxn modelId="{B80CF11A-999D-443A-9119-90B4DF2B9F4D}" srcId="{9EEFE3CB-C531-4821-B40A-AE5D02D63635}" destId="{ED5620E3-C644-487E-9167-69DCA05FB502}" srcOrd="2" destOrd="0" parTransId="{06B00C90-9694-4931-9016-AD86467C8073}" sibTransId="{788882EE-E2DE-456B-84DF-5ACE324836C1}"/>
    <dgm:cxn modelId="{2B1E916A-F627-43D3-A8AB-48607D387638}" type="presOf" srcId="{9EEFE3CB-C531-4821-B40A-AE5D02D63635}" destId="{081CA4AF-F48A-4E6A-873F-F7F66049674F}" srcOrd="0" destOrd="0" presId="urn:microsoft.com/office/officeart/2005/8/layout/vList2"/>
    <dgm:cxn modelId="{56417678-4203-4914-B229-D739655322DE}" type="presOf" srcId="{335FADD0-EF36-488B-B62D-8E546EDE6D91}" destId="{395DD17A-C784-4A96-96CD-CF1DB1260000}" srcOrd="0" destOrd="0" presId="urn:microsoft.com/office/officeart/2005/8/layout/vList2"/>
    <dgm:cxn modelId="{B2B1BB58-8A2A-4369-B18A-3BF2876805BD}" srcId="{9EEFE3CB-C531-4821-B40A-AE5D02D63635}" destId="{335FADD0-EF36-488B-B62D-8E546EDE6D91}" srcOrd="1" destOrd="0" parTransId="{8D68D575-1272-4B98-B911-2C1EE3899B00}" sibTransId="{FCC1BD52-8B3E-4ED0-8C81-61F021DC3623}"/>
    <dgm:cxn modelId="{FA9C66A6-5E88-480F-9903-6750E61ED880}" srcId="{9EEFE3CB-C531-4821-B40A-AE5D02D63635}" destId="{C7E3F1D8-B303-4048-B27D-1C57D73A112D}" srcOrd="3" destOrd="0" parTransId="{580A18BF-4E2E-4A14-B223-C35FC50EEDAC}" sibTransId="{2C656446-F302-4C44-AB34-F21DDC73B9F0}"/>
    <dgm:cxn modelId="{B1A1C2BF-138E-42DA-8990-EBE6AB90B951}" type="presOf" srcId="{ED5620E3-C644-487E-9167-69DCA05FB502}" destId="{D435C892-FD87-4198-AC75-0D1FAA5D47C1}" srcOrd="0" destOrd="0" presId="urn:microsoft.com/office/officeart/2005/8/layout/vList2"/>
    <dgm:cxn modelId="{0622CFF9-360F-43B2-8D34-C37A86AF0D13}" srcId="{9EEFE3CB-C531-4821-B40A-AE5D02D63635}" destId="{66A1452A-8E67-4631-BCD6-324F71645A03}" srcOrd="0" destOrd="0" parTransId="{9F94341E-B74C-4280-AB81-5C3D19866BFB}" sibTransId="{3D385387-741E-42B6-8C84-EACDAA33F6F8}"/>
    <dgm:cxn modelId="{9E8B8B1D-D5C7-435F-AF5B-2E685CCFAFF5}" type="presParOf" srcId="{081CA4AF-F48A-4E6A-873F-F7F66049674F}" destId="{117E8E9F-7D71-4A7E-97E7-290B89F6C64C}" srcOrd="0" destOrd="0" presId="urn:microsoft.com/office/officeart/2005/8/layout/vList2"/>
    <dgm:cxn modelId="{A73697BB-F8D3-4C0A-9FD0-945E4918B8D1}" type="presParOf" srcId="{081CA4AF-F48A-4E6A-873F-F7F66049674F}" destId="{E8707DC0-B71A-4871-A233-A01BA0A20327}" srcOrd="1" destOrd="0" presId="urn:microsoft.com/office/officeart/2005/8/layout/vList2"/>
    <dgm:cxn modelId="{A0C7C083-040A-4625-8803-18C6C67AF831}" type="presParOf" srcId="{081CA4AF-F48A-4E6A-873F-F7F66049674F}" destId="{395DD17A-C784-4A96-96CD-CF1DB1260000}" srcOrd="2" destOrd="0" presId="urn:microsoft.com/office/officeart/2005/8/layout/vList2"/>
    <dgm:cxn modelId="{6691AAAB-1D17-494D-8226-0F491BD05860}" type="presParOf" srcId="{081CA4AF-F48A-4E6A-873F-F7F66049674F}" destId="{F5414F29-E8C7-4ED2-B7FB-6FF7CA7FBF54}" srcOrd="3" destOrd="0" presId="urn:microsoft.com/office/officeart/2005/8/layout/vList2"/>
    <dgm:cxn modelId="{AF1E808D-6B67-4116-A8E9-807C4746DF19}" type="presParOf" srcId="{081CA4AF-F48A-4E6A-873F-F7F66049674F}" destId="{D435C892-FD87-4198-AC75-0D1FAA5D47C1}" srcOrd="4" destOrd="0" presId="urn:microsoft.com/office/officeart/2005/8/layout/vList2"/>
    <dgm:cxn modelId="{295F15D6-EA3C-46B7-9D76-74BBB2715915}" type="presParOf" srcId="{081CA4AF-F48A-4E6A-873F-F7F66049674F}" destId="{A4DA1B58-8994-4AEF-876D-1C9B497D14B4}" srcOrd="5" destOrd="0" presId="urn:microsoft.com/office/officeart/2005/8/layout/vList2"/>
    <dgm:cxn modelId="{4FFE9B13-4730-4E4E-8FD2-1EE2367AE279}" type="presParOf" srcId="{081CA4AF-F48A-4E6A-873F-F7F66049674F}" destId="{D4E516A1-81AB-4C73-AA82-981F46C5E7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1C5835-1D27-4908-AE5C-F142E4FAAB5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1DD9C4F-A517-4647-885D-A6E67CA4AB37}">
      <dgm:prSet/>
      <dgm:spPr/>
      <dgm:t>
        <a:bodyPr/>
        <a:lstStyle/>
        <a:p>
          <a:r>
            <a:rPr lang="bg-BG"/>
            <a:t>А) благородно</a:t>
          </a:r>
          <a:endParaRPr lang="en-US"/>
        </a:p>
      </dgm:t>
    </dgm:pt>
    <dgm:pt modelId="{DB7E4EDE-F4CA-4F75-87D4-4F001FB29F77}" type="parTrans" cxnId="{A29FD45C-07F4-401D-A1DE-FC5F8266A514}">
      <dgm:prSet/>
      <dgm:spPr/>
      <dgm:t>
        <a:bodyPr/>
        <a:lstStyle/>
        <a:p>
          <a:endParaRPr lang="en-US"/>
        </a:p>
      </dgm:t>
    </dgm:pt>
    <dgm:pt modelId="{C2970C3F-09E8-4AF6-A72E-19B559261164}" type="sibTrans" cxnId="{A29FD45C-07F4-401D-A1DE-FC5F8266A514}">
      <dgm:prSet/>
      <dgm:spPr/>
      <dgm:t>
        <a:bodyPr/>
        <a:lstStyle/>
        <a:p>
          <a:endParaRPr lang="en-US"/>
        </a:p>
      </dgm:t>
    </dgm:pt>
    <dgm:pt modelId="{9B5ABE1C-65F2-44DB-8F07-C2765656A6EC}">
      <dgm:prSet/>
      <dgm:spPr/>
      <dgm:t>
        <a:bodyPr/>
        <a:lstStyle/>
        <a:p>
          <a:r>
            <a:rPr lang="bg-BG"/>
            <a:t>Б) красиво</a:t>
          </a:r>
          <a:endParaRPr lang="en-US"/>
        </a:p>
      </dgm:t>
    </dgm:pt>
    <dgm:pt modelId="{7D0F00C0-3B06-45D5-88CC-025D8A7DE961}" type="parTrans" cxnId="{C7FD9F5E-2410-42C5-869E-806A46A052B7}">
      <dgm:prSet/>
      <dgm:spPr/>
      <dgm:t>
        <a:bodyPr/>
        <a:lstStyle/>
        <a:p>
          <a:endParaRPr lang="en-US"/>
        </a:p>
      </dgm:t>
    </dgm:pt>
    <dgm:pt modelId="{75D962F1-7CF2-48CD-9658-395B24CE428D}" type="sibTrans" cxnId="{C7FD9F5E-2410-42C5-869E-806A46A052B7}">
      <dgm:prSet/>
      <dgm:spPr/>
      <dgm:t>
        <a:bodyPr/>
        <a:lstStyle/>
        <a:p>
          <a:endParaRPr lang="en-US"/>
        </a:p>
      </dgm:t>
    </dgm:pt>
    <dgm:pt modelId="{ED6413BA-6413-432D-BB27-7F316F1F1101}">
      <dgm:prSet/>
      <dgm:spPr/>
      <dgm:t>
        <a:bodyPr/>
        <a:lstStyle/>
        <a:p>
          <a:r>
            <a:rPr lang="bg-BG"/>
            <a:t>В) мъжествено</a:t>
          </a:r>
          <a:endParaRPr lang="en-US"/>
        </a:p>
      </dgm:t>
    </dgm:pt>
    <dgm:pt modelId="{9F4BE4BF-E831-40D6-B14F-6A420A877A5E}" type="parTrans" cxnId="{A766CD7D-64CB-43FE-AEFF-96032A17BE68}">
      <dgm:prSet/>
      <dgm:spPr/>
      <dgm:t>
        <a:bodyPr/>
        <a:lstStyle/>
        <a:p>
          <a:endParaRPr lang="en-US"/>
        </a:p>
      </dgm:t>
    </dgm:pt>
    <dgm:pt modelId="{BBADC34A-CFF1-4E5D-97AA-6EE963EA5810}" type="sibTrans" cxnId="{A766CD7D-64CB-43FE-AEFF-96032A17BE68}">
      <dgm:prSet/>
      <dgm:spPr/>
      <dgm:t>
        <a:bodyPr/>
        <a:lstStyle/>
        <a:p>
          <a:endParaRPr lang="en-US"/>
        </a:p>
      </dgm:t>
    </dgm:pt>
    <dgm:pt modelId="{04FBC11A-83AA-42B0-AA49-18981C0008C2}">
      <dgm:prSet/>
      <dgm:spPr/>
      <dgm:t>
        <a:bodyPr/>
        <a:lstStyle/>
        <a:p>
          <a:r>
            <a:rPr lang="bg-BG"/>
            <a:t>Г) смело</a:t>
          </a:r>
          <a:endParaRPr lang="en-US"/>
        </a:p>
      </dgm:t>
    </dgm:pt>
    <dgm:pt modelId="{1EA9AF18-DC32-4082-8160-8E86DD8092BD}" type="parTrans" cxnId="{41BABA7B-3F4D-4CA5-8ACA-77FDAEDA32C1}">
      <dgm:prSet/>
      <dgm:spPr/>
      <dgm:t>
        <a:bodyPr/>
        <a:lstStyle/>
        <a:p>
          <a:endParaRPr lang="en-US"/>
        </a:p>
      </dgm:t>
    </dgm:pt>
    <dgm:pt modelId="{20AA918C-CC28-4FAD-918B-B8FA77954986}" type="sibTrans" cxnId="{41BABA7B-3F4D-4CA5-8ACA-77FDAEDA32C1}">
      <dgm:prSet/>
      <dgm:spPr/>
      <dgm:t>
        <a:bodyPr/>
        <a:lstStyle/>
        <a:p>
          <a:endParaRPr lang="en-US"/>
        </a:p>
      </dgm:t>
    </dgm:pt>
    <dgm:pt modelId="{64BC5D8E-E96F-4BFD-9F84-3E6DB6DA0194}" type="pres">
      <dgm:prSet presAssocID="{981C5835-1D27-4908-AE5C-F142E4FAAB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A9E036-2AE2-4E41-8720-1885E63C1F7E}" type="pres">
      <dgm:prSet presAssocID="{41DD9C4F-A517-4647-885D-A6E67CA4AB37}" presName="hierRoot1" presStyleCnt="0"/>
      <dgm:spPr/>
    </dgm:pt>
    <dgm:pt modelId="{3C8A8CF4-0262-4F9C-9272-1F8881A5D719}" type="pres">
      <dgm:prSet presAssocID="{41DD9C4F-A517-4647-885D-A6E67CA4AB37}" presName="composite" presStyleCnt="0"/>
      <dgm:spPr/>
    </dgm:pt>
    <dgm:pt modelId="{99145C63-3C02-4AEC-A1FA-27CEF6D289BF}" type="pres">
      <dgm:prSet presAssocID="{41DD9C4F-A517-4647-885D-A6E67CA4AB37}" presName="background" presStyleLbl="node0" presStyleIdx="0" presStyleCnt="4"/>
      <dgm:spPr/>
    </dgm:pt>
    <dgm:pt modelId="{C633C13B-2258-4C1C-98C3-F78D676D3B23}" type="pres">
      <dgm:prSet presAssocID="{41DD9C4F-A517-4647-885D-A6E67CA4AB37}" presName="text" presStyleLbl="fgAcc0" presStyleIdx="0" presStyleCnt="4">
        <dgm:presLayoutVars>
          <dgm:chPref val="3"/>
        </dgm:presLayoutVars>
      </dgm:prSet>
      <dgm:spPr/>
    </dgm:pt>
    <dgm:pt modelId="{4684FABD-4A6E-45AA-BA7A-3CA438BC30B1}" type="pres">
      <dgm:prSet presAssocID="{41DD9C4F-A517-4647-885D-A6E67CA4AB37}" presName="hierChild2" presStyleCnt="0"/>
      <dgm:spPr/>
    </dgm:pt>
    <dgm:pt modelId="{08615CE8-26DC-4E70-8E5C-0F8B5E198742}" type="pres">
      <dgm:prSet presAssocID="{9B5ABE1C-65F2-44DB-8F07-C2765656A6EC}" presName="hierRoot1" presStyleCnt="0"/>
      <dgm:spPr/>
    </dgm:pt>
    <dgm:pt modelId="{E37C971F-ADF5-4566-9638-B908C88AB261}" type="pres">
      <dgm:prSet presAssocID="{9B5ABE1C-65F2-44DB-8F07-C2765656A6EC}" presName="composite" presStyleCnt="0"/>
      <dgm:spPr/>
    </dgm:pt>
    <dgm:pt modelId="{FD1C767E-EBCE-4AF7-83E9-0EA36C887643}" type="pres">
      <dgm:prSet presAssocID="{9B5ABE1C-65F2-44DB-8F07-C2765656A6EC}" presName="background" presStyleLbl="node0" presStyleIdx="1" presStyleCnt="4"/>
      <dgm:spPr/>
    </dgm:pt>
    <dgm:pt modelId="{3D42C4FE-E654-4414-8C62-73D5F6594287}" type="pres">
      <dgm:prSet presAssocID="{9B5ABE1C-65F2-44DB-8F07-C2765656A6EC}" presName="text" presStyleLbl="fgAcc0" presStyleIdx="1" presStyleCnt="4">
        <dgm:presLayoutVars>
          <dgm:chPref val="3"/>
        </dgm:presLayoutVars>
      </dgm:prSet>
      <dgm:spPr/>
    </dgm:pt>
    <dgm:pt modelId="{FE5DAAE9-F442-45EE-A366-66BFDE771EBD}" type="pres">
      <dgm:prSet presAssocID="{9B5ABE1C-65F2-44DB-8F07-C2765656A6EC}" presName="hierChild2" presStyleCnt="0"/>
      <dgm:spPr/>
    </dgm:pt>
    <dgm:pt modelId="{3EC17EB3-EC25-455A-9596-97D480701916}" type="pres">
      <dgm:prSet presAssocID="{ED6413BA-6413-432D-BB27-7F316F1F1101}" presName="hierRoot1" presStyleCnt="0"/>
      <dgm:spPr/>
    </dgm:pt>
    <dgm:pt modelId="{7A46D0EB-E4C7-48AD-B47D-9A5F412989AE}" type="pres">
      <dgm:prSet presAssocID="{ED6413BA-6413-432D-BB27-7F316F1F1101}" presName="composite" presStyleCnt="0"/>
      <dgm:spPr/>
    </dgm:pt>
    <dgm:pt modelId="{ADF3FCAD-C6F4-4955-9A9B-F1BEEE0EDDD2}" type="pres">
      <dgm:prSet presAssocID="{ED6413BA-6413-432D-BB27-7F316F1F1101}" presName="background" presStyleLbl="node0" presStyleIdx="2" presStyleCnt="4"/>
      <dgm:spPr/>
    </dgm:pt>
    <dgm:pt modelId="{1C985134-3FA6-47FE-8725-96BB56AC48D2}" type="pres">
      <dgm:prSet presAssocID="{ED6413BA-6413-432D-BB27-7F316F1F1101}" presName="text" presStyleLbl="fgAcc0" presStyleIdx="2" presStyleCnt="4">
        <dgm:presLayoutVars>
          <dgm:chPref val="3"/>
        </dgm:presLayoutVars>
      </dgm:prSet>
      <dgm:spPr/>
    </dgm:pt>
    <dgm:pt modelId="{11DF4769-53F6-4110-9355-AF40325A8CC5}" type="pres">
      <dgm:prSet presAssocID="{ED6413BA-6413-432D-BB27-7F316F1F1101}" presName="hierChild2" presStyleCnt="0"/>
      <dgm:spPr/>
    </dgm:pt>
    <dgm:pt modelId="{D6C5D6F9-49EF-44CC-8F05-7FBF472AB98E}" type="pres">
      <dgm:prSet presAssocID="{04FBC11A-83AA-42B0-AA49-18981C0008C2}" presName="hierRoot1" presStyleCnt="0"/>
      <dgm:spPr/>
    </dgm:pt>
    <dgm:pt modelId="{91C9875B-C9D3-41A7-87EA-7650A49C2303}" type="pres">
      <dgm:prSet presAssocID="{04FBC11A-83AA-42B0-AA49-18981C0008C2}" presName="composite" presStyleCnt="0"/>
      <dgm:spPr/>
    </dgm:pt>
    <dgm:pt modelId="{9B982413-F291-4DD4-BCB1-B0C7F6CA1033}" type="pres">
      <dgm:prSet presAssocID="{04FBC11A-83AA-42B0-AA49-18981C0008C2}" presName="background" presStyleLbl="node0" presStyleIdx="3" presStyleCnt="4"/>
      <dgm:spPr/>
    </dgm:pt>
    <dgm:pt modelId="{B08642DE-C462-4576-B4C4-D98C10AA3B24}" type="pres">
      <dgm:prSet presAssocID="{04FBC11A-83AA-42B0-AA49-18981C0008C2}" presName="text" presStyleLbl="fgAcc0" presStyleIdx="3" presStyleCnt="4">
        <dgm:presLayoutVars>
          <dgm:chPref val="3"/>
        </dgm:presLayoutVars>
      </dgm:prSet>
      <dgm:spPr/>
    </dgm:pt>
    <dgm:pt modelId="{E4625F9E-672A-4D53-BF7F-6C92D6415AFC}" type="pres">
      <dgm:prSet presAssocID="{04FBC11A-83AA-42B0-AA49-18981C0008C2}" presName="hierChild2" presStyleCnt="0"/>
      <dgm:spPr/>
    </dgm:pt>
  </dgm:ptLst>
  <dgm:cxnLst>
    <dgm:cxn modelId="{66929F00-85D3-4C9A-B96C-55C6F8394745}" type="presOf" srcId="{41DD9C4F-A517-4647-885D-A6E67CA4AB37}" destId="{C633C13B-2258-4C1C-98C3-F78D676D3B23}" srcOrd="0" destOrd="0" presId="urn:microsoft.com/office/officeart/2005/8/layout/hierarchy1"/>
    <dgm:cxn modelId="{A29FD45C-07F4-401D-A1DE-FC5F8266A514}" srcId="{981C5835-1D27-4908-AE5C-F142E4FAAB56}" destId="{41DD9C4F-A517-4647-885D-A6E67CA4AB37}" srcOrd="0" destOrd="0" parTransId="{DB7E4EDE-F4CA-4F75-87D4-4F001FB29F77}" sibTransId="{C2970C3F-09E8-4AF6-A72E-19B559261164}"/>
    <dgm:cxn modelId="{E4574F5D-68AE-41F6-982B-A91815FA0D90}" type="presOf" srcId="{9B5ABE1C-65F2-44DB-8F07-C2765656A6EC}" destId="{3D42C4FE-E654-4414-8C62-73D5F6594287}" srcOrd="0" destOrd="0" presId="urn:microsoft.com/office/officeart/2005/8/layout/hierarchy1"/>
    <dgm:cxn modelId="{C7FD9F5E-2410-42C5-869E-806A46A052B7}" srcId="{981C5835-1D27-4908-AE5C-F142E4FAAB56}" destId="{9B5ABE1C-65F2-44DB-8F07-C2765656A6EC}" srcOrd="1" destOrd="0" parTransId="{7D0F00C0-3B06-45D5-88CC-025D8A7DE961}" sibTransId="{75D962F1-7CF2-48CD-9658-395B24CE428D}"/>
    <dgm:cxn modelId="{41BABA7B-3F4D-4CA5-8ACA-77FDAEDA32C1}" srcId="{981C5835-1D27-4908-AE5C-F142E4FAAB56}" destId="{04FBC11A-83AA-42B0-AA49-18981C0008C2}" srcOrd="3" destOrd="0" parTransId="{1EA9AF18-DC32-4082-8160-8E86DD8092BD}" sibTransId="{20AA918C-CC28-4FAD-918B-B8FA77954986}"/>
    <dgm:cxn modelId="{A766CD7D-64CB-43FE-AEFF-96032A17BE68}" srcId="{981C5835-1D27-4908-AE5C-F142E4FAAB56}" destId="{ED6413BA-6413-432D-BB27-7F316F1F1101}" srcOrd="2" destOrd="0" parTransId="{9F4BE4BF-E831-40D6-B14F-6A420A877A5E}" sibTransId="{BBADC34A-CFF1-4E5D-97AA-6EE963EA5810}"/>
    <dgm:cxn modelId="{8C19EB7F-16DB-44C3-84C1-80B62D29A5F9}" type="presOf" srcId="{ED6413BA-6413-432D-BB27-7F316F1F1101}" destId="{1C985134-3FA6-47FE-8725-96BB56AC48D2}" srcOrd="0" destOrd="0" presId="urn:microsoft.com/office/officeart/2005/8/layout/hierarchy1"/>
    <dgm:cxn modelId="{D2F087A1-3428-49C4-8B07-BF3225CB564B}" type="presOf" srcId="{04FBC11A-83AA-42B0-AA49-18981C0008C2}" destId="{B08642DE-C462-4576-B4C4-D98C10AA3B24}" srcOrd="0" destOrd="0" presId="urn:microsoft.com/office/officeart/2005/8/layout/hierarchy1"/>
    <dgm:cxn modelId="{19548ED3-DE85-4180-BA01-F137B25C008E}" type="presOf" srcId="{981C5835-1D27-4908-AE5C-F142E4FAAB56}" destId="{64BC5D8E-E96F-4BFD-9F84-3E6DB6DA0194}" srcOrd="0" destOrd="0" presId="urn:microsoft.com/office/officeart/2005/8/layout/hierarchy1"/>
    <dgm:cxn modelId="{E06938E0-3EB7-4B04-8ACA-2551194095F5}" type="presParOf" srcId="{64BC5D8E-E96F-4BFD-9F84-3E6DB6DA0194}" destId="{CBA9E036-2AE2-4E41-8720-1885E63C1F7E}" srcOrd="0" destOrd="0" presId="urn:microsoft.com/office/officeart/2005/8/layout/hierarchy1"/>
    <dgm:cxn modelId="{C56D1261-22EE-4230-B553-6A6766F5BBB5}" type="presParOf" srcId="{CBA9E036-2AE2-4E41-8720-1885E63C1F7E}" destId="{3C8A8CF4-0262-4F9C-9272-1F8881A5D719}" srcOrd="0" destOrd="0" presId="urn:microsoft.com/office/officeart/2005/8/layout/hierarchy1"/>
    <dgm:cxn modelId="{84027120-D5F4-478D-8E49-5D84DA265F44}" type="presParOf" srcId="{3C8A8CF4-0262-4F9C-9272-1F8881A5D719}" destId="{99145C63-3C02-4AEC-A1FA-27CEF6D289BF}" srcOrd="0" destOrd="0" presId="urn:microsoft.com/office/officeart/2005/8/layout/hierarchy1"/>
    <dgm:cxn modelId="{50EEC32E-47CB-46F8-AB49-C017A8EBD328}" type="presParOf" srcId="{3C8A8CF4-0262-4F9C-9272-1F8881A5D719}" destId="{C633C13B-2258-4C1C-98C3-F78D676D3B23}" srcOrd="1" destOrd="0" presId="urn:microsoft.com/office/officeart/2005/8/layout/hierarchy1"/>
    <dgm:cxn modelId="{2A1141A3-4ECB-48B8-A360-6FF81FFAE244}" type="presParOf" srcId="{CBA9E036-2AE2-4E41-8720-1885E63C1F7E}" destId="{4684FABD-4A6E-45AA-BA7A-3CA438BC30B1}" srcOrd="1" destOrd="0" presId="urn:microsoft.com/office/officeart/2005/8/layout/hierarchy1"/>
    <dgm:cxn modelId="{9247D2F8-917C-4561-B05F-F2E8E1C12749}" type="presParOf" srcId="{64BC5D8E-E96F-4BFD-9F84-3E6DB6DA0194}" destId="{08615CE8-26DC-4E70-8E5C-0F8B5E198742}" srcOrd="1" destOrd="0" presId="urn:microsoft.com/office/officeart/2005/8/layout/hierarchy1"/>
    <dgm:cxn modelId="{5E5E7345-DD80-4309-9D71-52BF2E5814D0}" type="presParOf" srcId="{08615CE8-26DC-4E70-8E5C-0F8B5E198742}" destId="{E37C971F-ADF5-4566-9638-B908C88AB261}" srcOrd="0" destOrd="0" presId="urn:microsoft.com/office/officeart/2005/8/layout/hierarchy1"/>
    <dgm:cxn modelId="{68B26F85-462B-49BA-B19D-2E25D448824B}" type="presParOf" srcId="{E37C971F-ADF5-4566-9638-B908C88AB261}" destId="{FD1C767E-EBCE-4AF7-83E9-0EA36C887643}" srcOrd="0" destOrd="0" presId="urn:microsoft.com/office/officeart/2005/8/layout/hierarchy1"/>
    <dgm:cxn modelId="{C708187A-4E0A-44E3-8EEA-E0985A56A45C}" type="presParOf" srcId="{E37C971F-ADF5-4566-9638-B908C88AB261}" destId="{3D42C4FE-E654-4414-8C62-73D5F6594287}" srcOrd="1" destOrd="0" presId="urn:microsoft.com/office/officeart/2005/8/layout/hierarchy1"/>
    <dgm:cxn modelId="{BDA52535-5C7E-4EA5-9AC2-AC6BB00AB74A}" type="presParOf" srcId="{08615CE8-26DC-4E70-8E5C-0F8B5E198742}" destId="{FE5DAAE9-F442-45EE-A366-66BFDE771EBD}" srcOrd="1" destOrd="0" presId="urn:microsoft.com/office/officeart/2005/8/layout/hierarchy1"/>
    <dgm:cxn modelId="{EB36E6E2-8A32-4C79-8DEB-6A85D25B06DA}" type="presParOf" srcId="{64BC5D8E-E96F-4BFD-9F84-3E6DB6DA0194}" destId="{3EC17EB3-EC25-455A-9596-97D480701916}" srcOrd="2" destOrd="0" presId="urn:microsoft.com/office/officeart/2005/8/layout/hierarchy1"/>
    <dgm:cxn modelId="{D863AD46-4709-404E-9A53-2AAE6E2E1DAE}" type="presParOf" srcId="{3EC17EB3-EC25-455A-9596-97D480701916}" destId="{7A46D0EB-E4C7-48AD-B47D-9A5F412989AE}" srcOrd="0" destOrd="0" presId="urn:microsoft.com/office/officeart/2005/8/layout/hierarchy1"/>
    <dgm:cxn modelId="{03565A4D-6363-4D24-B283-06290BE89269}" type="presParOf" srcId="{7A46D0EB-E4C7-48AD-B47D-9A5F412989AE}" destId="{ADF3FCAD-C6F4-4955-9A9B-F1BEEE0EDDD2}" srcOrd="0" destOrd="0" presId="urn:microsoft.com/office/officeart/2005/8/layout/hierarchy1"/>
    <dgm:cxn modelId="{687B622E-74C8-4DC3-AFDD-D0CEA333F3FC}" type="presParOf" srcId="{7A46D0EB-E4C7-48AD-B47D-9A5F412989AE}" destId="{1C985134-3FA6-47FE-8725-96BB56AC48D2}" srcOrd="1" destOrd="0" presId="urn:microsoft.com/office/officeart/2005/8/layout/hierarchy1"/>
    <dgm:cxn modelId="{8E0C501B-6A20-4FAD-B9ED-D21B68C56BD0}" type="presParOf" srcId="{3EC17EB3-EC25-455A-9596-97D480701916}" destId="{11DF4769-53F6-4110-9355-AF40325A8CC5}" srcOrd="1" destOrd="0" presId="urn:microsoft.com/office/officeart/2005/8/layout/hierarchy1"/>
    <dgm:cxn modelId="{4F0EB06A-F772-423C-A830-2FAAA053BAF3}" type="presParOf" srcId="{64BC5D8E-E96F-4BFD-9F84-3E6DB6DA0194}" destId="{D6C5D6F9-49EF-44CC-8F05-7FBF472AB98E}" srcOrd="3" destOrd="0" presId="urn:microsoft.com/office/officeart/2005/8/layout/hierarchy1"/>
    <dgm:cxn modelId="{70571553-E6E3-4FB7-A4DF-1398A33F687E}" type="presParOf" srcId="{D6C5D6F9-49EF-44CC-8F05-7FBF472AB98E}" destId="{91C9875B-C9D3-41A7-87EA-7650A49C2303}" srcOrd="0" destOrd="0" presId="urn:microsoft.com/office/officeart/2005/8/layout/hierarchy1"/>
    <dgm:cxn modelId="{1A0C08A2-7487-46B5-BC80-AE92A93F3F6E}" type="presParOf" srcId="{91C9875B-C9D3-41A7-87EA-7650A49C2303}" destId="{9B982413-F291-4DD4-BCB1-B0C7F6CA1033}" srcOrd="0" destOrd="0" presId="urn:microsoft.com/office/officeart/2005/8/layout/hierarchy1"/>
    <dgm:cxn modelId="{CB92DC12-C334-4754-BAC5-BF0546E02088}" type="presParOf" srcId="{91C9875B-C9D3-41A7-87EA-7650A49C2303}" destId="{B08642DE-C462-4576-B4C4-D98C10AA3B24}" srcOrd="1" destOrd="0" presId="urn:microsoft.com/office/officeart/2005/8/layout/hierarchy1"/>
    <dgm:cxn modelId="{43C5E639-6231-45F3-892C-516021A755E8}" type="presParOf" srcId="{D6C5D6F9-49EF-44CC-8F05-7FBF472AB98E}" destId="{E4625F9E-672A-4D53-BF7F-6C92D6415A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D4F342-0C67-405C-8F3C-FF01AD7C130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D0E3D6-2EBC-464F-950F-B71E524C9256}">
      <dgm:prSet/>
      <dgm:spPr/>
      <dgm:t>
        <a:bodyPr/>
        <a:lstStyle/>
        <a:p>
          <a:r>
            <a:rPr lang="bg-BG"/>
            <a:t>А) „Вятър ечи, Балкан стене“</a:t>
          </a:r>
          <a:endParaRPr lang="en-US"/>
        </a:p>
      </dgm:t>
    </dgm:pt>
    <dgm:pt modelId="{F72FFD91-C08F-4CF9-9946-11440BD47D1F}" type="parTrans" cxnId="{E747ED38-46BB-4774-AF53-7A9490C559A9}">
      <dgm:prSet/>
      <dgm:spPr/>
      <dgm:t>
        <a:bodyPr/>
        <a:lstStyle/>
        <a:p>
          <a:endParaRPr lang="en-US"/>
        </a:p>
      </dgm:t>
    </dgm:pt>
    <dgm:pt modelId="{41E65AE5-8911-47D6-9B06-6EB056ABF06C}" type="sibTrans" cxnId="{E747ED38-46BB-4774-AF53-7A9490C559A9}">
      <dgm:prSet/>
      <dgm:spPr/>
      <dgm:t>
        <a:bodyPr/>
        <a:lstStyle/>
        <a:p>
          <a:endParaRPr lang="en-US"/>
        </a:p>
      </dgm:t>
    </dgm:pt>
    <dgm:pt modelId="{DF3B7EFC-AA9E-4312-9EC7-1F567CB29ED2}">
      <dgm:prSet/>
      <dgm:spPr/>
      <dgm:t>
        <a:bodyPr/>
        <a:lstStyle/>
        <a:p>
          <a:r>
            <a:rPr lang="bg-BG"/>
            <a:t>Б) „Къде си вярна, ти любов , народна“</a:t>
          </a:r>
          <a:endParaRPr lang="en-US"/>
        </a:p>
      </dgm:t>
    </dgm:pt>
    <dgm:pt modelId="{F195928F-CBFF-44D3-95BC-5809ADBF7C32}" type="parTrans" cxnId="{CE72D24C-CB29-4FC3-8450-B40141878FAD}">
      <dgm:prSet/>
      <dgm:spPr/>
      <dgm:t>
        <a:bodyPr/>
        <a:lstStyle/>
        <a:p>
          <a:endParaRPr lang="en-US"/>
        </a:p>
      </dgm:t>
    </dgm:pt>
    <dgm:pt modelId="{ED84EF3B-B75C-4B6A-9988-29EE8F18B874}" type="sibTrans" cxnId="{CE72D24C-CB29-4FC3-8450-B40141878FAD}">
      <dgm:prSet/>
      <dgm:spPr/>
      <dgm:t>
        <a:bodyPr/>
        <a:lstStyle/>
        <a:p>
          <a:endParaRPr lang="en-US"/>
        </a:p>
      </dgm:t>
    </dgm:pt>
    <dgm:pt modelId="{307EF899-9CF7-4AD5-A65C-5CA78317A372}">
      <dgm:prSet/>
      <dgm:spPr/>
      <dgm:t>
        <a:bodyPr/>
        <a:lstStyle/>
        <a:p>
          <a:r>
            <a:rPr lang="bg-BG"/>
            <a:t>В) „Стани, стани юнак Балкански“</a:t>
          </a:r>
          <a:endParaRPr lang="en-US"/>
        </a:p>
      </dgm:t>
    </dgm:pt>
    <dgm:pt modelId="{9CC769F8-9849-4D7B-A513-2232AFDD982A}" type="parTrans" cxnId="{AC2CDE6D-2072-45A1-996F-E34DE44DF1B6}">
      <dgm:prSet/>
      <dgm:spPr/>
      <dgm:t>
        <a:bodyPr/>
        <a:lstStyle/>
        <a:p>
          <a:endParaRPr lang="en-US"/>
        </a:p>
      </dgm:t>
    </dgm:pt>
    <dgm:pt modelId="{885FDD48-C2E0-44D7-8C77-BD05B94F7293}" type="sibTrans" cxnId="{AC2CDE6D-2072-45A1-996F-E34DE44DF1B6}">
      <dgm:prSet/>
      <dgm:spPr/>
      <dgm:t>
        <a:bodyPr/>
        <a:lstStyle/>
        <a:p>
          <a:endParaRPr lang="en-US"/>
        </a:p>
      </dgm:t>
    </dgm:pt>
    <dgm:pt modelId="{9DD72BC1-85FE-458A-ACDC-2606B1B3A009}">
      <dgm:prSet/>
      <dgm:spPr/>
      <dgm:t>
        <a:bodyPr/>
        <a:lstStyle/>
        <a:p>
          <a:r>
            <a:rPr lang="bg-BG"/>
            <a:t>Г) „Слънцето трепти, захожда“</a:t>
          </a:r>
          <a:endParaRPr lang="en-US"/>
        </a:p>
      </dgm:t>
    </dgm:pt>
    <dgm:pt modelId="{568C46D3-929B-479A-91D6-A15F2CCDA29B}" type="parTrans" cxnId="{469644F4-E456-4150-88FF-16DD4A7ECF7B}">
      <dgm:prSet/>
      <dgm:spPr/>
      <dgm:t>
        <a:bodyPr/>
        <a:lstStyle/>
        <a:p>
          <a:endParaRPr lang="en-US"/>
        </a:p>
      </dgm:t>
    </dgm:pt>
    <dgm:pt modelId="{F88002E4-842B-49B0-BD71-0AD7C7A5B653}" type="sibTrans" cxnId="{469644F4-E456-4150-88FF-16DD4A7ECF7B}">
      <dgm:prSet/>
      <dgm:spPr/>
      <dgm:t>
        <a:bodyPr/>
        <a:lstStyle/>
        <a:p>
          <a:endParaRPr lang="en-US"/>
        </a:p>
      </dgm:t>
    </dgm:pt>
    <dgm:pt modelId="{398AEEA7-9ADA-4E38-9E59-33688408BDBD}" type="pres">
      <dgm:prSet presAssocID="{58D4F342-0C67-405C-8F3C-FF01AD7C1303}" presName="linear" presStyleCnt="0">
        <dgm:presLayoutVars>
          <dgm:animLvl val="lvl"/>
          <dgm:resizeHandles val="exact"/>
        </dgm:presLayoutVars>
      </dgm:prSet>
      <dgm:spPr/>
    </dgm:pt>
    <dgm:pt modelId="{52A1F68F-2D1D-44CD-8617-79145FE6D796}" type="pres">
      <dgm:prSet presAssocID="{E4D0E3D6-2EBC-464F-950F-B71E524C92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99FAAED-31CD-4BC0-81DD-D83F8AAF91CF}" type="pres">
      <dgm:prSet presAssocID="{41E65AE5-8911-47D6-9B06-6EB056ABF06C}" presName="spacer" presStyleCnt="0"/>
      <dgm:spPr/>
    </dgm:pt>
    <dgm:pt modelId="{956F790B-F656-4972-8F63-055703C28832}" type="pres">
      <dgm:prSet presAssocID="{DF3B7EFC-AA9E-4312-9EC7-1F567CB29E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7878F3E-5702-4E11-BADC-A6ABE5532D68}" type="pres">
      <dgm:prSet presAssocID="{ED84EF3B-B75C-4B6A-9988-29EE8F18B874}" presName="spacer" presStyleCnt="0"/>
      <dgm:spPr/>
    </dgm:pt>
    <dgm:pt modelId="{273F8824-5975-40D9-9D03-CE02B25C2104}" type="pres">
      <dgm:prSet presAssocID="{307EF899-9CF7-4AD5-A65C-5CA78317A3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4FCA97D-578F-4C3E-A466-BB5142356122}" type="pres">
      <dgm:prSet presAssocID="{885FDD48-C2E0-44D7-8C77-BD05B94F7293}" presName="spacer" presStyleCnt="0"/>
      <dgm:spPr/>
    </dgm:pt>
    <dgm:pt modelId="{1BD4639B-C39E-40BD-949D-0EFF3CFCF6E5}" type="pres">
      <dgm:prSet presAssocID="{9DD72BC1-85FE-458A-ACDC-2606B1B3A00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68F2410-C27A-45D7-944D-A60EDA46B386}" type="presOf" srcId="{E4D0E3D6-2EBC-464F-950F-B71E524C9256}" destId="{52A1F68F-2D1D-44CD-8617-79145FE6D796}" srcOrd="0" destOrd="0" presId="urn:microsoft.com/office/officeart/2005/8/layout/vList2"/>
    <dgm:cxn modelId="{CBBFEE11-E50D-48EC-A663-C03EB91E2DD0}" type="presOf" srcId="{307EF899-9CF7-4AD5-A65C-5CA78317A372}" destId="{273F8824-5975-40D9-9D03-CE02B25C2104}" srcOrd="0" destOrd="0" presId="urn:microsoft.com/office/officeart/2005/8/layout/vList2"/>
    <dgm:cxn modelId="{E747ED38-46BB-4774-AF53-7A9490C559A9}" srcId="{58D4F342-0C67-405C-8F3C-FF01AD7C1303}" destId="{E4D0E3D6-2EBC-464F-950F-B71E524C9256}" srcOrd="0" destOrd="0" parTransId="{F72FFD91-C08F-4CF9-9946-11440BD47D1F}" sibTransId="{41E65AE5-8911-47D6-9B06-6EB056ABF06C}"/>
    <dgm:cxn modelId="{CE72D24C-CB29-4FC3-8450-B40141878FAD}" srcId="{58D4F342-0C67-405C-8F3C-FF01AD7C1303}" destId="{DF3B7EFC-AA9E-4312-9EC7-1F567CB29ED2}" srcOrd="1" destOrd="0" parTransId="{F195928F-CBFF-44D3-95BC-5809ADBF7C32}" sibTransId="{ED84EF3B-B75C-4B6A-9988-29EE8F18B874}"/>
    <dgm:cxn modelId="{AC2CDE6D-2072-45A1-996F-E34DE44DF1B6}" srcId="{58D4F342-0C67-405C-8F3C-FF01AD7C1303}" destId="{307EF899-9CF7-4AD5-A65C-5CA78317A372}" srcOrd="2" destOrd="0" parTransId="{9CC769F8-9849-4D7B-A513-2232AFDD982A}" sibTransId="{885FDD48-C2E0-44D7-8C77-BD05B94F7293}"/>
    <dgm:cxn modelId="{685C1075-6A0D-4855-8361-AF0C3FC58CFB}" type="presOf" srcId="{9DD72BC1-85FE-458A-ACDC-2606B1B3A009}" destId="{1BD4639B-C39E-40BD-949D-0EFF3CFCF6E5}" srcOrd="0" destOrd="0" presId="urn:microsoft.com/office/officeart/2005/8/layout/vList2"/>
    <dgm:cxn modelId="{E80452BF-0BAE-471D-9D51-38CEB1251122}" type="presOf" srcId="{DF3B7EFC-AA9E-4312-9EC7-1F567CB29ED2}" destId="{956F790B-F656-4972-8F63-055703C28832}" srcOrd="0" destOrd="0" presId="urn:microsoft.com/office/officeart/2005/8/layout/vList2"/>
    <dgm:cxn modelId="{37C85DC5-07E4-452E-9325-85207F157E06}" type="presOf" srcId="{58D4F342-0C67-405C-8F3C-FF01AD7C1303}" destId="{398AEEA7-9ADA-4E38-9E59-33688408BDBD}" srcOrd="0" destOrd="0" presId="urn:microsoft.com/office/officeart/2005/8/layout/vList2"/>
    <dgm:cxn modelId="{469644F4-E456-4150-88FF-16DD4A7ECF7B}" srcId="{58D4F342-0C67-405C-8F3C-FF01AD7C1303}" destId="{9DD72BC1-85FE-458A-ACDC-2606B1B3A009}" srcOrd="3" destOrd="0" parTransId="{568C46D3-929B-479A-91D6-A15F2CCDA29B}" sibTransId="{F88002E4-842B-49B0-BD71-0AD7C7A5B653}"/>
    <dgm:cxn modelId="{BA5495A0-4F35-4528-8DDD-ADC16A6CAC04}" type="presParOf" srcId="{398AEEA7-9ADA-4E38-9E59-33688408BDBD}" destId="{52A1F68F-2D1D-44CD-8617-79145FE6D796}" srcOrd="0" destOrd="0" presId="urn:microsoft.com/office/officeart/2005/8/layout/vList2"/>
    <dgm:cxn modelId="{FE756E6F-813B-4202-BE2F-260D95E12A41}" type="presParOf" srcId="{398AEEA7-9ADA-4E38-9E59-33688408BDBD}" destId="{299FAAED-31CD-4BC0-81DD-D83F8AAF91CF}" srcOrd="1" destOrd="0" presId="urn:microsoft.com/office/officeart/2005/8/layout/vList2"/>
    <dgm:cxn modelId="{73D455D8-ABB5-4BF2-8E2F-3522724B6C77}" type="presParOf" srcId="{398AEEA7-9ADA-4E38-9E59-33688408BDBD}" destId="{956F790B-F656-4972-8F63-055703C28832}" srcOrd="2" destOrd="0" presId="urn:microsoft.com/office/officeart/2005/8/layout/vList2"/>
    <dgm:cxn modelId="{C75687A8-FA48-4F41-B359-BC9034A9A523}" type="presParOf" srcId="{398AEEA7-9ADA-4E38-9E59-33688408BDBD}" destId="{B7878F3E-5702-4E11-BADC-A6ABE5532D68}" srcOrd="3" destOrd="0" presId="urn:microsoft.com/office/officeart/2005/8/layout/vList2"/>
    <dgm:cxn modelId="{A6E15F86-84F7-4AFD-88C1-3577CA3E33EA}" type="presParOf" srcId="{398AEEA7-9ADA-4E38-9E59-33688408BDBD}" destId="{273F8824-5975-40D9-9D03-CE02B25C2104}" srcOrd="4" destOrd="0" presId="urn:microsoft.com/office/officeart/2005/8/layout/vList2"/>
    <dgm:cxn modelId="{6AF889E6-AF44-4C9A-9399-52196279234C}" type="presParOf" srcId="{398AEEA7-9ADA-4E38-9E59-33688408BDBD}" destId="{74FCA97D-578F-4C3E-A466-BB5142356122}" srcOrd="5" destOrd="0" presId="urn:microsoft.com/office/officeart/2005/8/layout/vList2"/>
    <dgm:cxn modelId="{09E69F24-FBE9-47BC-B35E-2471EA8968B5}" type="presParOf" srcId="{398AEEA7-9ADA-4E38-9E59-33688408BDBD}" destId="{1BD4639B-C39E-40BD-949D-0EFF3CFCF6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844145-EAE9-4374-82F1-7CA80B0C09C9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BE3D440-FE6F-4A15-816E-39A2FEBB5043}">
      <dgm:prSet/>
      <dgm:spPr/>
      <dgm:t>
        <a:bodyPr/>
        <a:lstStyle/>
        <a:p>
          <a:r>
            <a:rPr lang="bg-BG"/>
            <a:t>Кое твърдение е вярно?</a:t>
          </a:r>
          <a:endParaRPr lang="en-US"/>
        </a:p>
      </dgm:t>
    </dgm:pt>
    <dgm:pt modelId="{ABBDAD48-6E43-4D4C-850F-D5E7A0A2958C}" type="parTrans" cxnId="{D758A168-C7EC-447F-B4A5-03D4B943DDA4}">
      <dgm:prSet/>
      <dgm:spPr/>
      <dgm:t>
        <a:bodyPr/>
        <a:lstStyle/>
        <a:p>
          <a:endParaRPr lang="en-US"/>
        </a:p>
      </dgm:t>
    </dgm:pt>
    <dgm:pt modelId="{01047CF5-F174-4DDD-96BB-917634B68F05}" type="sibTrans" cxnId="{D758A168-C7EC-447F-B4A5-03D4B943DDA4}">
      <dgm:prSet/>
      <dgm:spPr/>
      <dgm:t>
        <a:bodyPr/>
        <a:lstStyle/>
        <a:p>
          <a:endParaRPr lang="en-US"/>
        </a:p>
      </dgm:t>
    </dgm:pt>
    <dgm:pt modelId="{42B674D1-84D4-497B-88E6-B18893A21101}">
      <dgm:prSet/>
      <dgm:spPr/>
      <dgm:t>
        <a:bodyPr/>
        <a:lstStyle/>
        <a:p>
          <a:r>
            <a:rPr lang="bg-BG"/>
            <a:t>Творбата в стихове с фантастични елементи, в която съдбата на героите е трагична, е:</a:t>
          </a:r>
          <a:endParaRPr lang="en-US"/>
        </a:p>
      </dgm:t>
    </dgm:pt>
    <dgm:pt modelId="{2359C39D-F2E9-4B45-B5AD-2C5F361438AB}" type="parTrans" cxnId="{8F5A9C69-81EA-423E-BB94-8EC5E13FE47C}">
      <dgm:prSet/>
      <dgm:spPr/>
      <dgm:t>
        <a:bodyPr/>
        <a:lstStyle/>
        <a:p>
          <a:endParaRPr lang="en-US"/>
        </a:p>
      </dgm:t>
    </dgm:pt>
    <dgm:pt modelId="{73F8DC73-32A4-4EDA-8630-62E2DAC011A0}" type="sibTrans" cxnId="{8F5A9C69-81EA-423E-BB94-8EC5E13FE47C}">
      <dgm:prSet/>
      <dgm:spPr/>
      <dgm:t>
        <a:bodyPr/>
        <a:lstStyle/>
        <a:p>
          <a:endParaRPr lang="en-US"/>
        </a:p>
      </dgm:t>
    </dgm:pt>
    <dgm:pt modelId="{C20CF4D5-DD80-4DF8-A1AE-B1FEDECAD1CD}">
      <dgm:prSet/>
      <dgm:spPr/>
      <dgm:t>
        <a:bodyPr/>
        <a:lstStyle/>
        <a:p>
          <a:r>
            <a:rPr lang="bg-BG"/>
            <a:t>А) ода</a:t>
          </a:r>
          <a:endParaRPr lang="en-US"/>
        </a:p>
      </dgm:t>
    </dgm:pt>
    <dgm:pt modelId="{64F6F33A-9072-437C-9EAE-E6F2D05717AA}" type="parTrans" cxnId="{AE739E85-3335-49A6-941B-127F0FE91E24}">
      <dgm:prSet/>
      <dgm:spPr/>
      <dgm:t>
        <a:bodyPr/>
        <a:lstStyle/>
        <a:p>
          <a:endParaRPr lang="en-US"/>
        </a:p>
      </dgm:t>
    </dgm:pt>
    <dgm:pt modelId="{C3A53F08-5944-41D9-B0B5-F8CE1449A9C1}" type="sibTrans" cxnId="{AE739E85-3335-49A6-941B-127F0FE91E24}">
      <dgm:prSet/>
      <dgm:spPr/>
      <dgm:t>
        <a:bodyPr/>
        <a:lstStyle/>
        <a:p>
          <a:endParaRPr lang="en-US"/>
        </a:p>
      </dgm:t>
    </dgm:pt>
    <dgm:pt modelId="{70ED92BD-B72E-40E5-80FB-7BDA77EBFDB2}">
      <dgm:prSet/>
      <dgm:spPr/>
      <dgm:t>
        <a:bodyPr/>
        <a:lstStyle/>
        <a:p>
          <a:r>
            <a:rPr lang="bg-BG"/>
            <a:t>Б) балада</a:t>
          </a:r>
          <a:endParaRPr lang="en-US"/>
        </a:p>
      </dgm:t>
    </dgm:pt>
    <dgm:pt modelId="{AF85AD90-5F6C-4BB6-BA9B-58FED2F02F03}" type="parTrans" cxnId="{E350871A-3544-4308-A0BC-4AEB04282D2D}">
      <dgm:prSet/>
      <dgm:spPr/>
      <dgm:t>
        <a:bodyPr/>
        <a:lstStyle/>
        <a:p>
          <a:endParaRPr lang="en-US"/>
        </a:p>
      </dgm:t>
    </dgm:pt>
    <dgm:pt modelId="{9F2987A7-F2FD-426A-A32B-2A56BADC2ADD}" type="sibTrans" cxnId="{E350871A-3544-4308-A0BC-4AEB04282D2D}">
      <dgm:prSet/>
      <dgm:spPr/>
      <dgm:t>
        <a:bodyPr/>
        <a:lstStyle/>
        <a:p>
          <a:endParaRPr lang="en-US"/>
        </a:p>
      </dgm:t>
    </dgm:pt>
    <dgm:pt modelId="{22DD3B20-91FF-43E0-B8E2-3AFA47DB8D5E}">
      <dgm:prSet/>
      <dgm:spPr/>
      <dgm:t>
        <a:bodyPr/>
        <a:lstStyle/>
        <a:p>
          <a:r>
            <a:rPr lang="bg-BG"/>
            <a:t>В) елегия</a:t>
          </a:r>
          <a:endParaRPr lang="en-US"/>
        </a:p>
      </dgm:t>
    </dgm:pt>
    <dgm:pt modelId="{9A6EC958-005C-4FBF-A035-17C580159FCD}" type="parTrans" cxnId="{5DC8C764-53C2-4730-98B0-408621CEC2E2}">
      <dgm:prSet/>
      <dgm:spPr/>
      <dgm:t>
        <a:bodyPr/>
        <a:lstStyle/>
        <a:p>
          <a:endParaRPr lang="en-US"/>
        </a:p>
      </dgm:t>
    </dgm:pt>
    <dgm:pt modelId="{F44BB9D6-CBE9-47AD-A7E7-83A65C6D1FDB}" type="sibTrans" cxnId="{5DC8C764-53C2-4730-98B0-408621CEC2E2}">
      <dgm:prSet/>
      <dgm:spPr/>
      <dgm:t>
        <a:bodyPr/>
        <a:lstStyle/>
        <a:p>
          <a:endParaRPr lang="en-US"/>
        </a:p>
      </dgm:t>
    </dgm:pt>
    <dgm:pt modelId="{3B6975F2-98A1-414E-BF94-3272DB46D7E9}">
      <dgm:prSet/>
      <dgm:spPr/>
      <dgm:t>
        <a:bodyPr/>
        <a:lstStyle/>
        <a:p>
          <a:r>
            <a:rPr lang="bg-BG"/>
            <a:t>Г) повест</a:t>
          </a:r>
          <a:endParaRPr lang="en-US"/>
        </a:p>
      </dgm:t>
    </dgm:pt>
    <dgm:pt modelId="{9B0F4861-DD89-4183-B061-5241CB4CFC03}" type="parTrans" cxnId="{9F72B4A5-1517-4348-95BE-1F14BC4B7064}">
      <dgm:prSet/>
      <dgm:spPr/>
      <dgm:t>
        <a:bodyPr/>
        <a:lstStyle/>
        <a:p>
          <a:endParaRPr lang="en-US"/>
        </a:p>
      </dgm:t>
    </dgm:pt>
    <dgm:pt modelId="{9FB85FE4-07D8-40FB-8236-8BB3FE9CD787}" type="sibTrans" cxnId="{9F72B4A5-1517-4348-95BE-1F14BC4B7064}">
      <dgm:prSet/>
      <dgm:spPr/>
      <dgm:t>
        <a:bodyPr/>
        <a:lstStyle/>
        <a:p>
          <a:endParaRPr lang="en-US"/>
        </a:p>
      </dgm:t>
    </dgm:pt>
    <dgm:pt modelId="{F71FB4C0-2BFF-4A36-BB1A-CDF6DF518273}" type="pres">
      <dgm:prSet presAssocID="{56844145-EAE9-4374-82F1-7CA80B0C09C9}" presName="vert0" presStyleCnt="0">
        <dgm:presLayoutVars>
          <dgm:dir/>
          <dgm:animOne val="branch"/>
          <dgm:animLvl val="lvl"/>
        </dgm:presLayoutVars>
      </dgm:prSet>
      <dgm:spPr/>
    </dgm:pt>
    <dgm:pt modelId="{F186C95B-2D28-43EE-9DDC-3484B0633B16}" type="pres">
      <dgm:prSet presAssocID="{7BE3D440-FE6F-4A15-816E-39A2FEBB5043}" presName="thickLine" presStyleLbl="alignNode1" presStyleIdx="0" presStyleCnt="6"/>
      <dgm:spPr/>
    </dgm:pt>
    <dgm:pt modelId="{6069A3F1-2146-44C5-8370-22788534DB58}" type="pres">
      <dgm:prSet presAssocID="{7BE3D440-FE6F-4A15-816E-39A2FEBB5043}" presName="horz1" presStyleCnt="0"/>
      <dgm:spPr/>
    </dgm:pt>
    <dgm:pt modelId="{FE4016E2-E66B-4153-BA04-D936588779E3}" type="pres">
      <dgm:prSet presAssocID="{7BE3D440-FE6F-4A15-816E-39A2FEBB5043}" presName="tx1" presStyleLbl="revTx" presStyleIdx="0" presStyleCnt="6"/>
      <dgm:spPr/>
    </dgm:pt>
    <dgm:pt modelId="{B4226F8B-5B96-466D-83B1-94933169D3B1}" type="pres">
      <dgm:prSet presAssocID="{7BE3D440-FE6F-4A15-816E-39A2FEBB5043}" presName="vert1" presStyleCnt="0"/>
      <dgm:spPr/>
    </dgm:pt>
    <dgm:pt modelId="{2DA49F2C-FEFF-4B2F-97DB-34117A9D58A9}" type="pres">
      <dgm:prSet presAssocID="{42B674D1-84D4-497B-88E6-B18893A21101}" presName="thickLine" presStyleLbl="alignNode1" presStyleIdx="1" presStyleCnt="6"/>
      <dgm:spPr/>
    </dgm:pt>
    <dgm:pt modelId="{9B60DFA1-5D17-41FD-B5D5-CB125E23C370}" type="pres">
      <dgm:prSet presAssocID="{42B674D1-84D4-497B-88E6-B18893A21101}" presName="horz1" presStyleCnt="0"/>
      <dgm:spPr/>
    </dgm:pt>
    <dgm:pt modelId="{9A289844-3010-4269-9D30-EAF4A6B88ECB}" type="pres">
      <dgm:prSet presAssocID="{42B674D1-84D4-497B-88E6-B18893A21101}" presName="tx1" presStyleLbl="revTx" presStyleIdx="1" presStyleCnt="6"/>
      <dgm:spPr/>
    </dgm:pt>
    <dgm:pt modelId="{DEA6D7BF-EE08-4725-8264-D17D61E7A368}" type="pres">
      <dgm:prSet presAssocID="{42B674D1-84D4-497B-88E6-B18893A21101}" presName="vert1" presStyleCnt="0"/>
      <dgm:spPr/>
    </dgm:pt>
    <dgm:pt modelId="{D80E986B-9969-4223-9DA2-5ED600967321}" type="pres">
      <dgm:prSet presAssocID="{C20CF4D5-DD80-4DF8-A1AE-B1FEDECAD1CD}" presName="thickLine" presStyleLbl="alignNode1" presStyleIdx="2" presStyleCnt="6"/>
      <dgm:spPr/>
    </dgm:pt>
    <dgm:pt modelId="{D74AB7BD-0981-4312-98CA-86C424013107}" type="pres">
      <dgm:prSet presAssocID="{C20CF4D5-DD80-4DF8-A1AE-B1FEDECAD1CD}" presName="horz1" presStyleCnt="0"/>
      <dgm:spPr/>
    </dgm:pt>
    <dgm:pt modelId="{2EE35873-310C-4A91-A52A-4E243308DBF6}" type="pres">
      <dgm:prSet presAssocID="{C20CF4D5-DD80-4DF8-A1AE-B1FEDECAD1CD}" presName="tx1" presStyleLbl="revTx" presStyleIdx="2" presStyleCnt="6"/>
      <dgm:spPr/>
    </dgm:pt>
    <dgm:pt modelId="{96834235-8B3C-4117-92BF-306D7626A3F3}" type="pres">
      <dgm:prSet presAssocID="{C20CF4D5-DD80-4DF8-A1AE-B1FEDECAD1CD}" presName="vert1" presStyleCnt="0"/>
      <dgm:spPr/>
    </dgm:pt>
    <dgm:pt modelId="{1A6D0D17-2779-463C-BCE3-43F4840A2AFD}" type="pres">
      <dgm:prSet presAssocID="{70ED92BD-B72E-40E5-80FB-7BDA77EBFDB2}" presName="thickLine" presStyleLbl="alignNode1" presStyleIdx="3" presStyleCnt="6"/>
      <dgm:spPr/>
    </dgm:pt>
    <dgm:pt modelId="{17E54E1D-98FA-4709-BDEF-4298DB90064D}" type="pres">
      <dgm:prSet presAssocID="{70ED92BD-B72E-40E5-80FB-7BDA77EBFDB2}" presName="horz1" presStyleCnt="0"/>
      <dgm:spPr/>
    </dgm:pt>
    <dgm:pt modelId="{75534303-CD54-49FB-9E6A-3AB16228AA6C}" type="pres">
      <dgm:prSet presAssocID="{70ED92BD-B72E-40E5-80FB-7BDA77EBFDB2}" presName="tx1" presStyleLbl="revTx" presStyleIdx="3" presStyleCnt="6"/>
      <dgm:spPr/>
    </dgm:pt>
    <dgm:pt modelId="{954AD9FA-95E6-4054-AEC4-9354D71ED973}" type="pres">
      <dgm:prSet presAssocID="{70ED92BD-B72E-40E5-80FB-7BDA77EBFDB2}" presName="vert1" presStyleCnt="0"/>
      <dgm:spPr/>
    </dgm:pt>
    <dgm:pt modelId="{4987616A-CE76-4300-9501-D89A9E9B532E}" type="pres">
      <dgm:prSet presAssocID="{22DD3B20-91FF-43E0-B8E2-3AFA47DB8D5E}" presName="thickLine" presStyleLbl="alignNode1" presStyleIdx="4" presStyleCnt="6"/>
      <dgm:spPr/>
    </dgm:pt>
    <dgm:pt modelId="{E723BA85-8D37-4375-B410-80858AA3A30F}" type="pres">
      <dgm:prSet presAssocID="{22DD3B20-91FF-43E0-B8E2-3AFA47DB8D5E}" presName="horz1" presStyleCnt="0"/>
      <dgm:spPr/>
    </dgm:pt>
    <dgm:pt modelId="{D9001401-F102-4FCC-AFD5-42799EE9E355}" type="pres">
      <dgm:prSet presAssocID="{22DD3B20-91FF-43E0-B8E2-3AFA47DB8D5E}" presName="tx1" presStyleLbl="revTx" presStyleIdx="4" presStyleCnt="6"/>
      <dgm:spPr/>
    </dgm:pt>
    <dgm:pt modelId="{658C8B42-9763-4800-A42B-50C44E45B797}" type="pres">
      <dgm:prSet presAssocID="{22DD3B20-91FF-43E0-B8E2-3AFA47DB8D5E}" presName="vert1" presStyleCnt="0"/>
      <dgm:spPr/>
    </dgm:pt>
    <dgm:pt modelId="{42BBD2B1-6037-4816-8EAD-0D93CDDE81C0}" type="pres">
      <dgm:prSet presAssocID="{3B6975F2-98A1-414E-BF94-3272DB46D7E9}" presName="thickLine" presStyleLbl="alignNode1" presStyleIdx="5" presStyleCnt="6"/>
      <dgm:spPr/>
    </dgm:pt>
    <dgm:pt modelId="{26F83E2C-A8C9-49F6-8A83-AF67AC895A11}" type="pres">
      <dgm:prSet presAssocID="{3B6975F2-98A1-414E-BF94-3272DB46D7E9}" presName="horz1" presStyleCnt="0"/>
      <dgm:spPr/>
    </dgm:pt>
    <dgm:pt modelId="{886A7B2A-53CD-4489-8A31-80157B6DE114}" type="pres">
      <dgm:prSet presAssocID="{3B6975F2-98A1-414E-BF94-3272DB46D7E9}" presName="tx1" presStyleLbl="revTx" presStyleIdx="5" presStyleCnt="6"/>
      <dgm:spPr/>
    </dgm:pt>
    <dgm:pt modelId="{5887A201-280F-4204-BF9E-1314677C311E}" type="pres">
      <dgm:prSet presAssocID="{3B6975F2-98A1-414E-BF94-3272DB46D7E9}" presName="vert1" presStyleCnt="0"/>
      <dgm:spPr/>
    </dgm:pt>
  </dgm:ptLst>
  <dgm:cxnLst>
    <dgm:cxn modelId="{61025C0B-89DF-4824-AC02-A84A66095EEB}" type="presOf" srcId="{56844145-EAE9-4374-82F1-7CA80B0C09C9}" destId="{F71FB4C0-2BFF-4A36-BB1A-CDF6DF518273}" srcOrd="0" destOrd="0" presId="urn:microsoft.com/office/officeart/2008/layout/LinedList"/>
    <dgm:cxn modelId="{E350871A-3544-4308-A0BC-4AEB04282D2D}" srcId="{56844145-EAE9-4374-82F1-7CA80B0C09C9}" destId="{70ED92BD-B72E-40E5-80FB-7BDA77EBFDB2}" srcOrd="3" destOrd="0" parTransId="{AF85AD90-5F6C-4BB6-BA9B-58FED2F02F03}" sibTransId="{9F2987A7-F2FD-426A-A32B-2A56BADC2ADD}"/>
    <dgm:cxn modelId="{CECF955F-0AEC-4C2D-B79D-BD9E77B47DEE}" type="presOf" srcId="{7BE3D440-FE6F-4A15-816E-39A2FEBB5043}" destId="{FE4016E2-E66B-4153-BA04-D936588779E3}" srcOrd="0" destOrd="0" presId="urn:microsoft.com/office/officeart/2008/layout/LinedList"/>
    <dgm:cxn modelId="{8CDFA563-63A9-4304-9C69-DCFAEF5606A2}" type="presOf" srcId="{C20CF4D5-DD80-4DF8-A1AE-B1FEDECAD1CD}" destId="{2EE35873-310C-4A91-A52A-4E243308DBF6}" srcOrd="0" destOrd="0" presId="urn:microsoft.com/office/officeart/2008/layout/LinedList"/>
    <dgm:cxn modelId="{5DC8C764-53C2-4730-98B0-408621CEC2E2}" srcId="{56844145-EAE9-4374-82F1-7CA80B0C09C9}" destId="{22DD3B20-91FF-43E0-B8E2-3AFA47DB8D5E}" srcOrd="4" destOrd="0" parTransId="{9A6EC958-005C-4FBF-A035-17C580159FCD}" sibTransId="{F44BB9D6-CBE9-47AD-A7E7-83A65C6D1FDB}"/>
    <dgm:cxn modelId="{D758A168-C7EC-447F-B4A5-03D4B943DDA4}" srcId="{56844145-EAE9-4374-82F1-7CA80B0C09C9}" destId="{7BE3D440-FE6F-4A15-816E-39A2FEBB5043}" srcOrd="0" destOrd="0" parTransId="{ABBDAD48-6E43-4D4C-850F-D5E7A0A2958C}" sibTransId="{01047CF5-F174-4DDD-96BB-917634B68F05}"/>
    <dgm:cxn modelId="{8F5A9C69-81EA-423E-BB94-8EC5E13FE47C}" srcId="{56844145-EAE9-4374-82F1-7CA80B0C09C9}" destId="{42B674D1-84D4-497B-88E6-B18893A21101}" srcOrd="1" destOrd="0" parTransId="{2359C39D-F2E9-4B45-B5AD-2C5F361438AB}" sibTransId="{73F8DC73-32A4-4EDA-8630-62E2DAC011A0}"/>
    <dgm:cxn modelId="{A2620F53-C636-4D63-8474-09C12A608B7C}" type="presOf" srcId="{70ED92BD-B72E-40E5-80FB-7BDA77EBFDB2}" destId="{75534303-CD54-49FB-9E6A-3AB16228AA6C}" srcOrd="0" destOrd="0" presId="urn:microsoft.com/office/officeart/2008/layout/LinedList"/>
    <dgm:cxn modelId="{AE739E85-3335-49A6-941B-127F0FE91E24}" srcId="{56844145-EAE9-4374-82F1-7CA80B0C09C9}" destId="{C20CF4D5-DD80-4DF8-A1AE-B1FEDECAD1CD}" srcOrd="2" destOrd="0" parTransId="{64F6F33A-9072-437C-9EAE-E6F2D05717AA}" sibTransId="{C3A53F08-5944-41D9-B0B5-F8CE1449A9C1}"/>
    <dgm:cxn modelId="{9F72B4A5-1517-4348-95BE-1F14BC4B7064}" srcId="{56844145-EAE9-4374-82F1-7CA80B0C09C9}" destId="{3B6975F2-98A1-414E-BF94-3272DB46D7E9}" srcOrd="5" destOrd="0" parTransId="{9B0F4861-DD89-4183-B061-5241CB4CFC03}" sibTransId="{9FB85FE4-07D8-40FB-8236-8BB3FE9CD787}"/>
    <dgm:cxn modelId="{C3DBCDB0-D15E-44ED-B8D5-1D104107F6A6}" type="presOf" srcId="{42B674D1-84D4-497B-88E6-B18893A21101}" destId="{9A289844-3010-4269-9D30-EAF4A6B88ECB}" srcOrd="0" destOrd="0" presId="urn:microsoft.com/office/officeart/2008/layout/LinedList"/>
    <dgm:cxn modelId="{BDF810F4-D527-416E-B8BA-066DB97C1592}" type="presOf" srcId="{3B6975F2-98A1-414E-BF94-3272DB46D7E9}" destId="{886A7B2A-53CD-4489-8A31-80157B6DE114}" srcOrd="0" destOrd="0" presId="urn:microsoft.com/office/officeart/2008/layout/LinedList"/>
    <dgm:cxn modelId="{EBFB53F6-7B5F-4D57-8852-E977D9434490}" type="presOf" srcId="{22DD3B20-91FF-43E0-B8E2-3AFA47DB8D5E}" destId="{D9001401-F102-4FCC-AFD5-42799EE9E355}" srcOrd="0" destOrd="0" presId="urn:microsoft.com/office/officeart/2008/layout/LinedList"/>
    <dgm:cxn modelId="{E87262C9-764F-4BB7-B8E1-07EA4F350CD8}" type="presParOf" srcId="{F71FB4C0-2BFF-4A36-BB1A-CDF6DF518273}" destId="{F186C95B-2D28-43EE-9DDC-3484B0633B16}" srcOrd="0" destOrd="0" presId="urn:microsoft.com/office/officeart/2008/layout/LinedList"/>
    <dgm:cxn modelId="{4819383B-151B-473B-A83F-80D9FA55F969}" type="presParOf" srcId="{F71FB4C0-2BFF-4A36-BB1A-CDF6DF518273}" destId="{6069A3F1-2146-44C5-8370-22788534DB58}" srcOrd="1" destOrd="0" presId="urn:microsoft.com/office/officeart/2008/layout/LinedList"/>
    <dgm:cxn modelId="{D4B0924F-5FB9-439B-B3D9-3A5D678995EB}" type="presParOf" srcId="{6069A3F1-2146-44C5-8370-22788534DB58}" destId="{FE4016E2-E66B-4153-BA04-D936588779E3}" srcOrd="0" destOrd="0" presId="urn:microsoft.com/office/officeart/2008/layout/LinedList"/>
    <dgm:cxn modelId="{A1B8A72D-F2EE-4A0A-B7BD-3535052F1422}" type="presParOf" srcId="{6069A3F1-2146-44C5-8370-22788534DB58}" destId="{B4226F8B-5B96-466D-83B1-94933169D3B1}" srcOrd="1" destOrd="0" presId="urn:microsoft.com/office/officeart/2008/layout/LinedList"/>
    <dgm:cxn modelId="{3A979D9A-84A5-4887-BEA6-DC9129ACC006}" type="presParOf" srcId="{F71FB4C0-2BFF-4A36-BB1A-CDF6DF518273}" destId="{2DA49F2C-FEFF-4B2F-97DB-34117A9D58A9}" srcOrd="2" destOrd="0" presId="urn:microsoft.com/office/officeart/2008/layout/LinedList"/>
    <dgm:cxn modelId="{0E750BDE-4E74-4B92-ADA9-89E7BF6BAB52}" type="presParOf" srcId="{F71FB4C0-2BFF-4A36-BB1A-CDF6DF518273}" destId="{9B60DFA1-5D17-41FD-B5D5-CB125E23C370}" srcOrd="3" destOrd="0" presId="urn:microsoft.com/office/officeart/2008/layout/LinedList"/>
    <dgm:cxn modelId="{7C58AAC7-C8CD-4F44-A6EF-B800A03B395C}" type="presParOf" srcId="{9B60DFA1-5D17-41FD-B5D5-CB125E23C370}" destId="{9A289844-3010-4269-9D30-EAF4A6B88ECB}" srcOrd="0" destOrd="0" presId="urn:microsoft.com/office/officeart/2008/layout/LinedList"/>
    <dgm:cxn modelId="{305885DE-84AB-438E-967A-615CEC53FB28}" type="presParOf" srcId="{9B60DFA1-5D17-41FD-B5D5-CB125E23C370}" destId="{DEA6D7BF-EE08-4725-8264-D17D61E7A368}" srcOrd="1" destOrd="0" presId="urn:microsoft.com/office/officeart/2008/layout/LinedList"/>
    <dgm:cxn modelId="{6BC8D066-32DA-4A6A-9F15-A46A2D7634B7}" type="presParOf" srcId="{F71FB4C0-2BFF-4A36-BB1A-CDF6DF518273}" destId="{D80E986B-9969-4223-9DA2-5ED600967321}" srcOrd="4" destOrd="0" presId="urn:microsoft.com/office/officeart/2008/layout/LinedList"/>
    <dgm:cxn modelId="{69B002EE-6361-4861-899B-A4554666B1F0}" type="presParOf" srcId="{F71FB4C0-2BFF-4A36-BB1A-CDF6DF518273}" destId="{D74AB7BD-0981-4312-98CA-86C424013107}" srcOrd="5" destOrd="0" presId="urn:microsoft.com/office/officeart/2008/layout/LinedList"/>
    <dgm:cxn modelId="{B92BA2F3-4061-476D-A102-054928C32562}" type="presParOf" srcId="{D74AB7BD-0981-4312-98CA-86C424013107}" destId="{2EE35873-310C-4A91-A52A-4E243308DBF6}" srcOrd="0" destOrd="0" presId="urn:microsoft.com/office/officeart/2008/layout/LinedList"/>
    <dgm:cxn modelId="{4919C713-4BE2-44B6-A9DD-5138E760C9D8}" type="presParOf" srcId="{D74AB7BD-0981-4312-98CA-86C424013107}" destId="{96834235-8B3C-4117-92BF-306D7626A3F3}" srcOrd="1" destOrd="0" presId="urn:microsoft.com/office/officeart/2008/layout/LinedList"/>
    <dgm:cxn modelId="{E47244E4-EF5F-43D1-A7A6-7E7A071D9DB0}" type="presParOf" srcId="{F71FB4C0-2BFF-4A36-BB1A-CDF6DF518273}" destId="{1A6D0D17-2779-463C-BCE3-43F4840A2AFD}" srcOrd="6" destOrd="0" presId="urn:microsoft.com/office/officeart/2008/layout/LinedList"/>
    <dgm:cxn modelId="{84BDF375-1E4E-4AA0-9F6C-55C8F0A9FEF0}" type="presParOf" srcId="{F71FB4C0-2BFF-4A36-BB1A-CDF6DF518273}" destId="{17E54E1D-98FA-4709-BDEF-4298DB90064D}" srcOrd="7" destOrd="0" presId="urn:microsoft.com/office/officeart/2008/layout/LinedList"/>
    <dgm:cxn modelId="{E4A8D89B-0009-494D-8653-B922ECBB5BA0}" type="presParOf" srcId="{17E54E1D-98FA-4709-BDEF-4298DB90064D}" destId="{75534303-CD54-49FB-9E6A-3AB16228AA6C}" srcOrd="0" destOrd="0" presId="urn:microsoft.com/office/officeart/2008/layout/LinedList"/>
    <dgm:cxn modelId="{02F89B2F-C24E-4C4F-A69A-37ABFCA8FB52}" type="presParOf" srcId="{17E54E1D-98FA-4709-BDEF-4298DB90064D}" destId="{954AD9FA-95E6-4054-AEC4-9354D71ED973}" srcOrd="1" destOrd="0" presId="urn:microsoft.com/office/officeart/2008/layout/LinedList"/>
    <dgm:cxn modelId="{C8164456-C559-408B-965C-9C1A8687E04B}" type="presParOf" srcId="{F71FB4C0-2BFF-4A36-BB1A-CDF6DF518273}" destId="{4987616A-CE76-4300-9501-D89A9E9B532E}" srcOrd="8" destOrd="0" presId="urn:microsoft.com/office/officeart/2008/layout/LinedList"/>
    <dgm:cxn modelId="{D40D6F0A-D676-438C-A3D5-557ADBC89159}" type="presParOf" srcId="{F71FB4C0-2BFF-4A36-BB1A-CDF6DF518273}" destId="{E723BA85-8D37-4375-B410-80858AA3A30F}" srcOrd="9" destOrd="0" presId="urn:microsoft.com/office/officeart/2008/layout/LinedList"/>
    <dgm:cxn modelId="{87EF53D8-6C23-4430-80A1-9F418875D8AE}" type="presParOf" srcId="{E723BA85-8D37-4375-B410-80858AA3A30F}" destId="{D9001401-F102-4FCC-AFD5-42799EE9E355}" srcOrd="0" destOrd="0" presId="urn:microsoft.com/office/officeart/2008/layout/LinedList"/>
    <dgm:cxn modelId="{C6256F80-F81D-434B-BB63-18A3DAEAC3B0}" type="presParOf" srcId="{E723BA85-8D37-4375-B410-80858AA3A30F}" destId="{658C8B42-9763-4800-A42B-50C44E45B797}" srcOrd="1" destOrd="0" presId="urn:microsoft.com/office/officeart/2008/layout/LinedList"/>
    <dgm:cxn modelId="{85B8742F-40BC-4910-8047-30A76D971D8A}" type="presParOf" srcId="{F71FB4C0-2BFF-4A36-BB1A-CDF6DF518273}" destId="{42BBD2B1-6037-4816-8EAD-0D93CDDE81C0}" srcOrd="10" destOrd="0" presId="urn:microsoft.com/office/officeart/2008/layout/LinedList"/>
    <dgm:cxn modelId="{F6248EA0-2791-42FE-9B94-82CF83FE4B1A}" type="presParOf" srcId="{F71FB4C0-2BFF-4A36-BB1A-CDF6DF518273}" destId="{26F83E2C-A8C9-49F6-8A83-AF67AC895A11}" srcOrd="11" destOrd="0" presId="urn:microsoft.com/office/officeart/2008/layout/LinedList"/>
    <dgm:cxn modelId="{988DB0E9-EA9D-4090-A024-37ACFD6BEAAB}" type="presParOf" srcId="{26F83E2C-A8C9-49F6-8A83-AF67AC895A11}" destId="{886A7B2A-53CD-4489-8A31-80157B6DE114}" srcOrd="0" destOrd="0" presId="urn:microsoft.com/office/officeart/2008/layout/LinedList"/>
    <dgm:cxn modelId="{5AD2E15B-F362-4A9C-978D-EDC21C720B2F}" type="presParOf" srcId="{26F83E2C-A8C9-49F6-8A83-AF67AC895A11}" destId="{5887A201-280F-4204-BF9E-1314677C31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08B277-719A-42B3-9148-66AD1E9B16C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C6E948-8249-4EC3-B3AC-AAC84FEEC197}">
      <dgm:prSet/>
      <dgm:spPr/>
      <dgm:t>
        <a:bodyPr/>
        <a:lstStyle/>
        <a:p>
          <a:r>
            <a:rPr lang="bg-BG"/>
            <a:t>А) ода</a:t>
          </a:r>
          <a:endParaRPr lang="en-US"/>
        </a:p>
      </dgm:t>
    </dgm:pt>
    <dgm:pt modelId="{2305572F-8376-4C8A-8A32-55A194F1C6A5}" type="parTrans" cxnId="{55A0E673-608F-4C87-BBA4-A8427FFB0B04}">
      <dgm:prSet/>
      <dgm:spPr/>
      <dgm:t>
        <a:bodyPr/>
        <a:lstStyle/>
        <a:p>
          <a:endParaRPr lang="en-US"/>
        </a:p>
      </dgm:t>
    </dgm:pt>
    <dgm:pt modelId="{F2E8A6D4-7E7E-4498-8DD9-8D0AFA04A7AF}" type="sibTrans" cxnId="{55A0E673-608F-4C87-BBA4-A8427FFB0B04}">
      <dgm:prSet/>
      <dgm:spPr/>
      <dgm:t>
        <a:bodyPr/>
        <a:lstStyle/>
        <a:p>
          <a:endParaRPr lang="en-US"/>
        </a:p>
      </dgm:t>
    </dgm:pt>
    <dgm:pt modelId="{7F84696D-1BD6-4316-BD6D-BA45B3E6957C}">
      <dgm:prSet/>
      <dgm:spPr/>
      <dgm:t>
        <a:bodyPr/>
        <a:lstStyle/>
        <a:p>
          <a:r>
            <a:rPr lang="bg-BG"/>
            <a:t>Б) елегия</a:t>
          </a:r>
          <a:endParaRPr lang="en-US"/>
        </a:p>
      </dgm:t>
    </dgm:pt>
    <dgm:pt modelId="{FE723C4A-698F-48F9-9A16-5ACE4A690051}" type="parTrans" cxnId="{27955FF0-D23C-4478-9537-0D5F8A5777F1}">
      <dgm:prSet/>
      <dgm:spPr/>
      <dgm:t>
        <a:bodyPr/>
        <a:lstStyle/>
        <a:p>
          <a:endParaRPr lang="en-US"/>
        </a:p>
      </dgm:t>
    </dgm:pt>
    <dgm:pt modelId="{C187222F-5732-42FA-AA20-776E486ED918}" type="sibTrans" cxnId="{27955FF0-D23C-4478-9537-0D5F8A5777F1}">
      <dgm:prSet/>
      <dgm:spPr/>
      <dgm:t>
        <a:bodyPr/>
        <a:lstStyle/>
        <a:p>
          <a:endParaRPr lang="en-US"/>
        </a:p>
      </dgm:t>
    </dgm:pt>
    <dgm:pt modelId="{F8C6D411-0F6F-48AC-B453-203209844838}">
      <dgm:prSet/>
      <dgm:spPr/>
      <dgm:t>
        <a:bodyPr/>
        <a:lstStyle/>
        <a:p>
          <a:r>
            <a:rPr lang="bg-BG"/>
            <a:t>В) балада</a:t>
          </a:r>
          <a:endParaRPr lang="en-US"/>
        </a:p>
      </dgm:t>
    </dgm:pt>
    <dgm:pt modelId="{DF063B4F-C59E-47A8-BCF2-462947B70CF9}" type="parTrans" cxnId="{D2AAB6EA-B2F1-46A3-B9FF-A4D11D04EC1E}">
      <dgm:prSet/>
      <dgm:spPr/>
      <dgm:t>
        <a:bodyPr/>
        <a:lstStyle/>
        <a:p>
          <a:endParaRPr lang="en-US"/>
        </a:p>
      </dgm:t>
    </dgm:pt>
    <dgm:pt modelId="{F094C489-B9B3-4DC4-9410-C345EAEEEB26}" type="sibTrans" cxnId="{D2AAB6EA-B2F1-46A3-B9FF-A4D11D04EC1E}">
      <dgm:prSet/>
      <dgm:spPr/>
      <dgm:t>
        <a:bodyPr/>
        <a:lstStyle/>
        <a:p>
          <a:endParaRPr lang="en-US"/>
        </a:p>
      </dgm:t>
    </dgm:pt>
    <dgm:pt modelId="{DD208108-CEF6-4FA7-9E2C-11ECAD051425}">
      <dgm:prSet/>
      <dgm:spPr/>
      <dgm:t>
        <a:bodyPr/>
        <a:lstStyle/>
        <a:p>
          <a:r>
            <a:rPr lang="bg-BG"/>
            <a:t>Г) повест</a:t>
          </a:r>
          <a:endParaRPr lang="en-US"/>
        </a:p>
      </dgm:t>
    </dgm:pt>
    <dgm:pt modelId="{2A55A6A9-553B-4323-928B-E83752B2D08D}" type="parTrans" cxnId="{39ACCAFF-4335-48C8-8053-EF0EF737A362}">
      <dgm:prSet/>
      <dgm:spPr/>
      <dgm:t>
        <a:bodyPr/>
        <a:lstStyle/>
        <a:p>
          <a:endParaRPr lang="en-US"/>
        </a:p>
      </dgm:t>
    </dgm:pt>
    <dgm:pt modelId="{2F2F5807-396C-4986-9DD4-822781A666B0}" type="sibTrans" cxnId="{39ACCAFF-4335-48C8-8053-EF0EF737A362}">
      <dgm:prSet/>
      <dgm:spPr/>
      <dgm:t>
        <a:bodyPr/>
        <a:lstStyle/>
        <a:p>
          <a:endParaRPr lang="en-US"/>
        </a:p>
      </dgm:t>
    </dgm:pt>
    <dgm:pt modelId="{057CE0F3-5F2D-47DD-93A7-05C4981DC080}" type="pres">
      <dgm:prSet presAssocID="{6B08B277-719A-42B3-9148-66AD1E9B16C4}" presName="matrix" presStyleCnt="0">
        <dgm:presLayoutVars>
          <dgm:chMax val="1"/>
          <dgm:dir/>
          <dgm:resizeHandles val="exact"/>
        </dgm:presLayoutVars>
      </dgm:prSet>
      <dgm:spPr/>
    </dgm:pt>
    <dgm:pt modelId="{993250A6-FAF3-4607-A0A9-ACB235562BC7}" type="pres">
      <dgm:prSet presAssocID="{6B08B277-719A-42B3-9148-66AD1E9B16C4}" presName="diamond" presStyleLbl="bgShp" presStyleIdx="0" presStyleCnt="1"/>
      <dgm:spPr/>
    </dgm:pt>
    <dgm:pt modelId="{572755AA-4DE3-4414-BF50-24935E94FD2D}" type="pres">
      <dgm:prSet presAssocID="{6B08B277-719A-42B3-9148-66AD1E9B16C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A3D1C3-A98A-4A6D-86B8-A8926AED9DEC}" type="pres">
      <dgm:prSet presAssocID="{6B08B277-719A-42B3-9148-66AD1E9B16C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9F5FEA4-1714-4DEF-965F-EE7F76C3DBD9}" type="pres">
      <dgm:prSet presAssocID="{6B08B277-719A-42B3-9148-66AD1E9B16C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2AB2FE-CCBA-4EDA-A107-DF5FCA081DE3}" type="pres">
      <dgm:prSet presAssocID="{6B08B277-719A-42B3-9148-66AD1E9B16C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2BC3622-7CBA-44BD-BC6E-6786F7EDF074}" type="presOf" srcId="{F8C6D411-0F6F-48AC-B453-203209844838}" destId="{B9F5FEA4-1714-4DEF-965F-EE7F76C3DBD9}" srcOrd="0" destOrd="0" presId="urn:microsoft.com/office/officeart/2005/8/layout/matrix3"/>
    <dgm:cxn modelId="{55A0E673-608F-4C87-BBA4-A8427FFB0B04}" srcId="{6B08B277-719A-42B3-9148-66AD1E9B16C4}" destId="{D0C6E948-8249-4EC3-B3AC-AAC84FEEC197}" srcOrd="0" destOrd="0" parTransId="{2305572F-8376-4C8A-8A32-55A194F1C6A5}" sibTransId="{F2E8A6D4-7E7E-4498-8DD9-8D0AFA04A7AF}"/>
    <dgm:cxn modelId="{C6B844A4-FAD3-4B73-9540-A62B5F4C8459}" type="presOf" srcId="{7F84696D-1BD6-4316-BD6D-BA45B3E6957C}" destId="{9AA3D1C3-A98A-4A6D-86B8-A8926AED9DEC}" srcOrd="0" destOrd="0" presId="urn:microsoft.com/office/officeart/2005/8/layout/matrix3"/>
    <dgm:cxn modelId="{F83932D7-716A-46A6-B9B3-FCC5908A6E3B}" type="presOf" srcId="{DD208108-CEF6-4FA7-9E2C-11ECAD051425}" destId="{6C2AB2FE-CCBA-4EDA-A107-DF5FCA081DE3}" srcOrd="0" destOrd="0" presId="urn:microsoft.com/office/officeart/2005/8/layout/matrix3"/>
    <dgm:cxn modelId="{03A843DA-8CE5-4D90-9026-FB59BAFADF64}" type="presOf" srcId="{6B08B277-719A-42B3-9148-66AD1E9B16C4}" destId="{057CE0F3-5F2D-47DD-93A7-05C4981DC080}" srcOrd="0" destOrd="0" presId="urn:microsoft.com/office/officeart/2005/8/layout/matrix3"/>
    <dgm:cxn modelId="{D2AAB6EA-B2F1-46A3-B9FF-A4D11D04EC1E}" srcId="{6B08B277-719A-42B3-9148-66AD1E9B16C4}" destId="{F8C6D411-0F6F-48AC-B453-203209844838}" srcOrd="2" destOrd="0" parTransId="{DF063B4F-C59E-47A8-BCF2-462947B70CF9}" sibTransId="{F094C489-B9B3-4DC4-9410-C345EAEEEB26}"/>
    <dgm:cxn modelId="{27955FF0-D23C-4478-9537-0D5F8A5777F1}" srcId="{6B08B277-719A-42B3-9148-66AD1E9B16C4}" destId="{7F84696D-1BD6-4316-BD6D-BA45B3E6957C}" srcOrd="1" destOrd="0" parTransId="{FE723C4A-698F-48F9-9A16-5ACE4A690051}" sibTransId="{C187222F-5732-42FA-AA20-776E486ED918}"/>
    <dgm:cxn modelId="{F42975FF-111A-4E1E-8101-B2ACF08A1251}" type="presOf" srcId="{D0C6E948-8249-4EC3-B3AC-AAC84FEEC197}" destId="{572755AA-4DE3-4414-BF50-24935E94FD2D}" srcOrd="0" destOrd="0" presId="urn:microsoft.com/office/officeart/2005/8/layout/matrix3"/>
    <dgm:cxn modelId="{39ACCAFF-4335-48C8-8053-EF0EF737A362}" srcId="{6B08B277-719A-42B3-9148-66AD1E9B16C4}" destId="{DD208108-CEF6-4FA7-9E2C-11ECAD051425}" srcOrd="3" destOrd="0" parTransId="{2A55A6A9-553B-4323-928B-E83752B2D08D}" sibTransId="{2F2F5807-396C-4986-9DD4-822781A666B0}"/>
    <dgm:cxn modelId="{D1239E88-86FC-4C64-8B12-ABD2A6F00E5D}" type="presParOf" srcId="{057CE0F3-5F2D-47DD-93A7-05C4981DC080}" destId="{993250A6-FAF3-4607-A0A9-ACB235562BC7}" srcOrd="0" destOrd="0" presId="urn:microsoft.com/office/officeart/2005/8/layout/matrix3"/>
    <dgm:cxn modelId="{FBADB87C-039F-417A-8D4D-066AC22EBE96}" type="presParOf" srcId="{057CE0F3-5F2D-47DD-93A7-05C4981DC080}" destId="{572755AA-4DE3-4414-BF50-24935E94FD2D}" srcOrd="1" destOrd="0" presId="urn:microsoft.com/office/officeart/2005/8/layout/matrix3"/>
    <dgm:cxn modelId="{8DF12A05-89B8-4BCD-A243-97385004D8C3}" type="presParOf" srcId="{057CE0F3-5F2D-47DD-93A7-05C4981DC080}" destId="{9AA3D1C3-A98A-4A6D-86B8-A8926AED9DEC}" srcOrd="2" destOrd="0" presId="urn:microsoft.com/office/officeart/2005/8/layout/matrix3"/>
    <dgm:cxn modelId="{BB1B36A2-DB6D-45C9-B4B8-357FECB53C99}" type="presParOf" srcId="{057CE0F3-5F2D-47DD-93A7-05C4981DC080}" destId="{B9F5FEA4-1714-4DEF-965F-EE7F76C3DBD9}" srcOrd="3" destOrd="0" presId="urn:microsoft.com/office/officeart/2005/8/layout/matrix3"/>
    <dgm:cxn modelId="{9C111E2D-611A-4AF1-BB52-44CD0A9597A6}" type="presParOf" srcId="{057CE0F3-5F2D-47DD-93A7-05C4981DC080}" destId="{6C2AB2FE-CCBA-4EDA-A107-DF5FCA081DE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6E9C91-EC86-4685-BCA5-5EFC87640DD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6C4ACC-3E33-4280-949E-95F979D0532C}">
      <dgm:prSet/>
      <dgm:spPr/>
      <dgm:t>
        <a:bodyPr/>
        <a:lstStyle/>
        <a:p>
          <a:r>
            <a:rPr lang="bg-BG" dirty="0"/>
            <a:t>А) „Опълченците на Шипка“ и „Българският език“</a:t>
          </a:r>
          <a:endParaRPr lang="en-US" dirty="0"/>
        </a:p>
      </dgm:t>
    </dgm:pt>
    <dgm:pt modelId="{5DBA71DD-8B9F-40D4-96FC-D783F93E2050}" type="parTrans" cxnId="{0B5978FC-38C4-4B22-8596-6AB57921EE58}">
      <dgm:prSet/>
      <dgm:spPr/>
      <dgm:t>
        <a:bodyPr/>
        <a:lstStyle/>
        <a:p>
          <a:endParaRPr lang="en-US"/>
        </a:p>
      </dgm:t>
    </dgm:pt>
    <dgm:pt modelId="{26E4A0F5-1BB9-40C2-8DEA-F64BA9295630}" type="sibTrans" cxnId="{0B5978FC-38C4-4B22-8596-6AB57921EE58}">
      <dgm:prSet/>
      <dgm:spPr/>
      <dgm:t>
        <a:bodyPr/>
        <a:lstStyle/>
        <a:p>
          <a:endParaRPr lang="en-US"/>
        </a:p>
      </dgm:t>
    </dgm:pt>
    <dgm:pt modelId="{1D72DCF9-110F-46C5-815A-A4534A8EBF5D}">
      <dgm:prSet/>
      <dgm:spPr/>
      <dgm:t>
        <a:bodyPr/>
        <a:lstStyle/>
        <a:p>
          <a:r>
            <a:rPr lang="bg-BG"/>
            <a:t>Б) „Немили – недраги“ и „Една българка“</a:t>
          </a:r>
          <a:endParaRPr lang="en-US"/>
        </a:p>
      </dgm:t>
    </dgm:pt>
    <dgm:pt modelId="{EBE97C01-F745-4CFE-8837-7ADA2645770A}" type="parTrans" cxnId="{CD150DD5-9ED0-43BB-BB67-D75851951ED1}">
      <dgm:prSet/>
      <dgm:spPr/>
      <dgm:t>
        <a:bodyPr/>
        <a:lstStyle/>
        <a:p>
          <a:endParaRPr lang="en-US"/>
        </a:p>
      </dgm:t>
    </dgm:pt>
    <dgm:pt modelId="{70FC8EFC-94C2-4168-BBA2-F9B3088FCD37}" type="sibTrans" cxnId="{CD150DD5-9ED0-43BB-BB67-D75851951ED1}">
      <dgm:prSet/>
      <dgm:spPr/>
      <dgm:t>
        <a:bodyPr/>
        <a:lstStyle/>
        <a:p>
          <a:endParaRPr lang="en-US"/>
        </a:p>
      </dgm:t>
    </dgm:pt>
    <dgm:pt modelId="{3081A0E1-26DE-46F0-949C-8F56419FEE94}">
      <dgm:prSet/>
      <dgm:spPr/>
      <dgm:t>
        <a:bodyPr/>
        <a:lstStyle/>
        <a:p>
          <a:r>
            <a:rPr lang="bg-BG"/>
            <a:t>В) „Заточеници“ и „По жътва“</a:t>
          </a:r>
          <a:endParaRPr lang="en-US"/>
        </a:p>
      </dgm:t>
    </dgm:pt>
    <dgm:pt modelId="{1863F6F9-E6E9-4444-850B-8A95B62C4EA3}" type="parTrans" cxnId="{C9CF8770-556C-4686-B6B0-C048FF167E09}">
      <dgm:prSet/>
      <dgm:spPr/>
      <dgm:t>
        <a:bodyPr/>
        <a:lstStyle/>
        <a:p>
          <a:endParaRPr lang="en-US"/>
        </a:p>
      </dgm:t>
    </dgm:pt>
    <dgm:pt modelId="{BAC6508E-86F8-4F22-A751-AD9EC542D7EF}" type="sibTrans" cxnId="{C9CF8770-556C-4686-B6B0-C048FF167E09}">
      <dgm:prSet/>
      <dgm:spPr/>
      <dgm:t>
        <a:bodyPr/>
        <a:lstStyle/>
        <a:p>
          <a:endParaRPr lang="en-US"/>
        </a:p>
      </dgm:t>
    </dgm:pt>
    <dgm:pt modelId="{54EBD145-AC21-4ECA-972C-820B3F0A9D19}">
      <dgm:prSet/>
      <dgm:spPr/>
      <dgm:t>
        <a:bodyPr/>
        <a:lstStyle/>
        <a:p>
          <a:r>
            <a:rPr lang="bg-BG"/>
            <a:t>Г) „Косачи“‘ и „Неразделни“</a:t>
          </a:r>
          <a:endParaRPr lang="en-US"/>
        </a:p>
      </dgm:t>
    </dgm:pt>
    <dgm:pt modelId="{61AF1FB9-F372-407B-841A-B518BB48302D}" type="parTrans" cxnId="{08B2BABA-CBC9-46CA-9316-AD7030AE17B1}">
      <dgm:prSet/>
      <dgm:spPr/>
      <dgm:t>
        <a:bodyPr/>
        <a:lstStyle/>
        <a:p>
          <a:endParaRPr lang="en-US"/>
        </a:p>
      </dgm:t>
    </dgm:pt>
    <dgm:pt modelId="{C173E8CA-4E63-4D29-A759-722BEE5D05C3}" type="sibTrans" cxnId="{08B2BABA-CBC9-46CA-9316-AD7030AE17B1}">
      <dgm:prSet/>
      <dgm:spPr/>
      <dgm:t>
        <a:bodyPr/>
        <a:lstStyle/>
        <a:p>
          <a:endParaRPr lang="en-US"/>
        </a:p>
      </dgm:t>
    </dgm:pt>
    <dgm:pt modelId="{57DD170A-31A6-4827-A568-1132D3DAC0F8}" type="pres">
      <dgm:prSet presAssocID="{866E9C91-EC86-4685-BCA5-5EFC87640DD1}" presName="compositeShape" presStyleCnt="0">
        <dgm:presLayoutVars>
          <dgm:chMax val="7"/>
          <dgm:dir/>
          <dgm:resizeHandles val="exact"/>
        </dgm:presLayoutVars>
      </dgm:prSet>
      <dgm:spPr/>
    </dgm:pt>
    <dgm:pt modelId="{C8C3466B-6117-41DA-B342-9DDE679AEEFD}" type="pres">
      <dgm:prSet presAssocID="{866E9C91-EC86-4685-BCA5-5EFC87640DD1}" presName="wedge1" presStyleLbl="node1" presStyleIdx="0" presStyleCnt="4" custLinFactNeighborX="-4053" custLinFactNeighborY="4707"/>
      <dgm:spPr/>
    </dgm:pt>
    <dgm:pt modelId="{F198520E-4639-4B86-BCE2-F43E7FEA521D}" type="pres">
      <dgm:prSet presAssocID="{866E9C91-EC86-4685-BCA5-5EFC87640DD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FD68616-2CBA-4A85-BCA7-3F3799B017DC}" type="pres">
      <dgm:prSet presAssocID="{866E9C91-EC86-4685-BCA5-5EFC87640DD1}" presName="wedge2" presStyleLbl="node1" presStyleIdx="1" presStyleCnt="4"/>
      <dgm:spPr/>
    </dgm:pt>
    <dgm:pt modelId="{B4606F5A-E527-415F-BC93-4294123F6616}" type="pres">
      <dgm:prSet presAssocID="{866E9C91-EC86-4685-BCA5-5EFC87640DD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16737E0-CCD0-4327-9965-89B796925914}" type="pres">
      <dgm:prSet presAssocID="{866E9C91-EC86-4685-BCA5-5EFC87640DD1}" presName="wedge3" presStyleLbl="node1" presStyleIdx="2" presStyleCnt="4"/>
      <dgm:spPr/>
    </dgm:pt>
    <dgm:pt modelId="{CA2BF610-BE03-4F39-868B-2B9763729AC0}" type="pres">
      <dgm:prSet presAssocID="{866E9C91-EC86-4685-BCA5-5EFC87640DD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CA5EA04-E2EF-40CF-B69E-1F51B8A16F10}" type="pres">
      <dgm:prSet presAssocID="{866E9C91-EC86-4685-BCA5-5EFC87640DD1}" presName="wedge4" presStyleLbl="node1" presStyleIdx="3" presStyleCnt="4"/>
      <dgm:spPr/>
    </dgm:pt>
    <dgm:pt modelId="{E7687527-0B1C-42DE-8554-4387EE230584}" type="pres">
      <dgm:prSet presAssocID="{866E9C91-EC86-4685-BCA5-5EFC87640DD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E278711-9ABB-477D-90E0-483CE68B4B6E}" type="presOf" srcId="{3081A0E1-26DE-46F0-949C-8F56419FEE94}" destId="{CA2BF610-BE03-4F39-868B-2B9763729AC0}" srcOrd="1" destOrd="0" presId="urn:microsoft.com/office/officeart/2005/8/layout/chart3"/>
    <dgm:cxn modelId="{06E0CC15-C2BE-4265-BAD3-9E220C86CF19}" type="presOf" srcId="{54EBD145-AC21-4ECA-972C-820B3F0A9D19}" destId="{E7687527-0B1C-42DE-8554-4387EE230584}" srcOrd="1" destOrd="0" presId="urn:microsoft.com/office/officeart/2005/8/layout/chart3"/>
    <dgm:cxn modelId="{2B26DB4C-6073-478A-91A5-146208E3B7ED}" type="presOf" srcId="{54EBD145-AC21-4ECA-972C-820B3F0A9D19}" destId="{CCA5EA04-E2EF-40CF-B69E-1F51B8A16F10}" srcOrd="0" destOrd="0" presId="urn:microsoft.com/office/officeart/2005/8/layout/chart3"/>
    <dgm:cxn modelId="{C9CF8770-556C-4686-B6B0-C048FF167E09}" srcId="{866E9C91-EC86-4685-BCA5-5EFC87640DD1}" destId="{3081A0E1-26DE-46F0-949C-8F56419FEE94}" srcOrd="2" destOrd="0" parTransId="{1863F6F9-E6E9-4444-850B-8A95B62C4EA3}" sibTransId="{BAC6508E-86F8-4F22-A751-AD9EC542D7EF}"/>
    <dgm:cxn modelId="{E56F4458-4986-4A21-9D10-DB4B8E83EC58}" type="presOf" srcId="{1D72DCF9-110F-46C5-815A-A4534A8EBF5D}" destId="{B4606F5A-E527-415F-BC93-4294123F6616}" srcOrd="1" destOrd="0" presId="urn:microsoft.com/office/officeart/2005/8/layout/chart3"/>
    <dgm:cxn modelId="{263941A3-8C5B-49D2-A998-3E4582E15A40}" type="presOf" srcId="{1D72DCF9-110F-46C5-815A-A4534A8EBF5D}" destId="{BFD68616-2CBA-4A85-BCA7-3F3799B017DC}" srcOrd="0" destOrd="0" presId="urn:microsoft.com/office/officeart/2005/8/layout/chart3"/>
    <dgm:cxn modelId="{08B2BABA-CBC9-46CA-9316-AD7030AE17B1}" srcId="{866E9C91-EC86-4685-BCA5-5EFC87640DD1}" destId="{54EBD145-AC21-4ECA-972C-820B3F0A9D19}" srcOrd="3" destOrd="0" parTransId="{61AF1FB9-F372-407B-841A-B518BB48302D}" sibTransId="{C173E8CA-4E63-4D29-A759-722BEE5D05C3}"/>
    <dgm:cxn modelId="{CD150DD5-9ED0-43BB-BB67-D75851951ED1}" srcId="{866E9C91-EC86-4685-BCA5-5EFC87640DD1}" destId="{1D72DCF9-110F-46C5-815A-A4534A8EBF5D}" srcOrd="1" destOrd="0" parTransId="{EBE97C01-F745-4CFE-8837-7ADA2645770A}" sibTransId="{70FC8EFC-94C2-4168-BBA2-F9B3088FCD37}"/>
    <dgm:cxn modelId="{CAA2BCE6-E131-45AE-9189-05B3F298B110}" type="presOf" srcId="{EB6C4ACC-3E33-4280-949E-95F979D0532C}" destId="{F198520E-4639-4B86-BCE2-F43E7FEA521D}" srcOrd="1" destOrd="0" presId="urn:microsoft.com/office/officeart/2005/8/layout/chart3"/>
    <dgm:cxn modelId="{29DA72F0-F95D-445D-A587-73B297CFC7D4}" type="presOf" srcId="{EB6C4ACC-3E33-4280-949E-95F979D0532C}" destId="{C8C3466B-6117-41DA-B342-9DDE679AEEFD}" srcOrd="0" destOrd="0" presId="urn:microsoft.com/office/officeart/2005/8/layout/chart3"/>
    <dgm:cxn modelId="{7F53C2F0-1BBF-430B-8019-25BE6B2F2846}" type="presOf" srcId="{866E9C91-EC86-4685-BCA5-5EFC87640DD1}" destId="{57DD170A-31A6-4827-A568-1132D3DAC0F8}" srcOrd="0" destOrd="0" presId="urn:microsoft.com/office/officeart/2005/8/layout/chart3"/>
    <dgm:cxn modelId="{0B5978FC-38C4-4B22-8596-6AB57921EE58}" srcId="{866E9C91-EC86-4685-BCA5-5EFC87640DD1}" destId="{EB6C4ACC-3E33-4280-949E-95F979D0532C}" srcOrd="0" destOrd="0" parTransId="{5DBA71DD-8B9F-40D4-96FC-D783F93E2050}" sibTransId="{26E4A0F5-1BB9-40C2-8DEA-F64BA9295630}"/>
    <dgm:cxn modelId="{1F2AFDFC-8C00-453A-ACA3-00B9223EBA9B}" type="presOf" srcId="{3081A0E1-26DE-46F0-949C-8F56419FEE94}" destId="{316737E0-CCD0-4327-9965-89B796925914}" srcOrd="0" destOrd="0" presId="urn:microsoft.com/office/officeart/2005/8/layout/chart3"/>
    <dgm:cxn modelId="{65AF4A5C-E133-4D75-A6DA-9F01500A098C}" type="presParOf" srcId="{57DD170A-31A6-4827-A568-1132D3DAC0F8}" destId="{C8C3466B-6117-41DA-B342-9DDE679AEEFD}" srcOrd="0" destOrd="0" presId="urn:microsoft.com/office/officeart/2005/8/layout/chart3"/>
    <dgm:cxn modelId="{716FA8B6-8107-4DA2-8538-61D8BD4D68C4}" type="presParOf" srcId="{57DD170A-31A6-4827-A568-1132D3DAC0F8}" destId="{F198520E-4639-4B86-BCE2-F43E7FEA521D}" srcOrd="1" destOrd="0" presId="urn:microsoft.com/office/officeart/2005/8/layout/chart3"/>
    <dgm:cxn modelId="{D9893465-695B-4B03-8B9F-C9BD9FE330C8}" type="presParOf" srcId="{57DD170A-31A6-4827-A568-1132D3DAC0F8}" destId="{BFD68616-2CBA-4A85-BCA7-3F3799B017DC}" srcOrd="2" destOrd="0" presId="urn:microsoft.com/office/officeart/2005/8/layout/chart3"/>
    <dgm:cxn modelId="{299FE3A9-BB38-4FE5-B244-64F6C1A5BD4F}" type="presParOf" srcId="{57DD170A-31A6-4827-A568-1132D3DAC0F8}" destId="{B4606F5A-E527-415F-BC93-4294123F6616}" srcOrd="3" destOrd="0" presId="urn:microsoft.com/office/officeart/2005/8/layout/chart3"/>
    <dgm:cxn modelId="{29DC25FD-52F2-4620-B7AA-BD4202F8FAAD}" type="presParOf" srcId="{57DD170A-31A6-4827-A568-1132D3DAC0F8}" destId="{316737E0-CCD0-4327-9965-89B796925914}" srcOrd="4" destOrd="0" presId="urn:microsoft.com/office/officeart/2005/8/layout/chart3"/>
    <dgm:cxn modelId="{CC51F328-F0DC-4CDE-AE2C-76F9C8D8DBEC}" type="presParOf" srcId="{57DD170A-31A6-4827-A568-1132D3DAC0F8}" destId="{CA2BF610-BE03-4F39-868B-2B9763729AC0}" srcOrd="5" destOrd="0" presId="urn:microsoft.com/office/officeart/2005/8/layout/chart3"/>
    <dgm:cxn modelId="{07619940-4B0C-4E8F-A82C-8A72A389BF4E}" type="presParOf" srcId="{57DD170A-31A6-4827-A568-1132D3DAC0F8}" destId="{CCA5EA04-E2EF-40CF-B69E-1F51B8A16F10}" srcOrd="6" destOrd="0" presId="urn:microsoft.com/office/officeart/2005/8/layout/chart3"/>
    <dgm:cxn modelId="{01E6671B-E234-4ADA-9FD1-91ADCCEFC117}" type="presParOf" srcId="{57DD170A-31A6-4827-A568-1132D3DAC0F8}" destId="{E7687527-0B1C-42DE-8554-4387EE23058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3062F3-1BA8-4CBB-9ABB-7811F9492E7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D8B645C-A559-4088-A35F-5C8A93FEC729}">
      <dgm:prSet/>
      <dgm:spPr/>
      <dgm:t>
        <a:bodyPr/>
        <a:lstStyle/>
        <a:p>
          <a:r>
            <a:rPr lang="bg-BG"/>
            <a:t>А) мястото на действието</a:t>
          </a:r>
          <a:endParaRPr lang="en-US"/>
        </a:p>
      </dgm:t>
    </dgm:pt>
    <dgm:pt modelId="{03AB7DCC-B12C-4DBA-9F24-588E0CA5E762}" type="parTrans" cxnId="{3A68B762-5D52-49AD-BA24-BE02BB179924}">
      <dgm:prSet/>
      <dgm:spPr/>
      <dgm:t>
        <a:bodyPr/>
        <a:lstStyle/>
        <a:p>
          <a:endParaRPr lang="en-US"/>
        </a:p>
      </dgm:t>
    </dgm:pt>
    <dgm:pt modelId="{26E50824-1A44-4E96-ADC7-F8A67F55B14B}" type="sibTrans" cxnId="{3A68B762-5D52-49AD-BA24-BE02BB179924}">
      <dgm:prSet/>
      <dgm:spPr/>
      <dgm:t>
        <a:bodyPr/>
        <a:lstStyle/>
        <a:p>
          <a:endParaRPr lang="en-US"/>
        </a:p>
      </dgm:t>
    </dgm:pt>
    <dgm:pt modelId="{D00F325E-D2F1-41F4-9B45-FCFF083A3C7C}">
      <dgm:prSet/>
      <dgm:spPr/>
      <dgm:t>
        <a:bodyPr/>
        <a:lstStyle/>
        <a:p>
          <a:r>
            <a:rPr lang="bg-BG"/>
            <a:t>Б) времето на действието</a:t>
          </a:r>
          <a:endParaRPr lang="en-US"/>
        </a:p>
      </dgm:t>
    </dgm:pt>
    <dgm:pt modelId="{2FE62C99-EDD9-4D98-AD42-E01E3AA9F1D6}" type="parTrans" cxnId="{A0EE0B2F-1B1E-4B3F-A170-38422B7015E5}">
      <dgm:prSet/>
      <dgm:spPr/>
      <dgm:t>
        <a:bodyPr/>
        <a:lstStyle/>
        <a:p>
          <a:endParaRPr lang="en-US"/>
        </a:p>
      </dgm:t>
    </dgm:pt>
    <dgm:pt modelId="{CFB730BC-473F-47ED-BBA4-1977E9D58C43}" type="sibTrans" cxnId="{A0EE0B2F-1B1E-4B3F-A170-38422B7015E5}">
      <dgm:prSet/>
      <dgm:spPr/>
      <dgm:t>
        <a:bodyPr/>
        <a:lstStyle/>
        <a:p>
          <a:endParaRPr lang="en-US"/>
        </a:p>
      </dgm:t>
    </dgm:pt>
    <dgm:pt modelId="{AE39B080-D693-4620-A105-430A7F3586ED}">
      <dgm:prSet/>
      <dgm:spPr/>
      <dgm:t>
        <a:bodyPr/>
        <a:lstStyle/>
        <a:p>
          <a:r>
            <a:rPr lang="bg-BG"/>
            <a:t>В) свои размисли и чувства</a:t>
          </a:r>
          <a:endParaRPr lang="en-US"/>
        </a:p>
      </dgm:t>
    </dgm:pt>
    <dgm:pt modelId="{BF983BE8-8EA0-466F-9AB6-9530FA8216E9}" type="parTrans" cxnId="{AB0412C3-7324-4C40-ABBE-B40C8458D2FE}">
      <dgm:prSet/>
      <dgm:spPr/>
      <dgm:t>
        <a:bodyPr/>
        <a:lstStyle/>
        <a:p>
          <a:endParaRPr lang="en-US"/>
        </a:p>
      </dgm:t>
    </dgm:pt>
    <dgm:pt modelId="{2D26C312-A385-4510-93FA-5376499D5EAE}" type="sibTrans" cxnId="{AB0412C3-7324-4C40-ABBE-B40C8458D2FE}">
      <dgm:prSet/>
      <dgm:spPr/>
      <dgm:t>
        <a:bodyPr/>
        <a:lstStyle/>
        <a:p>
          <a:endParaRPr lang="en-US"/>
        </a:p>
      </dgm:t>
    </dgm:pt>
    <dgm:pt modelId="{51951E65-1F6D-499E-BDFE-885E316CE352}">
      <dgm:prSet/>
      <dgm:spPr/>
      <dgm:t>
        <a:bodyPr/>
        <a:lstStyle/>
        <a:p>
          <a:r>
            <a:rPr lang="bg-BG"/>
            <a:t>Г) съдбата на Странджата</a:t>
          </a:r>
          <a:endParaRPr lang="en-US"/>
        </a:p>
      </dgm:t>
    </dgm:pt>
    <dgm:pt modelId="{55FE35FC-3C57-4EF7-8BA4-185594568163}" type="parTrans" cxnId="{DB0F6AC4-039A-4E8A-9ADD-424F94E957E6}">
      <dgm:prSet/>
      <dgm:spPr/>
      <dgm:t>
        <a:bodyPr/>
        <a:lstStyle/>
        <a:p>
          <a:endParaRPr lang="en-US"/>
        </a:p>
      </dgm:t>
    </dgm:pt>
    <dgm:pt modelId="{3BB65004-CF4A-4B9F-8A13-E17B5298296B}" type="sibTrans" cxnId="{DB0F6AC4-039A-4E8A-9ADD-424F94E957E6}">
      <dgm:prSet/>
      <dgm:spPr/>
      <dgm:t>
        <a:bodyPr/>
        <a:lstStyle/>
        <a:p>
          <a:endParaRPr lang="en-US"/>
        </a:p>
      </dgm:t>
    </dgm:pt>
    <dgm:pt modelId="{1CF6C264-7416-476D-87CE-04E64897DBB7}" type="pres">
      <dgm:prSet presAssocID="{953062F3-1BA8-4CBB-9ABB-7811F9492E71}" presName="vert0" presStyleCnt="0">
        <dgm:presLayoutVars>
          <dgm:dir/>
          <dgm:animOne val="branch"/>
          <dgm:animLvl val="lvl"/>
        </dgm:presLayoutVars>
      </dgm:prSet>
      <dgm:spPr/>
    </dgm:pt>
    <dgm:pt modelId="{EC088B4D-A465-47B4-8AFC-8164AA9840FF}" type="pres">
      <dgm:prSet presAssocID="{3D8B645C-A559-4088-A35F-5C8A93FEC729}" presName="thickLine" presStyleLbl="alignNode1" presStyleIdx="0" presStyleCnt="4"/>
      <dgm:spPr/>
    </dgm:pt>
    <dgm:pt modelId="{B08948F4-356E-4C4B-A411-898D5C71F887}" type="pres">
      <dgm:prSet presAssocID="{3D8B645C-A559-4088-A35F-5C8A93FEC729}" presName="horz1" presStyleCnt="0"/>
      <dgm:spPr/>
    </dgm:pt>
    <dgm:pt modelId="{DF65B862-10CD-447B-ACFE-59E99F3A1E66}" type="pres">
      <dgm:prSet presAssocID="{3D8B645C-A559-4088-A35F-5C8A93FEC729}" presName="tx1" presStyleLbl="revTx" presStyleIdx="0" presStyleCnt="4"/>
      <dgm:spPr/>
    </dgm:pt>
    <dgm:pt modelId="{D9EA2A3E-2D4C-4C41-9C3F-AACCD36C0DBA}" type="pres">
      <dgm:prSet presAssocID="{3D8B645C-A559-4088-A35F-5C8A93FEC729}" presName="vert1" presStyleCnt="0"/>
      <dgm:spPr/>
    </dgm:pt>
    <dgm:pt modelId="{5A9C1871-8448-4B68-B3B7-2BC3354E7DF2}" type="pres">
      <dgm:prSet presAssocID="{D00F325E-D2F1-41F4-9B45-FCFF083A3C7C}" presName="thickLine" presStyleLbl="alignNode1" presStyleIdx="1" presStyleCnt="4"/>
      <dgm:spPr/>
    </dgm:pt>
    <dgm:pt modelId="{A5521338-6429-43DC-80A5-147DB5092ED0}" type="pres">
      <dgm:prSet presAssocID="{D00F325E-D2F1-41F4-9B45-FCFF083A3C7C}" presName="horz1" presStyleCnt="0"/>
      <dgm:spPr/>
    </dgm:pt>
    <dgm:pt modelId="{F8B72773-C014-48F4-AAD0-992ED8F87C3F}" type="pres">
      <dgm:prSet presAssocID="{D00F325E-D2F1-41F4-9B45-FCFF083A3C7C}" presName="tx1" presStyleLbl="revTx" presStyleIdx="1" presStyleCnt="4"/>
      <dgm:spPr/>
    </dgm:pt>
    <dgm:pt modelId="{1E215286-4F25-4C0F-AF0E-649DA0EA3E83}" type="pres">
      <dgm:prSet presAssocID="{D00F325E-D2F1-41F4-9B45-FCFF083A3C7C}" presName="vert1" presStyleCnt="0"/>
      <dgm:spPr/>
    </dgm:pt>
    <dgm:pt modelId="{1E110B6B-4084-4195-9658-B31E4D4C5ABD}" type="pres">
      <dgm:prSet presAssocID="{AE39B080-D693-4620-A105-430A7F3586ED}" presName="thickLine" presStyleLbl="alignNode1" presStyleIdx="2" presStyleCnt="4"/>
      <dgm:spPr/>
    </dgm:pt>
    <dgm:pt modelId="{4E2C78E9-9ADD-4574-8033-A6DAF01B6F04}" type="pres">
      <dgm:prSet presAssocID="{AE39B080-D693-4620-A105-430A7F3586ED}" presName="horz1" presStyleCnt="0"/>
      <dgm:spPr/>
    </dgm:pt>
    <dgm:pt modelId="{637066CE-8676-4825-8532-1813956FDC07}" type="pres">
      <dgm:prSet presAssocID="{AE39B080-D693-4620-A105-430A7F3586ED}" presName="tx1" presStyleLbl="revTx" presStyleIdx="2" presStyleCnt="4"/>
      <dgm:spPr/>
    </dgm:pt>
    <dgm:pt modelId="{AE63333D-EA60-42C0-83A6-6ABC3E0D98D7}" type="pres">
      <dgm:prSet presAssocID="{AE39B080-D693-4620-A105-430A7F3586ED}" presName="vert1" presStyleCnt="0"/>
      <dgm:spPr/>
    </dgm:pt>
    <dgm:pt modelId="{4601E7F0-CBE7-4134-8976-1E2931830BE8}" type="pres">
      <dgm:prSet presAssocID="{51951E65-1F6D-499E-BDFE-885E316CE352}" presName="thickLine" presStyleLbl="alignNode1" presStyleIdx="3" presStyleCnt="4"/>
      <dgm:spPr/>
    </dgm:pt>
    <dgm:pt modelId="{2E3AD9B4-4849-4BEC-9A81-D8096738F7EA}" type="pres">
      <dgm:prSet presAssocID="{51951E65-1F6D-499E-BDFE-885E316CE352}" presName="horz1" presStyleCnt="0"/>
      <dgm:spPr/>
    </dgm:pt>
    <dgm:pt modelId="{630A32A6-22D2-4E2D-B55A-AD019F7614CF}" type="pres">
      <dgm:prSet presAssocID="{51951E65-1F6D-499E-BDFE-885E316CE352}" presName="tx1" presStyleLbl="revTx" presStyleIdx="3" presStyleCnt="4"/>
      <dgm:spPr/>
    </dgm:pt>
    <dgm:pt modelId="{2495722F-9EDE-45B2-995A-343A8B30BCA8}" type="pres">
      <dgm:prSet presAssocID="{51951E65-1F6D-499E-BDFE-885E316CE352}" presName="vert1" presStyleCnt="0"/>
      <dgm:spPr/>
    </dgm:pt>
  </dgm:ptLst>
  <dgm:cxnLst>
    <dgm:cxn modelId="{A0EE0B2F-1B1E-4B3F-A170-38422B7015E5}" srcId="{953062F3-1BA8-4CBB-9ABB-7811F9492E71}" destId="{D00F325E-D2F1-41F4-9B45-FCFF083A3C7C}" srcOrd="1" destOrd="0" parTransId="{2FE62C99-EDD9-4D98-AD42-E01E3AA9F1D6}" sibTransId="{CFB730BC-473F-47ED-BBA4-1977E9D58C43}"/>
    <dgm:cxn modelId="{3A68B762-5D52-49AD-BA24-BE02BB179924}" srcId="{953062F3-1BA8-4CBB-9ABB-7811F9492E71}" destId="{3D8B645C-A559-4088-A35F-5C8A93FEC729}" srcOrd="0" destOrd="0" parTransId="{03AB7DCC-B12C-4DBA-9F24-588E0CA5E762}" sibTransId="{26E50824-1A44-4E96-ADC7-F8A67F55B14B}"/>
    <dgm:cxn modelId="{61A1024A-1BB0-4B44-9544-144C1FF1C091}" type="presOf" srcId="{D00F325E-D2F1-41F4-9B45-FCFF083A3C7C}" destId="{F8B72773-C014-48F4-AAD0-992ED8F87C3F}" srcOrd="0" destOrd="0" presId="urn:microsoft.com/office/officeart/2008/layout/LinedList"/>
    <dgm:cxn modelId="{973D6555-5B48-4718-91C2-F0B99FB02348}" type="presOf" srcId="{3D8B645C-A559-4088-A35F-5C8A93FEC729}" destId="{DF65B862-10CD-447B-ACFE-59E99F3A1E66}" srcOrd="0" destOrd="0" presId="urn:microsoft.com/office/officeart/2008/layout/LinedList"/>
    <dgm:cxn modelId="{67313BBF-60A0-4F54-B8FE-5198D1D07D90}" type="presOf" srcId="{51951E65-1F6D-499E-BDFE-885E316CE352}" destId="{630A32A6-22D2-4E2D-B55A-AD019F7614CF}" srcOrd="0" destOrd="0" presId="urn:microsoft.com/office/officeart/2008/layout/LinedList"/>
    <dgm:cxn modelId="{AB0412C3-7324-4C40-ABBE-B40C8458D2FE}" srcId="{953062F3-1BA8-4CBB-9ABB-7811F9492E71}" destId="{AE39B080-D693-4620-A105-430A7F3586ED}" srcOrd="2" destOrd="0" parTransId="{BF983BE8-8EA0-466F-9AB6-9530FA8216E9}" sibTransId="{2D26C312-A385-4510-93FA-5376499D5EAE}"/>
    <dgm:cxn modelId="{DB0F6AC4-039A-4E8A-9ADD-424F94E957E6}" srcId="{953062F3-1BA8-4CBB-9ABB-7811F9492E71}" destId="{51951E65-1F6D-499E-BDFE-885E316CE352}" srcOrd="3" destOrd="0" parTransId="{55FE35FC-3C57-4EF7-8BA4-185594568163}" sibTransId="{3BB65004-CF4A-4B9F-8A13-E17B5298296B}"/>
    <dgm:cxn modelId="{A704FDD8-9588-4976-B7E7-A6E609F2B370}" type="presOf" srcId="{AE39B080-D693-4620-A105-430A7F3586ED}" destId="{637066CE-8676-4825-8532-1813956FDC07}" srcOrd="0" destOrd="0" presId="urn:microsoft.com/office/officeart/2008/layout/LinedList"/>
    <dgm:cxn modelId="{7E15C4D9-77DF-41EE-A784-7DCA10FAAE60}" type="presOf" srcId="{953062F3-1BA8-4CBB-9ABB-7811F9492E71}" destId="{1CF6C264-7416-476D-87CE-04E64897DBB7}" srcOrd="0" destOrd="0" presId="urn:microsoft.com/office/officeart/2008/layout/LinedList"/>
    <dgm:cxn modelId="{27B2CCBE-B019-40F1-A09A-CD2C48CE5550}" type="presParOf" srcId="{1CF6C264-7416-476D-87CE-04E64897DBB7}" destId="{EC088B4D-A465-47B4-8AFC-8164AA9840FF}" srcOrd="0" destOrd="0" presId="urn:microsoft.com/office/officeart/2008/layout/LinedList"/>
    <dgm:cxn modelId="{143C9943-389F-4A94-ABED-73916C5FBB1D}" type="presParOf" srcId="{1CF6C264-7416-476D-87CE-04E64897DBB7}" destId="{B08948F4-356E-4C4B-A411-898D5C71F887}" srcOrd="1" destOrd="0" presId="urn:microsoft.com/office/officeart/2008/layout/LinedList"/>
    <dgm:cxn modelId="{3DF2A41A-6D99-4DF0-8C9E-D363B7B6ACED}" type="presParOf" srcId="{B08948F4-356E-4C4B-A411-898D5C71F887}" destId="{DF65B862-10CD-447B-ACFE-59E99F3A1E66}" srcOrd="0" destOrd="0" presId="urn:microsoft.com/office/officeart/2008/layout/LinedList"/>
    <dgm:cxn modelId="{067DF21C-FC37-47E2-B0BD-D932D82CDEED}" type="presParOf" srcId="{B08948F4-356E-4C4B-A411-898D5C71F887}" destId="{D9EA2A3E-2D4C-4C41-9C3F-AACCD36C0DBA}" srcOrd="1" destOrd="0" presId="urn:microsoft.com/office/officeart/2008/layout/LinedList"/>
    <dgm:cxn modelId="{A1D9B012-8218-4D31-9B6B-CD10538B5834}" type="presParOf" srcId="{1CF6C264-7416-476D-87CE-04E64897DBB7}" destId="{5A9C1871-8448-4B68-B3B7-2BC3354E7DF2}" srcOrd="2" destOrd="0" presId="urn:microsoft.com/office/officeart/2008/layout/LinedList"/>
    <dgm:cxn modelId="{3865AEF3-DD13-44E5-AA2F-81A8E13151D8}" type="presParOf" srcId="{1CF6C264-7416-476D-87CE-04E64897DBB7}" destId="{A5521338-6429-43DC-80A5-147DB5092ED0}" srcOrd="3" destOrd="0" presId="urn:microsoft.com/office/officeart/2008/layout/LinedList"/>
    <dgm:cxn modelId="{88F34DDC-3E08-4E86-964A-19EE96AAFB8E}" type="presParOf" srcId="{A5521338-6429-43DC-80A5-147DB5092ED0}" destId="{F8B72773-C014-48F4-AAD0-992ED8F87C3F}" srcOrd="0" destOrd="0" presId="urn:microsoft.com/office/officeart/2008/layout/LinedList"/>
    <dgm:cxn modelId="{ADFBBA0D-1691-42AA-9002-7329B32BB0FF}" type="presParOf" srcId="{A5521338-6429-43DC-80A5-147DB5092ED0}" destId="{1E215286-4F25-4C0F-AF0E-649DA0EA3E83}" srcOrd="1" destOrd="0" presId="urn:microsoft.com/office/officeart/2008/layout/LinedList"/>
    <dgm:cxn modelId="{BB4C0654-61EC-4E9D-9898-142AE9A19CF4}" type="presParOf" srcId="{1CF6C264-7416-476D-87CE-04E64897DBB7}" destId="{1E110B6B-4084-4195-9658-B31E4D4C5ABD}" srcOrd="4" destOrd="0" presId="urn:microsoft.com/office/officeart/2008/layout/LinedList"/>
    <dgm:cxn modelId="{50566E84-8A7B-4A62-A6C5-05A336EE3978}" type="presParOf" srcId="{1CF6C264-7416-476D-87CE-04E64897DBB7}" destId="{4E2C78E9-9ADD-4574-8033-A6DAF01B6F04}" srcOrd="5" destOrd="0" presId="urn:microsoft.com/office/officeart/2008/layout/LinedList"/>
    <dgm:cxn modelId="{8E39C739-3653-45A1-9373-42C597204835}" type="presParOf" srcId="{4E2C78E9-9ADD-4574-8033-A6DAF01B6F04}" destId="{637066CE-8676-4825-8532-1813956FDC07}" srcOrd="0" destOrd="0" presId="urn:microsoft.com/office/officeart/2008/layout/LinedList"/>
    <dgm:cxn modelId="{2FE60161-1593-4933-B63F-B9F9A89A705D}" type="presParOf" srcId="{4E2C78E9-9ADD-4574-8033-A6DAF01B6F04}" destId="{AE63333D-EA60-42C0-83A6-6ABC3E0D98D7}" srcOrd="1" destOrd="0" presId="urn:microsoft.com/office/officeart/2008/layout/LinedList"/>
    <dgm:cxn modelId="{F6EF3DC9-FE00-4CC4-B10D-698F13B80BF6}" type="presParOf" srcId="{1CF6C264-7416-476D-87CE-04E64897DBB7}" destId="{4601E7F0-CBE7-4134-8976-1E2931830BE8}" srcOrd="6" destOrd="0" presId="urn:microsoft.com/office/officeart/2008/layout/LinedList"/>
    <dgm:cxn modelId="{4890A3EE-5F67-4522-AB46-371B36C3BE36}" type="presParOf" srcId="{1CF6C264-7416-476D-87CE-04E64897DBB7}" destId="{2E3AD9B4-4849-4BEC-9A81-D8096738F7EA}" srcOrd="7" destOrd="0" presId="urn:microsoft.com/office/officeart/2008/layout/LinedList"/>
    <dgm:cxn modelId="{83928C1A-28BE-4A06-86EC-6355E5771E7B}" type="presParOf" srcId="{2E3AD9B4-4849-4BEC-9A81-D8096738F7EA}" destId="{630A32A6-22D2-4E2D-B55A-AD019F7614CF}" srcOrd="0" destOrd="0" presId="urn:microsoft.com/office/officeart/2008/layout/LinedList"/>
    <dgm:cxn modelId="{7041EB4D-4ED0-4025-A415-FF00CB5FDED6}" type="presParOf" srcId="{2E3AD9B4-4849-4BEC-9A81-D8096738F7EA}" destId="{2495722F-9EDE-45B2-995A-343A8B30BC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F3F23-E017-4D1D-A87A-5DE96000A503}">
      <dsp:nvSpPr>
        <dsp:cNvPr id="0" name=""/>
        <dsp:cNvSpPr/>
      </dsp:nvSpPr>
      <dsp:spPr>
        <a:xfrm>
          <a:off x="0" y="52956"/>
          <a:ext cx="6797675" cy="131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А) избухване на Априлското въстание</a:t>
          </a:r>
          <a:endParaRPr lang="en-US" sz="3500" kern="1200"/>
        </a:p>
      </dsp:txBody>
      <dsp:txXfrm>
        <a:off x="63968" y="116924"/>
        <a:ext cx="6669739" cy="1182464"/>
      </dsp:txXfrm>
    </dsp:sp>
    <dsp:sp modelId="{DA3DAF43-04A3-4293-AD6B-E5F92DF5A54A}">
      <dsp:nvSpPr>
        <dsp:cNvPr id="0" name=""/>
        <dsp:cNvSpPr/>
      </dsp:nvSpPr>
      <dsp:spPr>
        <a:xfrm>
          <a:off x="0" y="1464156"/>
          <a:ext cx="6797675" cy="1310400"/>
        </a:xfrm>
        <a:prstGeom prst="roundRect">
          <a:avLst/>
        </a:prstGeom>
        <a:solidFill>
          <a:schemeClr val="accent5">
            <a:hueOff val="-942505"/>
            <a:satOff val="-26613"/>
            <a:lumOff val="-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Б) Освобождението на България</a:t>
          </a:r>
          <a:endParaRPr lang="en-US" sz="3500" kern="1200"/>
        </a:p>
      </dsp:txBody>
      <dsp:txXfrm>
        <a:off x="63968" y="1528124"/>
        <a:ext cx="6669739" cy="1182464"/>
      </dsp:txXfrm>
    </dsp:sp>
    <dsp:sp modelId="{ECDBC7E8-074A-4B4F-98AE-86841266BCD7}">
      <dsp:nvSpPr>
        <dsp:cNvPr id="0" name=""/>
        <dsp:cNvSpPr/>
      </dsp:nvSpPr>
      <dsp:spPr>
        <a:xfrm>
          <a:off x="0" y="2875356"/>
          <a:ext cx="6797675" cy="1310400"/>
        </a:xfrm>
        <a:prstGeom prst="roundRect">
          <a:avLst/>
        </a:prstGeom>
        <a:solidFill>
          <a:schemeClr val="accent5">
            <a:hueOff val="-1885010"/>
            <a:satOff val="-53226"/>
            <a:lumOff val="-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В) разбиването на Ботевата чета</a:t>
          </a:r>
          <a:endParaRPr lang="en-US" sz="3500" kern="1200"/>
        </a:p>
      </dsp:txBody>
      <dsp:txXfrm>
        <a:off x="63968" y="2939324"/>
        <a:ext cx="6669739" cy="1182464"/>
      </dsp:txXfrm>
    </dsp:sp>
    <dsp:sp modelId="{BA5B7A48-4855-4623-8689-30CE26016173}">
      <dsp:nvSpPr>
        <dsp:cNvPr id="0" name=""/>
        <dsp:cNvSpPr/>
      </dsp:nvSpPr>
      <dsp:spPr>
        <a:xfrm>
          <a:off x="0" y="4286556"/>
          <a:ext cx="6797675" cy="1310400"/>
        </a:xfrm>
        <a:prstGeom prst="roundRect">
          <a:avLst/>
        </a:prstGeom>
        <a:solidFill>
          <a:schemeClr val="accent5">
            <a:hueOff val="-2827515"/>
            <a:satOff val="-79839"/>
            <a:lumOff val="-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Г) началото на Българското възраждане.</a:t>
          </a:r>
          <a:endParaRPr lang="en-US" sz="3500" kern="1200"/>
        </a:p>
      </dsp:txBody>
      <dsp:txXfrm>
        <a:off x="63968" y="4350524"/>
        <a:ext cx="6669739" cy="11824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529AF-6BC8-4BE4-A529-709E7D1DF4A5}">
      <dsp:nvSpPr>
        <dsp:cNvPr id="0" name=""/>
        <dsp:cNvSpPr/>
      </dsp:nvSpPr>
      <dsp:spPr>
        <a:xfrm>
          <a:off x="2946" y="1113970"/>
          <a:ext cx="2104012" cy="13360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906EA-6B52-40A0-9310-EBD49F4303BD}">
      <dsp:nvSpPr>
        <dsp:cNvPr id="0" name=""/>
        <dsp:cNvSpPr/>
      </dsp:nvSpPr>
      <dsp:spPr>
        <a:xfrm>
          <a:off x="236726" y="1336061"/>
          <a:ext cx="2104012" cy="13360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А) експозиция</a:t>
          </a:r>
          <a:endParaRPr lang="en-US" sz="2700" kern="1200"/>
        </a:p>
      </dsp:txBody>
      <dsp:txXfrm>
        <a:off x="275858" y="1375193"/>
        <a:ext cx="2025748" cy="1257784"/>
      </dsp:txXfrm>
    </dsp:sp>
    <dsp:sp modelId="{6759529B-28AC-440A-BAE8-F1A5D5580F9D}">
      <dsp:nvSpPr>
        <dsp:cNvPr id="0" name=""/>
        <dsp:cNvSpPr/>
      </dsp:nvSpPr>
      <dsp:spPr>
        <a:xfrm>
          <a:off x="2574518" y="1113970"/>
          <a:ext cx="2104012" cy="13360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5A8BD-F9BC-4CD0-A15B-A8789ECA4906}">
      <dsp:nvSpPr>
        <dsp:cNvPr id="0" name=""/>
        <dsp:cNvSpPr/>
      </dsp:nvSpPr>
      <dsp:spPr>
        <a:xfrm>
          <a:off x="2808297" y="1336061"/>
          <a:ext cx="2104012" cy="13360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Б) кулминация</a:t>
          </a:r>
          <a:endParaRPr lang="en-US" sz="2700" kern="1200"/>
        </a:p>
      </dsp:txBody>
      <dsp:txXfrm>
        <a:off x="2847429" y="1375193"/>
        <a:ext cx="2025748" cy="1257784"/>
      </dsp:txXfrm>
    </dsp:sp>
    <dsp:sp modelId="{018450E6-FD06-40E3-BFFA-C92D93ACACBB}">
      <dsp:nvSpPr>
        <dsp:cNvPr id="0" name=""/>
        <dsp:cNvSpPr/>
      </dsp:nvSpPr>
      <dsp:spPr>
        <a:xfrm>
          <a:off x="5146089" y="1113970"/>
          <a:ext cx="2104012" cy="13360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EC908-0A48-4224-8A2C-215828EBD963}">
      <dsp:nvSpPr>
        <dsp:cNvPr id="0" name=""/>
        <dsp:cNvSpPr/>
      </dsp:nvSpPr>
      <dsp:spPr>
        <a:xfrm>
          <a:off x="5379868" y="1336061"/>
          <a:ext cx="2104012" cy="13360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В) развръзка</a:t>
          </a:r>
          <a:endParaRPr lang="en-US" sz="2700" kern="1200"/>
        </a:p>
      </dsp:txBody>
      <dsp:txXfrm>
        <a:off x="5419000" y="1375193"/>
        <a:ext cx="2025748" cy="1257784"/>
      </dsp:txXfrm>
    </dsp:sp>
    <dsp:sp modelId="{270B5141-4378-4713-9DEC-40431FA1441B}">
      <dsp:nvSpPr>
        <dsp:cNvPr id="0" name=""/>
        <dsp:cNvSpPr/>
      </dsp:nvSpPr>
      <dsp:spPr>
        <a:xfrm>
          <a:off x="7717661" y="1113970"/>
          <a:ext cx="2104012" cy="13360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57AAC-2C62-49EA-8A01-E58A398EC35B}">
      <dsp:nvSpPr>
        <dsp:cNvPr id="0" name=""/>
        <dsp:cNvSpPr/>
      </dsp:nvSpPr>
      <dsp:spPr>
        <a:xfrm>
          <a:off x="7951440" y="1336061"/>
          <a:ext cx="2104012" cy="13360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Г) епилог</a:t>
          </a:r>
          <a:endParaRPr lang="en-US" sz="2700" kern="1200"/>
        </a:p>
      </dsp:txBody>
      <dsp:txXfrm>
        <a:off x="7990572" y="1375193"/>
        <a:ext cx="2025748" cy="12577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6C95B-2D28-43EE-9DDC-3484B0633B16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016E2-E66B-4153-BA04-D936588779E3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>
              <a:solidFill>
                <a:srgbClr val="C00000"/>
              </a:solidFill>
            </a:rPr>
            <a:t>Кое от твърдението НЕ е вярно за творбата „На прощаване в 1868 г.“?</a:t>
          </a:r>
          <a:endParaRPr lang="en-US" sz="2400" kern="1200" dirty="0">
            <a:solidFill>
              <a:srgbClr val="C00000"/>
            </a:solidFill>
          </a:endParaRPr>
        </a:p>
      </dsp:txBody>
      <dsp:txXfrm>
        <a:off x="0" y="689"/>
        <a:ext cx="6797675" cy="1129706"/>
      </dsp:txXfrm>
    </dsp:sp>
    <dsp:sp modelId="{D80E986B-9969-4223-9DA2-5ED600967321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35873-310C-4A91-A52A-4E243308DBF6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А) Река Дунав е граница не само между родината и негостоприемната „тежка чужбина“, но и между робството и свободата.</a:t>
          </a:r>
          <a:endParaRPr lang="en-US" sz="2400" kern="1200" dirty="0"/>
        </a:p>
      </dsp:txBody>
      <dsp:txXfrm>
        <a:off x="0" y="1130396"/>
        <a:ext cx="6797675" cy="1129706"/>
      </dsp:txXfrm>
    </dsp:sp>
    <dsp:sp modelId="{1A6D0D17-2779-463C-BCE3-43F4840A2AFD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34303-CD54-49FB-9E6A-3AB16228AA6C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Б) Лирическият герой не осъзнава какви страдания причинява на своята майка с житейския си избор.</a:t>
          </a:r>
          <a:endParaRPr lang="en-US" sz="2400" kern="1200" dirty="0"/>
        </a:p>
      </dsp:txBody>
      <dsp:txXfrm>
        <a:off x="0" y="2260102"/>
        <a:ext cx="6797675" cy="1129706"/>
      </dsp:txXfrm>
    </dsp:sp>
    <dsp:sp modelId="{4987616A-CE76-4300-9501-D89A9E9B532E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01401-F102-4FCC-AFD5-42799EE9E355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В) Бунтовникът няма колебание по отношение на житейския си избор – да поеме по пътя на борбата за свобода.</a:t>
          </a:r>
          <a:endParaRPr lang="en-US" sz="2400" kern="1200" dirty="0"/>
        </a:p>
      </dsp:txBody>
      <dsp:txXfrm>
        <a:off x="0" y="3389809"/>
        <a:ext cx="6797675" cy="1129706"/>
      </dsp:txXfrm>
    </dsp:sp>
    <dsp:sp modelId="{42BBD2B1-6037-4816-8EAD-0D93CDDE81C0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A7B2A-53CD-4489-8A31-80157B6DE114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Г) Лирическият герой вярва, че ако загине в името на свободата неговите братя ще продължат делото му.</a:t>
          </a:r>
          <a:endParaRPr lang="en-US" sz="2400" kern="1200" dirty="0"/>
        </a:p>
      </dsp:txBody>
      <dsp:txXfrm>
        <a:off x="0" y="4519515"/>
        <a:ext cx="6797675" cy="11297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F3D30-B230-4BD1-BD2B-2758210A767B}">
      <dsp:nvSpPr>
        <dsp:cNvPr id="0" name=""/>
        <dsp:cNvSpPr/>
      </dsp:nvSpPr>
      <dsp:spPr>
        <a:xfrm>
          <a:off x="0" y="28641"/>
          <a:ext cx="6797675" cy="13225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А) „Опълченците на Шипка“</a:t>
          </a:r>
          <a:endParaRPr lang="en-US" sz="3500" kern="1200"/>
        </a:p>
      </dsp:txBody>
      <dsp:txXfrm>
        <a:off x="64562" y="93203"/>
        <a:ext cx="6668551" cy="1193433"/>
      </dsp:txXfrm>
    </dsp:sp>
    <dsp:sp modelId="{7979A1A9-09CC-4215-94AD-474CBCF61143}">
      <dsp:nvSpPr>
        <dsp:cNvPr id="0" name=""/>
        <dsp:cNvSpPr/>
      </dsp:nvSpPr>
      <dsp:spPr>
        <a:xfrm>
          <a:off x="0" y="1451998"/>
          <a:ext cx="6797675" cy="1322557"/>
        </a:xfrm>
        <a:prstGeom prst="roundRect">
          <a:avLst/>
        </a:prstGeom>
        <a:solidFill>
          <a:schemeClr val="accent5">
            <a:hueOff val="-942505"/>
            <a:satOff val="-26613"/>
            <a:lumOff val="-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Б) „На прощаване в 1868 г.“</a:t>
          </a:r>
          <a:endParaRPr lang="en-US" sz="3500" kern="1200"/>
        </a:p>
      </dsp:txBody>
      <dsp:txXfrm>
        <a:off x="64562" y="1516560"/>
        <a:ext cx="6668551" cy="1193433"/>
      </dsp:txXfrm>
    </dsp:sp>
    <dsp:sp modelId="{DC59DC15-6A38-4B64-A866-1C15AB0C8A84}">
      <dsp:nvSpPr>
        <dsp:cNvPr id="0" name=""/>
        <dsp:cNvSpPr/>
      </dsp:nvSpPr>
      <dsp:spPr>
        <a:xfrm>
          <a:off x="0" y="2875356"/>
          <a:ext cx="6797675" cy="1322557"/>
        </a:xfrm>
        <a:prstGeom prst="roundRect">
          <a:avLst/>
        </a:prstGeom>
        <a:solidFill>
          <a:schemeClr val="accent5">
            <a:hueOff val="-1885010"/>
            <a:satOff val="-53226"/>
            <a:lumOff val="-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В) “Немили – недраги“</a:t>
          </a:r>
          <a:endParaRPr lang="en-US" sz="3500" kern="1200"/>
        </a:p>
      </dsp:txBody>
      <dsp:txXfrm>
        <a:off x="64562" y="2939918"/>
        <a:ext cx="6668551" cy="1193433"/>
      </dsp:txXfrm>
    </dsp:sp>
    <dsp:sp modelId="{A7803A44-D32B-484E-8C59-486F39B37993}">
      <dsp:nvSpPr>
        <dsp:cNvPr id="0" name=""/>
        <dsp:cNvSpPr/>
      </dsp:nvSpPr>
      <dsp:spPr>
        <a:xfrm>
          <a:off x="0" y="4298713"/>
          <a:ext cx="6797675" cy="1322557"/>
        </a:xfrm>
        <a:prstGeom prst="roundRect">
          <a:avLst/>
        </a:prstGeom>
        <a:solidFill>
          <a:schemeClr val="accent5">
            <a:hueOff val="-2827515"/>
            <a:satOff val="-79839"/>
            <a:lumOff val="-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Г) „Отечество любезно, как хубаво си ти!“</a:t>
          </a:r>
          <a:endParaRPr lang="en-US" sz="3500" kern="1200"/>
        </a:p>
      </dsp:txBody>
      <dsp:txXfrm>
        <a:off x="64562" y="4363275"/>
        <a:ext cx="6668551" cy="11934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C629E-8C65-4466-8373-52A41CCF5DBD}">
      <dsp:nvSpPr>
        <dsp:cNvPr id="0" name=""/>
        <dsp:cNvSpPr/>
      </dsp:nvSpPr>
      <dsp:spPr>
        <a:xfrm>
          <a:off x="730378" y="0"/>
          <a:ext cx="5121798" cy="512179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BCCCE-65AA-4E60-A788-20ECD6993CA9}">
      <dsp:nvSpPr>
        <dsp:cNvPr id="0" name=""/>
        <dsp:cNvSpPr/>
      </dsp:nvSpPr>
      <dsp:spPr>
        <a:xfrm>
          <a:off x="1216949" y="486570"/>
          <a:ext cx="1997501" cy="1997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А) Защото организират чети за освобождението на България.</a:t>
          </a:r>
          <a:endParaRPr lang="en-US" sz="1800" kern="1200"/>
        </a:p>
      </dsp:txBody>
      <dsp:txXfrm>
        <a:off x="1314459" y="584080"/>
        <a:ext cx="1802481" cy="1802481"/>
      </dsp:txXfrm>
    </dsp:sp>
    <dsp:sp modelId="{1A533ECE-ED8E-4578-A390-D91C33D9B09A}">
      <dsp:nvSpPr>
        <dsp:cNvPr id="0" name=""/>
        <dsp:cNvSpPr/>
      </dsp:nvSpPr>
      <dsp:spPr>
        <a:xfrm>
          <a:off x="3368104" y="486570"/>
          <a:ext cx="1997501" cy="1997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Б) Защото не престават да мислят за семействата си.</a:t>
          </a:r>
          <a:endParaRPr lang="en-US" sz="1800" kern="1200"/>
        </a:p>
      </dsp:txBody>
      <dsp:txXfrm>
        <a:off x="3465614" y="584080"/>
        <a:ext cx="1802481" cy="1802481"/>
      </dsp:txXfrm>
    </dsp:sp>
    <dsp:sp modelId="{35A86BDD-8BBE-4630-BC2F-685221F74C25}">
      <dsp:nvSpPr>
        <dsp:cNvPr id="0" name=""/>
        <dsp:cNvSpPr/>
      </dsp:nvSpPr>
      <dsp:spPr>
        <a:xfrm>
          <a:off x="1216949" y="2637725"/>
          <a:ext cx="1997501" cy="1997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В) Защото доброволно живеят във Влашко, където също не са свободни.</a:t>
          </a:r>
          <a:endParaRPr lang="en-US" sz="1800" kern="1200"/>
        </a:p>
      </dsp:txBody>
      <dsp:txXfrm>
        <a:off x="1314459" y="2735235"/>
        <a:ext cx="1802481" cy="1802481"/>
      </dsp:txXfrm>
    </dsp:sp>
    <dsp:sp modelId="{6E573650-DD97-4055-90BA-A7D4C2107F27}">
      <dsp:nvSpPr>
        <dsp:cNvPr id="0" name=""/>
        <dsp:cNvSpPr/>
      </dsp:nvSpPr>
      <dsp:spPr>
        <a:xfrm>
          <a:off x="3368104" y="2637725"/>
          <a:ext cx="1997501" cy="1997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Г) Защото са изпълнили своя дълг към Отечеството и мечтаят за нови битки.</a:t>
          </a:r>
          <a:endParaRPr lang="en-US" sz="1800" kern="1200"/>
        </a:p>
      </dsp:txBody>
      <dsp:txXfrm>
        <a:off x="3465614" y="2735235"/>
        <a:ext cx="1802481" cy="18024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77F97-A18C-4AB4-882A-F38BC6EA42B1}">
      <dsp:nvSpPr>
        <dsp:cNvPr id="0" name=""/>
        <dsp:cNvSpPr/>
      </dsp:nvSpPr>
      <dsp:spPr>
        <a:xfrm>
          <a:off x="0" y="5115"/>
          <a:ext cx="7636237" cy="52334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Например: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В първата колонка запишете буквите, след които са представени думите на герои от изучени творби, а срещу нея във втора колонка  - името на литературния герой, който произнася тези думи.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А) „Все трябва да си изкарал някоя пара. Да си купиш едно палто!“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Б) „Пусни ме! Бог да ти даде здраве, на тебе и на децата!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В) „Как да ти се отплатя? Аз нямам нищо. Нищо, нищо нямам …“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Г) „И посред нощ … Какво ще му правя аз ако е болно?“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53282" y="158397"/>
        <a:ext cx="7329673" cy="49268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6C95B-2D28-43EE-9DDC-3484B0633B16}">
      <dsp:nvSpPr>
        <dsp:cNvPr id="0" name=""/>
        <dsp:cNvSpPr/>
      </dsp:nvSpPr>
      <dsp:spPr>
        <a:xfrm>
          <a:off x="0" y="788"/>
          <a:ext cx="682482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016E2-E66B-4153-BA04-D936588779E3}">
      <dsp:nvSpPr>
        <dsp:cNvPr id="0" name=""/>
        <dsp:cNvSpPr/>
      </dsp:nvSpPr>
      <dsp:spPr>
        <a:xfrm>
          <a:off x="0" y="788"/>
          <a:ext cx="6824825" cy="1120446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 dirty="0">
              <a:solidFill>
                <a:srgbClr val="C00000"/>
              </a:solidFill>
            </a:rPr>
            <a:t>Срещу всяка буква в таблицата запишете заглавието на изученото произведение, което се свързва със съответното понятие.</a:t>
          </a:r>
          <a:endParaRPr lang="en-US" sz="2200" kern="1200" dirty="0">
            <a:solidFill>
              <a:srgbClr val="C00000"/>
            </a:solidFill>
          </a:endParaRPr>
        </a:p>
      </dsp:txBody>
      <dsp:txXfrm>
        <a:off x="0" y="788"/>
        <a:ext cx="6824825" cy="1120446"/>
      </dsp:txXfrm>
    </dsp:sp>
    <dsp:sp modelId="{D80E986B-9969-4223-9DA2-5ED600967321}">
      <dsp:nvSpPr>
        <dsp:cNvPr id="0" name=""/>
        <dsp:cNvSpPr/>
      </dsp:nvSpPr>
      <dsp:spPr>
        <a:xfrm>
          <a:off x="0" y="1121235"/>
          <a:ext cx="682482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35873-310C-4A91-A52A-4E243308DBF6}">
      <dsp:nvSpPr>
        <dsp:cNvPr id="0" name=""/>
        <dsp:cNvSpPr/>
      </dsp:nvSpPr>
      <dsp:spPr>
        <a:xfrm>
          <a:off x="0" y="1121235"/>
          <a:ext cx="6824825" cy="43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dirty="0"/>
            <a:t>А) ода</a:t>
          </a:r>
          <a:endParaRPr lang="en-US" sz="2100" kern="1200" dirty="0"/>
        </a:p>
      </dsp:txBody>
      <dsp:txXfrm>
        <a:off x="0" y="1121235"/>
        <a:ext cx="6824825" cy="437265"/>
      </dsp:txXfrm>
    </dsp:sp>
    <dsp:sp modelId="{1A6D0D17-2779-463C-BCE3-43F4840A2AFD}">
      <dsp:nvSpPr>
        <dsp:cNvPr id="0" name=""/>
        <dsp:cNvSpPr/>
      </dsp:nvSpPr>
      <dsp:spPr>
        <a:xfrm>
          <a:off x="0" y="1558500"/>
          <a:ext cx="682482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34303-CD54-49FB-9E6A-3AB16228AA6C}">
      <dsp:nvSpPr>
        <dsp:cNvPr id="0" name=""/>
        <dsp:cNvSpPr/>
      </dsp:nvSpPr>
      <dsp:spPr>
        <a:xfrm>
          <a:off x="0" y="1558500"/>
          <a:ext cx="6824825" cy="496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 dirty="0"/>
            <a:t>Б) пътепис</a:t>
          </a:r>
          <a:endParaRPr lang="en-US" sz="2200" kern="1200" dirty="0"/>
        </a:p>
      </dsp:txBody>
      <dsp:txXfrm>
        <a:off x="0" y="1558500"/>
        <a:ext cx="6824825" cy="496999"/>
      </dsp:txXfrm>
    </dsp:sp>
    <dsp:sp modelId="{4987616A-CE76-4300-9501-D89A9E9B532E}">
      <dsp:nvSpPr>
        <dsp:cNvPr id="0" name=""/>
        <dsp:cNvSpPr/>
      </dsp:nvSpPr>
      <dsp:spPr>
        <a:xfrm>
          <a:off x="0" y="2055500"/>
          <a:ext cx="682482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01401-F102-4FCC-AFD5-42799EE9E355}">
      <dsp:nvSpPr>
        <dsp:cNvPr id="0" name=""/>
        <dsp:cNvSpPr/>
      </dsp:nvSpPr>
      <dsp:spPr>
        <a:xfrm>
          <a:off x="0" y="2055500"/>
          <a:ext cx="6824825" cy="533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 dirty="0"/>
            <a:t>В) разказ</a:t>
          </a:r>
          <a:endParaRPr lang="en-US" sz="2200" kern="1200" dirty="0"/>
        </a:p>
      </dsp:txBody>
      <dsp:txXfrm>
        <a:off x="0" y="2055500"/>
        <a:ext cx="6824825" cy="533948"/>
      </dsp:txXfrm>
    </dsp:sp>
    <dsp:sp modelId="{42BBD2B1-6037-4816-8EAD-0D93CDDE81C0}">
      <dsp:nvSpPr>
        <dsp:cNvPr id="0" name=""/>
        <dsp:cNvSpPr/>
      </dsp:nvSpPr>
      <dsp:spPr>
        <a:xfrm>
          <a:off x="0" y="2589449"/>
          <a:ext cx="682482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A7B2A-53CD-4489-8A31-80157B6DE114}">
      <dsp:nvSpPr>
        <dsp:cNvPr id="0" name=""/>
        <dsp:cNvSpPr/>
      </dsp:nvSpPr>
      <dsp:spPr>
        <a:xfrm>
          <a:off x="0" y="2589449"/>
          <a:ext cx="6824825" cy="305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dirty="0"/>
            <a:t>Г</a:t>
          </a:r>
          <a:r>
            <a:rPr lang="bg-BG" sz="2200" kern="1200" dirty="0"/>
            <a:t>) повест</a:t>
          </a:r>
          <a:endParaRPr lang="en-US" sz="2200" kern="1200" dirty="0"/>
        </a:p>
      </dsp:txBody>
      <dsp:txXfrm>
        <a:off x="0" y="2589449"/>
        <a:ext cx="6824825" cy="3050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77F97-A18C-4AB4-882A-F38BC6EA42B1}">
      <dsp:nvSpPr>
        <dsp:cNvPr id="0" name=""/>
        <dsp:cNvSpPr/>
      </dsp:nvSpPr>
      <dsp:spPr>
        <a:xfrm>
          <a:off x="0" y="0"/>
          <a:ext cx="5175848" cy="3452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0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0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Който носи мъжко сърце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и българско име,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да препаше остра сабя,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/>
            <a:t>знаме да развие!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 dirty="0"/>
        </a:p>
      </dsp:txBody>
      <dsp:txXfrm>
        <a:off x="101132" y="101132"/>
        <a:ext cx="4973584" cy="32506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C127B-1FD3-4346-BB31-9820CDBFE641}">
      <dsp:nvSpPr>
        <dsp:cNvPr id="0" name=""/>
        <dsp:cNvSpPr/>
      </dsp:nvSpPr>
      <dsp:spPr>
        <a:xfrm>
          <a:off x="0" y="696815"/>
          <a:ext cx="6797675" cy="4791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СТИХОТВОРЕНИЯ:</a:t>
          </a:r>
          <a:endParaRPr lang="en-US" sz="2100" kern="1200"/>
        </a:p>
      </dsp:txBody>
      <dsp:txXfrm>
        <a:off x="23388" y="720203"/>
        <a:ext cx="6750899" cy="432338"/>
      </dsp:txXfrm>
    </dsp:sp>
    <dsp:sp modelId="{32505987-0704-4FD7-A30D-68F80E33A0B0}">
      <dsp:nvSpPr>
        <dsp:cNvPr id="0" name=""/>
        <dsp:cNvSpPr/>
      </dsp:nvSpPr>
      <dsp:spPr>
        <a:xfrm>
          <a:off x="0" y="1236410"/>
          <a:ext cx="6797675" cy="479114"/>
        </a:xfrm>
        <a:prstGeom prst="roundRect">
          <a:avLst/>
        </a:prstGeom>
        <a:solidFill>
          <a:schemeClr val="accent5">
            <a:hueOff val="-403931"/>
            <a:satOff val="-11406"/>
            <a:lumOff val="-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1.  „Хубава си, моя горо“ – Любен Каравелов</a:t>
          </a:r>
          <a:endParaRPr lang="en-US" sz="2100" kern="1200"/>
        </a:p>
      </dsp:txBody>
      <dsp:txXfrm>
        <a:off x="23388" y="1259798"/>
        <a:ext cx="6750899" cy="432338"/>
      </dsp:txXfrm>
    </dsp:sp>
    <dsp:sp modelId="{0D9770E4-B918-4623-947C-B28C548F92BE}">
      <dsp:nvSpPr>
        <dsp:cNvPr id="0" name=""/>
        <dsp:cNvSpPr/>
      </dsp:nvSpPr>
      <dsp:spPr>
        <a:xfrm>
          <a:off x="0" y="1776005"/>
          <a:ext cx="6797675" cy="479114"/>
        </a:xfrm>
        <a:prstGeom prst="roundRect">
          <a:avLst/>
        </a:prstGeom>
        <a:solidFill>
          <a:schemeClr val="accent5">
            <a:hueOff val="-807861"/>
            <a:satOff val="-22811"/>
            <a:lumOff val="-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2. „Отечество любезно, как хубаво си ти!“ – Иван Вазов</a:t>
          </a:r>
          <a:endParaRPr lang="en-US" sz="2100" kern="1200"/>
        </a:p>
      </dsp:txBody>
      <dsp:txXfrm>
        <a:off x="23388" y="1799393"/>
        <a:ext cx="6750899" cy="432338"/>
      </dsp:txXfrm>
    </dsp:sp>
    <dsp:sp modelId="{177AD2C6-CAB5-49C4-8AD0-DDD047DDBDF2}">
      <dsp:nvSpPr>
        <dsp:cNvPr id="0" name=""/>
        <dsp:cNvSpPr/>
      </dsp:nvSpPr>
      <dsp:spPr>
        <a:xfrm>
          <a:off x="0" y="2315601"/>
          <a:ext cx="6797675" cy="479114"/>
        </a:xfrm>
        <a:prstGeom prst="roundRect">
          <a:avLst/>
        </a:prstGeom>
        <a:solidFill>
          <a:schemeClr val="accent5">
            <a:hueOff val="-1211792"/>
            <a:satOff val="-34217"/>
            <a:lumOff val="-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3. „Братчетата на Гаврош“ –Христо Смирненски</a:t>
          </a:r>
          <a:endParaRPr lang="en-US" sz="2100" kern="1200"/>
        </a:p>
      </dsp:txBody>
      <dsp:txXfrm>
        <a:off x="23388" y="2338989"/>
        <a:ext cx="6750899" cy="432338"/>
      </dsp:txXfrm>
    </dsp:sp>
    <dsp:sp modelId="{AB55A604-80B9-460F-B113-555F93AE9131}">
      <dsp:nvSpPr>
        <dsp:cNvPr id="0" name=""/>
        <dsp:cNvSpPr/>
      </dsp:nvSpPr>
      <dsp:spPr>
        <a:xfrm>
          <a:off x="0" y="2855195"/>
          <a:ext cx="6797675" cy="479114"/>
        </a:xfrm>
        <a:prstGeom prst="roundRect">
          <a:avLst/>
        </a:prstGeom>
        <a:solidFill>
          <a:schemeClr val="accent5">
            <a:hueOff val="-1615723"/>
            <a:satOff val="-45622"/>
            <a:lumOff val="-1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4. „Художник“ - Веселин Ханчев</a:t>
          </a:r>
          <a:endParaRPr lang="en-US" sz="2100" kern="1200"/>
        </a:p>
      </dsp:txBody>
      <dsp:txXfrm>
        <a:off x="23388" y="2878583"/>
        <a:ext cx="6750899" cy="432338"/>
      </dsp:txXfrm>
    </dsp:sp>
    <dsp:sp modelId="{1A342F82-551E-4FC2-AFCF-4F4113E0E23F}">
      <dsp:nvSpPr>
        <dsp:cNvPr id="0" name=""/>
        <dsp:cNvSpPr/>
      </dsp:nvSpPr>
      <dsp:spPr>
        <a:xfrm>
          <a:off x="0" y="3394790"/>
          <a:ext cx="6797675" cy="479114"/>
        </a:xfrm>
        <a:prstGeom prst="roundRect">
          <a:avLst/>
        </a:prstGeom>
        <a:solidFill>
          <a:schemeClr val="accent5">
            <a:hueOff val="-2019654"/>
            <a:satOff val="-57028"/>
            <a:lumOff val="-1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5. „Стани, стани, юнак Балкански“ – Добри Чинтулов</a:t>
          </a:r>
          <a:endParaRPr lang="en-US" sz="2100" kern="1200"/>
        </a:p>
      </dsp:txBody>
      <dsp:txXfrm>
        <a:off x="23388" y="3418178"/>
        <a:ext cx="6750899" cy="432338"/>
      </dsp:txXfrm>
    </dsp:sp>
    <dsp:sp modelId="{BCE53AF4-05C3-4FC1-94D0-D86DC583DE2A}">
      <dsp:nvSpPr>
        <dsp:cNvPr id="0" name=""/>
        <dsp:cNvSpPr/>
      </dsp:nvSpPr>
      <dsp:spPr>
        <a:xfrm>
          <a:off x="0" y="3934386"/>
          <a:ext cx="6797675" cy="479114"/>
        </a:xfrm>
        <a:prstGeom prst="roundRect">
          <a:avLst/>
        </a:prstGeom>
        <a:solidFill>
          <a:schemeClr val="accent5">
            <a:hueOff val="-2423584"/>
            <a:satOff val="-68433"/>
            <a:lumOff val="-1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6. „Вятър ечи, Балкан стене“ - Добри Чинтулов</a:t>
          </a:r>
          <a:endParaRPr lang="en-US" sz="2100" kern="1200"/>
        </a:p>
      </dsp:txBody>
      <dsp:txXfrm>
        <a:off x="23388" y="3957774"/>
        <a:ext cx="6750899" cy="432338"/>
      </dsp:txXfrm>
    </dsp:sp>
    <dsp:sp modelId="{C88D4672-781E-4A02-A05F-DE39F644A8B3}">
      <dsp:nvSpPr>
        <dsp:cNvPr id="0" name=""/>
        <dsp:cNvSpPr/>
      </dsp:nvSpPr>
      <dsp:spPr>
        <a:xfrm>
          <a:off x="0" y="4473981"/>
          <a:ext cx="6797675" cy="479114"/>
        </a:xfrm>
        <a:prstGeom prst="roundRect">
          <a:avLst/>
        </a:prstGeom>
        <a:solidFill>
          <a:schemeClr val="accent5">
            <a:hueOff val="-2827515"/>
            <a:satOff val="-79839"/>
            <a:lumOff val="-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7. „На прощаване в 1868 г.“ – Христо Ботев</a:t>
          </a:r>
          <a:endParaRPr lang="en-US" sz="2100" kern="1200"/>
        </a:p>
      </dsp:txBody>
      <dsp:txXfrm>
        <a:off x="23388" y="4497369"/>
        <a:ext cx="6750899" cy="4323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DA81-9CEB-4510-9DDD-01FEAE0A4FA0}">
      <dsp:nvSpPr>
        <dsp:cNvPr id="0" name=""/>
        <dsp:cNvSpPr/>
      </dsp:nvSpPr>
      <dsp:spPr>
        <a:xfrm>
          <a:off x="0" y="435658"/>
          <a:ext cx="6797675" cy="6160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ОДИ:</a:t>
          </a:r>
          <a:endParaRPr lang="en-US" sz="2700" kern="1200"/>
        </a:p>
      </dsp:txBody>
      <dsp:txXfrm>
        <a:off x="30071" y="465729"/>
        <a:ext cx="6737533" cy="555862"/>
      </dsp:txXfrm>
    </dsp:sp>
    <dsp:sp modelId="{548C4999-35E6-4735-B737-8BC9AE35C045}">
      <dsp:nvSpPr>
        <dsp:cNvPr id="0" name=""/>
        <dsp:cNvSpPr/>
      </dsp:nvSpPr>
      <dsp:spPr>
        <a:xfrm>
          <a:off x="0" y="1129423"/>
          <a:ext cx="6797675" cy="616004"/>
        </a:xfrm>
        <a:prstGeom prst="roundRect">
          <a:avLst/>
        </a:prstGeom>
        <a:solidFill>
          <a:schemeClr val="accent5">
            <a:hueOff val="-471253"/>
            <a:satOff val="-13307"/>
            <a:lumOff val="-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1.  „Опълченците на Шипка““ – Иван Вазов</a:t>
          </a:r>
          <a:endParaRPr lang="en-US" sz="2700" kern="1200"/>
        </a:p>
      </dsp:txBody>
      <dsp:txXfrm>
        <a:off x="30071" y="1159494"/>
        <a:ext cx="6737533" cy="555862"/>
      </dsp:txXfrm>
    </dsp:sp>
    <dsp:sp modelId="{D3811349-B9EC-4B69-9AEF-DFACEA69CDA8}">
      <dsp:nvSpPr>
        <dsp:cNvPr id="0" name=""/>
        <dsp:cNvSpPr/>
      </dsp:nvSpPr>
      <dsp:spPr>
        <a:xfrm>
          <a:off x="0" y="1823188"/>
          <a:ext cx="6797675" cy="616004"/>
        </a:xfrm>
        <a:prstGeom prst="roundRect">
          <a:avLst/>
        </a:prstGeom>
        <a:solidFill>
          <a:schemeClr val="accent5">
            <a:hueOff val="-942505"/>
            <a:satOff val="-26613"/>
            <a:lumOff val="-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2. „Българският език“ – Иван Вазов</a:t>
          </a:r>
          <a:endParaRPr lang="en-US" sz="2700" kern="1200"/>
        </a:p>
      </dsp:txBody>
      <dsp:txXfrm>
        <a:off x="30071" y="1853259"/>
        <a:ext cx="6737533" cy="555862"/>
      </dsp:txXfrm>
    </dsp:sp>
    <dsp:sp modelId="{B6736985-6B33-4823-A6D3-9A829146CA60}">
      <dsp:nvSpPr>
        <dsp:cNvPr id="0" name=""/>
        <dsp:cNvSpPr/>
      </dsp:nvSpPr>
      <dsp:spPr>
        <a:xfrm>
          <a:off x="0" y="2516953"/>
          <a:ext cx="6797675" cy="616004"/>
        </a:xfrm>
        <a:prstGeom prst="roundRect">
          <a:avLst/>
        </a:prstGeom>
        <a:solidFill>
          <a:schemeClr val="accent5">
            <a:hueOff val="-1413758"/>
            <a:satOff val="-39920"/>
            <a:lumOff val="-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РАЗКАЗИ:</a:t>
          </a:r>
          <a:endParaRPr lang="en-US" sz="2700" kern="1200"/>
        </a:p>
      </dsp:txBody>
      <dsp:txXfrm>
        <a:off x="30071" y="2547024"/>
        <a:ext cx="6737533" cy="555862"/>
      </dsp:txXfrm>
    </dsp:sp>
    <dsp:sp modelId="{5FB1D646-A8F0-4CD7-85BA-FC7823427004}">
      <dsp:nvSpPr>
        <dsp:cNvPr id="0" name=""/>
        <dsp:cNvSpPr/>
      </dsp:nvSpPr>
      <dsp:spPr>
        <a:xfrm>
          <a:off x="0" y="3210718"/>
          <a:ext cx="6797675" cy="616004"/>
        </a:xfrm>
        <a:prstGeom prst="roundRect">
          <a:avLst/>
        </a:prstGeom>
        <a:solidFill>
          <a:schemeClr val="accent5">
            <a:hueOff val="-1885010"/>
            <a:satOff val="-53226"/>
            <a:lumOff val="-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1. „Косачи“ –Елин Пелин</a:t>
          </a:r>
          <a:endParaRPr lang="en-US" sz="2700" kern="1200"/>
        </a:p>
      </dsp:txBody>
      <dsp:txXfrm>
        <a:off x="30071" y="3240789"/>
        <a:ext cx="6737533" cy="555862"/>
      </dsp:txXfrm>
    </dsp:sp>
    <dsp:sp modelId="{DB806F7F-928D-4724-BED5-FA2804F28047}">
      <dsp:nvSpPr>
        <dsp:cNvPr id="0" name=""/>
        <dsp:cNvSpPr/>
      </dsp:nvSpPr>
      <dsp:spPr>
        <a:xfrm>
          <a:off x="0" y="3904483"/>
          <a:ext cx="6797675" cy="616004"/>
        </a:xfrm>
        <a:prstGeom prst="roundRect">
          <a:avLst/>
        </a:prstGeom>
        <a:solidFill>
          <a:schemeClr val="accent5">
            <a:hueOff val="-2356263"/>
            <a:satOff val="-66532"/>
            <a:lumOff val="-1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2. „Серафим“ – Йордан Йовков</a:t>
          </a:r>
          <a:endParaRPr lang="en-US" sz="2700" kern="1200"/>
        </a:p>
      </dsp:txBody>
      <dsp:txXfrm>
        <a:off x="30071" y="3934554"/>
        <a:ext cx="6737533" cy="555862"/>
      </dsp:txXfrm>
    </dsp:sp>
    <dsp:sp modelId="{1B4E2300-0208-4A94-8E1B-A976597EBD8D}">
      <dsp:nvSpPr>
        <dsp:cNvPr id="0" name=""/>
        <dsp:cNvSpPr/>
      </dsp:nvSpPr>
      <dsp:spPr>
        <a:xfrm>
          <a:off x="0" y="4598248"/>
          <a:ext cx="6797675" cy="616004"/>
        </a:xfrm>
        <a:prstGeom prst="roundRect">
          <a:avLst/>
        </a:prstGeom>
        <a:solidFill>
          <a:schemeClr val="accent5">
            <a:hueOff val="-2827515"/>
            <a:satOff val="-79839"/>
            <a:lumOff val="-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3. „Една българка“ – Иван Вазов</a:t>
          </a:r>
          <a:endParaRPr lang="en-US" sz="2700" kern="1200"/>
        </a:p>
      </dsp:txBody>
      <dsp:txXfrm>
        <a:off x="30071" y="4628319"/>
        <a:ext cx="6737533" cy="5558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56A3E-EEE4-40C1-9317-9906875C323D}">
      <dsp:nvSpPr>
        <dsp:cNvPr id="0" name=""/>
        <dsp:cNvSpPr/>
      </dsp:nvSpPr>
      <dsp:spPr>
        <a:xfrm>
          <a:off x="0" y="667799"/>
          <a:ext cx="6797675" cy="10202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ПОВЕСТ:</a:t>
          </a:r>
          <a:endParaRPr lang="en-US" sz="2700" kern="1200"/>
        </a:p>
      </dsp:txBody>
      <dsp:txXfrm>
        <a:off x="49805" y="717604"/>
        <a:ext cx="6698065" cy="920648"/>
      </dsp:txXfrm>
    </dsp:sp>
    <dsp:sp modelId="{96F25AF0-320C-4C11-93CB-558FB56E73FD}">
      <dsp:nvSpPr>
        <dsp:cNvPr id="0" name=""/>
        <dsp:cNvSpPr/>
      </dsp:nvSpPr>
      <dsp:spPr>
        <a:xfrm>
          <a:off x="0" y="1765817"/>
          <a:ext cx="6797675" cy="1020258"/>
        </a:xfrm>
        <a:prstGeom prst="roundRect">
          <a:avLst/>
        </a:prstGeom>
        <a:solidFill>
          <a:schemeClr val="accent2">
            <a:hueOff val="11784"/>
            <a:satOff val="-11496"/>
            <a:lumOff val="-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1. „Немили – недраги“  - Иван Вазов</a:t>
          </a:r>
          <a:endParaRPr lang="en-US" sz="2700" kern="1200"/>
        </a:p>
      </dsp:txBody>
      <dsp:txXfrm>
        <a:off x="49805" y="1815622"/>
        <a:ext cx="6698065" cy="920648"/>
      </dsp:txXfrm>
    </dsp:sp>
    <dsp:sp modelId="{F0DEB8A9-E44F-4AA5-BDA8-EFBACBCB3842}">
      <dsp:nvSpPr>
        <dsp:cNvPr id="0" name=""/>
        <dsp:cNvSpPr/>
      </dsp:nvSpPr>
      <dsp:spPr>
        <a:xfrm>
          <a:off x="0" y="2863836"/>
          <a:ext cx="6797675" cy="1020258"/>
        </a:xfrm>
        <a:prstGeom prst="roundRect">
          <a:avLst/>
        </a:prstGeom>
        <a:solidFill>
          <a:schemeClr val="accent2">
            <a:hueOff val="23569"/>
            <a:satOff val="-2299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РОМАН</a:t>
          </a:r>
          <a:endParaRPr lang="en-US" sz="2700" kern="1200"/>
        </a:p>
      </dsp:txBody>
      <dsp:txXfrm>
        <a:off x="49805" y="2913641"/>
        <a:ext cx="6698065" cy="920648"/>
      </dsp:txXfrm>
    </dsp:sp>
    <dsp:sp modelId="{2B4A7BCA-5A16-45D4-AB8D-AF534E0730F5}">
      <dsp:nvSpPr>
        <dsp:cNvPr id="0" name=""/>
        <dsp:cNvSpPr/>
      </dsp:nvSpPr>
      <dsp:spPr>
        <a:xfrm>
          <a:off x="0" y="3961854"/>
          <a:ext cx="6797675" cy="1020258"/>
        </a:xfrm>
        <a:prstGeom prst="roundRect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1. „Под игото“ (главите „Радини вълнения“ и „Представлението“) – Иван Вазов</a:t>
          </a:r>
          <a:endParaRPr lang="en-US" sz="2700" kern="1200"/>
        </a:p>
      </dsp:txBody>
      <dsp:txXfrm>
        <a:off x="49805" y="4011659"/>
        <a:ext cx="6698065" cy="920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F4BBB-1792-4FC9-9D99-27A81F4F15A2}">
      <dsp:nvSpPr>
        <dsp:cNvPr id="0" name=""/>
        <dsp:cNvSpPr/>
      </dsp:nvSpPr>
      <dsp:spPr>
        <a:xfrm>
          <a:off x="0" y="52956"/>
          <a:ext cx="6797675" cy="131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А) баба Илийца от „Една българка“</a:t>
          </a:r>
          <a:endParaRPr lang="en-US" sz="3500" kern="1200"/>
        </a:p>
      </dsp:txBody>
      <dsp:txXfrm>
        <a:off x="63968" y="116924"/>
        <a:ext cx="6669739" cy="1182464"/>
      </dsp:txXfrm>
    </dsp:sp>
    <dsp:sp modelId="{6FAB3800-60CC-4C4A-A9BD-845B5C06E0E9}">
      <dsp:nvSpPr>
        <dsp:cNvPr id="0" name=""/>
        <dsp:cNvSpPr/>
      </dsp:nvSpPr>
      <dsp:spPr>
        <a:xfrm>
          <a:off x="0" y="1464156"/>
          <a:ext cx="6797675" cy="1310400"/>
        </a:xfrm>
        <a:prstGeom prst="roundRect">
          <a:avLst/>
        </a:prstGeom>
        <a:solidFill>
          <a:schemeClr val="accent2">
            <a:hueOff val="11784"/>
            <a:satOff val="-11496"/>
            <a:lumOff val="-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Б) Странджата от „Немили – недраги“</a:t>
          </a:r>
          <a:endParaRPr lang="en-US" sz="3500" kern="1200"/>
        </a:p>
      </dsp:txBody>
      <dsp:txXfrm>
        <a:off x="63968" y="1528124"/>
        <a:ext cx="6669739" cy="1182464"/>
      </dsp:txXfrm>
    </dsp:sp>
    <dsp:sp modelId="{F658485C-E9DB-4E73-9CC2-F570D8D16902}">
      <dsp:nvSpPr>
        <dsp:cNvPr id="0" name=""/>
        <dsp:cNvSpPr/>
      </dsp:nvSpPr>
      <dsp:spPr>
        <a:xfrm>
          <a:off x="0" y="2875356"/>
          <a:ext cx="6797675" cy="1310400"/>
        </a:xfrm>
        <a:prstGeom prst="roundRect">
          <a:avLst/>
        </a:prstGeom>
        <a:solidFill>
          <a:schemeClr val="accent2">
            <a:hueOff val="23569"/>
            <a:satOff val="-2299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В) генерал Столетов  от „Опълченците на Шипка“</a:t>
          </a:r>
          <a:endParaRPr lang="en-US" sz="3500" kern="1200"/>
        </a:p>
      </dsp:txBody>
      <dsp:txXfrm>
        <a:off x="63968" y="2939324"/>
        <a:ext cx="6669739" cy="1182464"/>
      </dsp:txXfrm>
    </dsp:sp>
    <dsp:sp modelId="{C30B8BFF-F20A-4D65-A065-842838CF6D28}">
      <dsp:nvSpPr>
        <dsp:cNvPr id="0" name=""/>
        <dsp:cNvSpPr/>
      </dsp:nvSpPr>
      <dsp:spPr>
        <a:xfrm>
          <a:off x="0" y="4286556"/>
          <a:ext cx="6797675" cy="1310400"/>
        </a:xfrm>
        <a:prstGeom prst="roundRect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Г) лирическия говорител от „Българският език“.</a:t>
          </a:r>
          <a:endParaRPr lang="en-US" sz="3500" kern="1200"/>
        </a:p>
      </dsp:txBody>
      <dsp:txXfrm>
        <a:off x="63968" y="4350524"/>
        <a:ext cx="6669739" cy="1182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E8E9F-7D71-4A7E-97E7-290B89F6C64C}">
      <dsp:nvSpPr>
        <dsp:cNvPr id="0" name=""/>
        <dsp:cNvSpPr/>
      </dsp:nvSpPr>
      <dsp:spPr>
        <a:xfrm>
          <a:off x="0" y="52956"/>
          <a:ext cx="6797675" cy="131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А) „Немили – недраги“ и „Косачи“</a:t>
          </a:r>
          <a:endParaRPr lang="en-US" sz="3500" kern="1200"/>
        </a:p>
      </dsp:txBody>
      <dsp:txXfrm>
        <a:off x="63968" y="116924"/>
        <a:ext cx="6669739" cy="1182464"/>
      </dsp:txXfrm>
    </dsp:sp>
    <dsp:sp modelId="{395DD17A-C784-4A96-96CD-CF1DB1260000}">
      <dsp:nvSpPr>
        <dsp:cNvPr id="0" name=""/>
        <dsp:cNvSpPr/>
      </dsp:nvSpPr>
      <dsp:spPr>
        <a:xfrm>
          <a:off x="0" y="1464156"/>
          <a:ext cx="6797675" cy="1310400"/>
        </a:xfrm>
        <a:prstGeom prst="roundRect">
          <a:avLst/>
        </a:prstGeom>
        <a:solidFill>
          <a:schemeClr val="accent2">
            <a:hueOff val="11784"/>
            <a:satOff val="-11496"/>
            <a:lumOff val="-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Б) „Българският език“ и „Една българка“</a:t>
          </a:r>
          <a:endParaRPr lang="en-US" sz="3500" kern="1200"/>
        </a:p>
      </dsp:txBody>
      <dsp:txXfrm>
        <a:off x="63968" y="1528124"/>
        <a:ext cx="6669739" cy="1182464"/>
      </dsp:txXfrm>
    </dsp:sp>
    <dsp:sp modelId="{D435C892-FD87-4198-AC75-0D1FAA5D47C1}">
      <dsp:nvSpPr>
        <dsp:cNvPr id="0" name=""/>
        <dsp:cNvSpPr/>
      </dsp:nvSpPr>
      <dsp:spPr>
        <a:xfrm>
          <a:off x="0" y="2875356"/>
          <a:ext cx="6797675" cy="1310400"/>
        </a:xfrm>
        <a:prstGeom prst="roundRect">
          <a:avLst/>
        </a:prstGeom>
        <a:solidFill>
          <a:schemeClr val="accent2">
            <a:hueOff val="23569"/>
            <a:satOff val="-2299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В) „На прощаване в 1868 г.“ и „Опълченците на Шипка“</a:t>
          </a:r>
          <a:endParaRPr lang="en-US" sz="3500" kern="1200"/>
        </a:p>
      </dsp:txBody>
      <dsp:txXfrm>
        <a:off x="63968" y="2939324"/>
        <a:ext cx="6669739" cy="1182464"/>
      </dsp:txXfrm>
    </dsp:sp>
    <dsp:sp modelId="{D4E516A1-81AB-4C73-AA82-981F46C5E721}">
      <dsp:nvSpPr>
        <dsp:cNvPr id="0" name=""/>
        <dsp:cNvSpPr/>
      </dsp:nvSpPr>
      <dsp:spPr>
        <a:xfrm>
          <a:off x="0" y="4286556"/>
          <a:ext cx="6797675" cy="1310400"/>
        </a:xfrm>
        <a:prstGeom prst="roundRect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Г) „Отечество, любезно …“ и „Художник“.</a:t>
          </a:r>
          <a:endParaRPr lang="en-US" sz="3500" kern="1200"/>
        </a:p>
      </dsp:txBody>
      <dsp:txXfrm>
        <a:off x="63968" y="4350524"/>
        <a:ext cx="6669739" cy="1182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45C63-3C02-4AEC-A1FA-27CEF6D289BF}">
      <dsp:nvSpPr>
        <dsp:cNvPr id="0" name=""/>
        <dsp:cNvSpPr/>
      </dsp:nvSpPr>
      <dsp:spPr>
        <a:xfrm>
          <a:off x="2946" y="1113970"/>
          <a:ext cx="2104012" cy="13360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3C13B-2258-4C1C-98C3-F78D676D3B23}">
      <dsp:nvSpPr>
        <dsp:cNvPr id="0" name=""/>
        <dsp:cNvSpPr/>
      </dsp:nvSpPr>
      <dsp:spPr>
        <a:xfrm>
          <a:off x="236726" y="1336061"/>
          <a:ext cx="2104012" cy="13360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А) благородно</a:t>
          </a:r>
          <a:endParaRPr lang="en-US" sz="2700" kern="1200"/>
        </a:p>
      </dsp:txBody>
      <dsp:txXfrm>
        <a:off x="275858" y="1375193"/>
        <a:ext cx="2025748" cy="1257784"/>
      </dsp:txXfrm>
    </dsp:sp>
    <dsp:sp modelId="{FD1C767E-EBCE-4AF7-83E9-0EA36C887643}">
      <dsp:nvSpPr>
        <dsp:cNvPr id="0" name=""/>
        <dsp:cNvSpPr/>
      </dsp:nvSpPr>
      <dsp:spPr>
        <a:xfrm>
          <a:off x="2574518" y="1113970"/>
          <a:ext cx="2104012" cy="13360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2C4FE-E654-4414-8C62-73D5F6594287}">
      <dsp:nvSpPr>
        <dsp:cNvPr id="0" name=""/>
        <dsp:cNvSpPr/>
      </dsp:nvSpPr>
      <dsp:spPr>
        <a:xfrm>
          <a:off x="2808297" y="1336061"/>
          <a:ext cx="2104012" cy="13360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Б) красиво</a:t>
          </a:r>
          <a:endParaRPr lang="en-US" sz="2700" kern="1200"/>
        </a:p>
      </dsp:txBody>
      <dsp:txXfrm>
        <a:off x="2847429" y="1375193"/>
        <a:ext cx="2025748" cy="1257784"/>
      </dsp:txXfrm>
    </dsp:sp>
    <dsp:sp modelId="{ADF3FCAD-C6F4-4955-9A9B-F1BEEE0EDDD2}">
      <dsp:nvSpPr>
        <dsp:cNvPr id="0" name=""/>
        <dsp:cNvSpPr/>
      </dsp:nvSpPr>
      <dsp:spPr>
        <a:xfrm>
          <a:off x="5146089" y="1113970"/>
          <a:ext cx="2104012" cy="13360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85134-3FA6-47FE-8725-96BB56AC48D2}">
      <dsp:nvSpPr>
        <dsp:cNvPr id="0" name=""/>
        <dsp:cNvSpPr/>
      </dsp:nvSpPr>
      <dsp:spPr>
        <a:xfrm>
          <a:off x="5379868" y="1336061"/>
          <a:ext cx="2104012" cy="13360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В) мъжествено</a:t>
          </a:r>
          <a:endParaRPr lang="en-US" sz="2700" kern="1200"/>
        </a:p>
      </dsp:txBody>
      <dsp:txXfrm>
        <a:off x="5419000" y="1375193"/>
        <a:ext cx="2025748" cy="1257784"/>
      </dsp:txXfrm>
    </dsp:sp>
    <dsp:sp modelId="{9B982413-F291-4DD4-BCB1-B0C7F6CA1033}">
      <dsp:nvSpPr>
        <dsp:cNvPr id="0" name=""/>
        <dsp:cNvSpPr/>
      </dsp:nvSpPr>
      <dsp:spPr>
        <a:xfrm>
          <a:off x="7717661" y="1113970"/>
          <a:ext cx="2104012" cy="13360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642DE-C462-4576-B4C4-D98C10AA3B24}">
      <dsp:nvSpPr>
        <dsp:cNvPr id="0" name=""/>
        <dsp:cNvSpPr/>
      </dsp:nvSpPr>
      <dsp:spPr>
        <a:xfrm>
          <a:off x="7951440" y="1336061"/>
          <a:ext cx="2104012" cy="13360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/>
            <a:t>Г) смело</a:t>
          </a:r>
          <a:endParaRPr lang="en-US" sz="2700" kern="1200"/>
        </a:p>
      </dsp:txBody>
      <dsp:txXfrm>
        <a:off x="7990572" y="1375193"/>
        <a:ext cx="2025748" cy="1257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1F68F-2D1D-44CD-8617-79145FE6D796}">
      <dsp:nvSpPr>
        <dsp:cNvPr id="0" name=""/>
        <dsp:cNvSpPr/>
      </dsp:nvSpPr>
      <dsp:spPr>
        <a:xfrm>
          <a:off x="0" y="28641"/>
          <a:ext cx="6797675" cy="13225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А) „Вятър ечи, Балкан стене“</a:t>
          </a:r>
          <a:endParaRPr lang="en-US" sz="3500" kern="1200"/>
        </a:p>
      </dsp:txBody>
      <dsp:txXfrm>
        <a:off x="64562" y="93203"/>
        <a:ext cx="6668551" cy="1193433"/>
      </dsp:txXfrm>
    </dsp:sp>
    <dsp:sp modelId="{956F790B-F656-4972-8F63-055703C28832}">
      <dsp:nvSpPr>
        <dsp:cNvPr id="0" name=""/>
        <dsp:cNvSpPr/>
      </dsp:nvSpPr>
      <dsp:spPr>
        <a:xfrm>
          <a:off x="0" y="1451998"/>
          <a:ext cx="6797675" cy="1322557"/>
        </a:xfrm>
        <a:prstGeom prst="roundRect">
          <a:avLst/>
        </a:prstGeom>
        <a:solidFill>
          <a:schemeClr val="accent2">
            <a:hueOff val="11784"/>
            <a:satOff val="-11496"/>
            <a:lumOff val="-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Б) „Къде си вярна, ти любов , народна“</a:t>
          </a:r>
          <a:endParaRPr lang="en-US" sz="3500" kern="1200"/>
        </a:p>
      </dsp:txBody>
      <dsp:txXfrm>
        <a:off x="64562" y="1516560"/>
        <a:ext cx="6668551" cy="1193433"/>
      </dsp:txXfrm>
    </dsp:sp>
    <dsp:sp modelId="{273F8824-5975-40D9-9D03-CE02B25C2104}">
      <dsp:nvSpPr>
        <dsp:cNvPr id="0" name=""/>
        <dsp:cNvSpPr/>
      </dsp:nvSpPr>
      <dsp:spPr>
        <a:xfrm>
          <a:off x="0" y="2875356"/>
          <a:ext cx="6797675" cy="1322557"/>
        </a:xfrm>
        <a:prstGeom prst="roundRect">
          <a:avLst/>
        </a:prstGeom>
        <a:solidFill>
          <a:schemeClr val="accent2">
            <a:hueOff val="23569"/>
            <a:satOff val="-2299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В) „Стани, стани юнак Балкански“</a:t>
          </a:r>
          <a:endParaRPr lang="en-US" sz="3500" kern="1200"/>
        </a:p>
      </dsp:txBody>
      <dsp:txXfrm>
        <a:off x="64562" y="2939918"/>
        <a:ext cx="6668551" cy="1193433"/>
      </dsp:txXfrm>
    </dsp:sp>
    <dsp:sp modelId="{1BD4639B-C39E-40BD-949D-0EFF3CFCF6E5}">
      <dsp:nvSpPr>
        <dsp:cNvPr id="0" name=""/>
        <dsp:cNvSpPr/>
      </dsp:nvSpPr>
      <dsp:spPr>
        <a:xfrm>
          <a:off x="0" y="4298713"/>
          <a:ext cx="6797675" cy="1322557"/>
        </a:xfrm>
        <a:prstGeom prst="roundRect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kern="1200"/>
            <a:t>Г) „Слънцето трепти, захожда“</a:t>
          </a:r>
          <a:endParaRPr lang="en-US" sz="3500" kern="1200"/>
        </a:p>
      </dsp:txBody>
      <dsp:txXfrm>
        <a:off x="64562" y="4363275"/>
        <a:ext cx="6668551" cy="1193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6C95B-2D28-43EE-9DDC-3484B0633B16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016E2-E66B-4153-BA04-D936588779E3}">
      <dsp:nvSpPr>
        <dsp:cNvPr id="0" name=""/>
        <dsp:cNvSpPr/>
      </dsp:nvSpPr>
      <dsp:spPr>
        <a:xfrm>
          <a:off x="0" y="275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/>
            <a:t>Кое твърдение е вярно?</a:t>
          </a:r>
          <a:endParaRPr lang="en-US" sz="2600" kern="1200"/>
        </a:p>
      </dsp:txBody>
      <dsp:txXfrm>
        <a:off x="0" y="2758"/>
        <a:ext cx="6797675" cy="940732"/>
      </dsp:txXfrm>
    </dsp:sp>
    <dsp:sp modelId="{2DA49F2C-FEFF-4B2F-97DB-34117A9D58A9}">
      <dsp:nvSpPr>
        <dsp:cNvPr id="0" name=""/>
        <dsp:cNvSpPr/>
      </dsp:nvSpPr>
      <dsp:spPr>
        <a:xfrm>
          <a:off x="0" y="943491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89844-3010-4269-9D30-EAF4A6B88ECB}">
      <dsp:nvSpPr>
        <dsp:cNvPr id="0" name=""/>
        <dsp:cNvSpPr/>
      </dsp:nvSpPr>
      <dsp:spPr>
        <a:xfrm>
          <a:off x="0" y="943491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/>
            <a:t>Творбата в стихове с фантастични елементи, в която съдбата на героите е трагична, е:</a:t>
          </a:r>
          <a:endParaRPr lang="en-US" sz="2600" kern="1200"/>
        </a:p>
      </dsp:txBody>
      <dsp:txXfrm>
        <a:off x="0" y="943491"/>
        <a:ext cx="6797675" cy="940732"/>
      </dsp:txXfrm>
    </dsp:sp>
    <dsp:sp modelId="{D80E986B-9969-4223-9DA2-5ED600967321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35873-310C-4A91-A52A-4E243308DBF6}">
      <dsp:nvSpPr>
        <dsp:cNvPr id="0" name=""/>
        <dsp:cNvSpPr/>
      </dsp:nvSpPr>
      <dsp:spPr>
        <a:xfrm>
          <a:off x="0" y="1884223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/>
            <a:t>А) ода</a:t>
          </a:r>
          <a:endParaRPr lang="en-US" sz="2600" kern="1200"/>
        </a:p>
      </dsp:txBody>
      <dsp:txXfrm>
        <a:off x="0" y="1884223"/>
        <a:ext cx="6797675" cy="940732"/>
      </dsp:txXfrm>
    </dsp:sp>
    <dsp:sp modelId="{1A6D0D17-2779-463C-BCE3-43F4840A2AFD}">
      <dsp:nvSpPr>
        <dsp:cNvPr id="0" name=""/>
        <dsp:cNvSpPr/>
      </dsp:nvSpPr>
      <dsp:spPr>
        <a:xfrm>
          <a:off x="0" y="2824955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34303-CD54-49FB-9E6A-3AB16228AA6C}">
      <dsp:nvSpPr>
        <dsp:cNvPr id="0" name=""/>
        <dsp:cNvSpPr/>
      </dsp:nvSpPr>
      <dsp:spPr>
        <a:xfrm>
          <a:off x="0" y="2824956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/>
            <a:t>Б) балада</a:t>
          </a:r>
          <a:endParaRPr lang="en-US" sz="2600" kern="1200"/>
        </a:p>
      </dsp:txBody>
      <dsp:txXfrm>
        <a:off x="0" y="2824956"/>
        <a:ext cx="6797675" cy="940732"/>
      </dsp:txXfrm>
    </dsp:sp>
    <dsp:sp modelId="{4987616A-CE76-4300-9501-D89A9E9B532E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01401-F102-4FCC-AFD5-42799EE9E355}">
      <dsp:nvSpPr>
        <dsp:cNvPr id="0" name=""/>
        <dsp:cNvSpPr/>
      </dsp:nvSpPr>
      <dsp:spPr>
        <a:xfrm>
          <a:off x="0" y="376568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/>
            <a:t>В) елегия</a:t>
          </a:r>
          <a:endParaRPr lang="en-US" sz="2600" kern="1200"/>
        </a:p>
      </dsp:txBody>
      <dsp:txXfrm>
        <a:off x="0" y="3765688"/>
        <a:ext cx="6797675" cy="940732"/>
      </dsp:txXfrm>
    </dsp:sp>
    <dsp:sp modelId="{42BBD2B1-6037-4816-8EAD-0D93CDDE81C0}">
      <dsp:nvSpPr>
        <dsp:cNvPr id="0" name=""/>
        <dsp:cNvSpPr/>
      </dsp:nvSpPr>
      <dsp:spPr>
        <a:xfrm>
          <a:off x="0" y="4706420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A7B2A-53CD-4489-8A31-80157B6DE114}">
      <dsp:nvSpPr>
        <dsp:cNvPr id="0" name=""/>
        <dsp:cNvSpPr/>
      </dsp:nvSpPr>
      <dsp:spPr>
        <a:xfrm>
          <a:off x="0" y="4706420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/>
            <a:t>Г) повест</a:t>
          </a:r>
          <a:endParaRPr lang="en-US" sz="2600" kern="1200"/>
        </a:p>
      </dsp:txBody>
      <dsp:txXfrm>
        <a:off x="0" y="4706420"/>
        <a:ext cx="6797675" cy="940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250A6-FAF3-4607-A0A9-ACB235562BC7}">
      <dsp:nvSpPr>
        <dsp:cNvPr id="0" name=""/>
        <dsp:cNvSpPr/>
      </dsp:nvSpPr>
      <dsp:spPr>
        <a:xfrm>
          <a:off x="730378" y="0"/>
          <a:ext cx="5121798" cy="512179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755AA-4DE3-4414-BF50-24935E94FD2D}">
      <dsp:nvSpPr>
        <dsp:cNvPr id="0" name=""/>
        <dsp:cNvSpPr/>
      </dsp:nvSpPr>
      <dsp:spPr>
        <a:xfrm>
          <a:off x="1216949" y="486570"/>
          <a:ext cx="1997501" cy="1997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900" kern="1200"/>
            <a:t>А) ода</a:t>
          </a:r>
          <a:endParaRPr lang="en-US" sz="3900" kern="1200"/>
        </a:p>
      </dsp:txBody>
      <dsp:txXfrm>
        <a:off x="1314459" y="584080"/>
        <a:ext cx="1802481" cy="1802481"/>
      </dsp:txXfrm>
    </dsp:sp>
    <dsp:sp modelId="{9AA3D1C3-A98A-4A6D-86B8-A8926AED9DEC}">
      <dsp:nvSpPr>
        <dsp:cNvPr id="0" name=""/>
        <dsp:cNvSpPr/>
      </dsp:nvSpPr>
      <dsp:spPr>
        <a:xfrm>
          <a:off x="3368104" y="486570"/>
          <a:ext cx="1997501" cy="1997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900" kern="1200"/>
            <a:t>Б) елегия</a:t>
          </a:r>
          <a:endParaRPr lang="en-US" sz="3900" kern="1200"/>
        </a:p>
      </dsp:txBody>
      <dsp:txXfrm>
        <a:off x="3465614" y="584080"/>
        <a:ext cx="1802481" cy="1802481"/>
      </dsp:txXfrm>
    </dsp:sp>
    <dsp:sp modelId="{B9F5FEA4-1714-4DEF-965F-EE7F76C3DBD9}">
      <dsp:nvSpPr>
        <dsp:cNvPr id="0" name=""/>
        <dsp:cNvSpPr/>
      </dsp:nvSpPr>
      <dsp:spPr>
        <a:xfrm>
          <a:off x="1216949" y="2637725"/>
          <a:ext cx="1997501" cy="1997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900" kern="1200"/>
            <a:t>В) балада</a:t>
          </a:r>
          <a:endParaRPr lang="en-US" sz="3900" kern="1200"/>
        </a:p>
      </dsp:txBody>
      <dsp:txXfrm>
        <a:off x="1314459" y="2735235"/>
        <a:ext cx="1802481" cy="1802481"/>
      </dsp:txXfrm>
    </dsp:sp>
    <dsp:sp modelId="{6C2AB2FE-CCBA-4EDA-A107-DF5FCA081DE3}">
      <dsp:nvSpPr>
        <dsp:cNvPr id="0" name=""/>
        <dsp:cNvSpPr/>
      </dsp:nvSpPr>
      <dsp:spPr>
        <a:xfrm>
          <a:off x="3368104" y="2637725"/>
          <a:ext cx="1997501" cy="1997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900" kern="1200"/>
            <a:t>Г) повест</a:t>
          </a:r>
          <a:endParaRPr lang="en-US" sz="3900" kern="1200"/>
        </a:p>
      </dsp:txBody>
      <dsp:txXfrm>
        <a:off x="3465614" y="2735235"/>
        <a:ext cx="1802481" cy="18024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3466B-6117-41DA-B342-9DDE679AEEFD}">
      <dsp:nvSpPr>
        <dsp:cNvPr id="0" name=""/>
        <dsp:cNvSpPr/>
      </dsp:nvSpPr>
      <dsp:spPr>
        <a:xfrm>
          <a:off x="1251028" y="514431"/>
          <a:ext cx="4243197" cy="424319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А) „Опълченците на Шипка“ и „Българският език“</a:t>
          </a:r>
          <a:endParaRPr lang="en-US" sz="1800" kern="1200" dirty="0"/>
        </a:p>
      </dsp:txBody>
      <dsp:txXfrm>
        <a:off x="3421120" y="1299422"/>
        <a:ext cx="1565941" cy="1262856"/>
      </dsp:txXfrm>
    </dsp:sp>
    <dsp:sp modelId="{BFD68616-2CBA-4A85-BCA7-3F3799B017DC}">
      <dsp:nvSpPr>
        <dsp:cNvPr id="0" name=""/>
        <dsp:cNvSpPr/>
      </dsp:nvSpPr>
      <dsp:spPr>
        <a:xfrm>
          <a:off x="1244184" y="493524"/>
          <a:ext cx="4243197" cy="424319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Б) „Немили – недраги“ и „Една българка“</a:t>
          </a:r>
          <a:endParaRPr lang="en-US" sz="1800" kern="1200"/>
        </a:p>
      </dsp:txBody>
      <dsp:txXfrm>
        <a:off x="3441554" y="2690894"/>
        <a:ext cx="1565941" cy="1262856"/>
      </dsp:txXfrm>
    </dsp:sp>
    <dsp:sp modelId="{316737E0-CCD0-4327-9965-89B796925914}">
      <dsp:nvSpPr>
        <dsp:cNvPr id="0" name=""/>
        <dsp:cNvSpPr/>
      </dsp:nvSpPr>
      <dsp:spPr>
        <a:xfrm>
          <a:off x="1244184" y="493524"/>
          <a:ext cx="4243197" cy="424319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В) „Заточеници“ и „По жътва“</a:t>
          </a:r>
          <a:endParaRPr lang="en-US" sz="1800" kern="1200"/>
        </a:p>
      </dsp:txBody>
      <dsp:txXfrm>
        <a:off x="1724070" y="2690894"/>
        <a:ext cx="1565941" cy="1262856"/>
      </dsp:txXfrm>
    </dsp:sp>
    <dsp:sp modelId="{CCA5EA04-E2EF-40CF-B69E-1F51B8A16F10}">
      <dsp:nvSpPr>
        <dsp:cNvPr id="0" name=""/>
        <dsp:cNvSpPr/>
      </dsp:nvSpPr>
      <dsp:spPr>
        <a:xfrm>
          <a:off x="1244184" y="493524"/>
          <a:ext cx="4243197" cy="424319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Г) „Косачи“‘ и „Неразделни“</a:t>
          </a:r>
          <a:endParaRPr lang="en-US" sz="1800" kern="1200"/>
        </a:p>
      </dsp:txBody>
      <dsp:txXfrm>
        <a:off x="1724070" y="1276495"/>
        <a:ext cx="1565941" cy="12628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88B4D-A465-47B4-8AFC-8164AA9840FF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5B862-10CD-447B-ACFE-59E99F3A1E66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200" kern="1200"/>
            <a:t>А) мястото на действието</a:t>
          </a:r>
          <a:endParaRPr lang="en-US" sz="4200" kern="1200"/>
        </a:p>
      </dsp:txBody>
      <dsp:txXfrm>
        <a:off x="0" y="0"/>
        <a:ext cx="6797675" cy="1412477"/>
      </dsp:txXfrm>
    </dsp:sp>
    <dsp:sp modelId="{5A9C1871-8448-4B68-B3B7-2BC3354E7DF2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72773-C014-48F4-AAD0-992ED8F87C3F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200" kern="1200"/>
            <a:t>Б) времето на действието</a:t>
          </a:r>
          <a:endParaRPr lang="en-US" sz="4200" kern="1200"/>
        </a:p>
      </dsp:txBody>
      <dsp:txXfrm>
        <a:off x="0" y="1412477"/>
        <a:ext cx="6797675" cy="1412477"/>
      </dsp:txXfrm>
    </dsp:sp>
    <dsp:sp modelId="{1E110B6B-4084-4195-9658-B31E4D4C5ABD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066CE-8676-4825-8532-1813956FDC07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200" kern="1200"/>
            <a:t>В) свои размисли и чувства</a:t>
          </a:r>
          <a:endParaRPr lang="en-US" sz="4200" kern="1200"/>
        </a:p>
      </dsp:txBody>
      <dsp:txXfrm>
        <a:off x="0" y="2824955"/>
        <a:ext cx="6797675" cy="1412477"/>
      </dsp:txXfrm>
    </dsp:sp>
    <dsp:sp modelId="{4601E7F0-CBE7-4134-8976-1E2931830BE8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A32A6-22D2-4E2D-B55A-AD019F7614CF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200" kern="1200"/>
            <a:t>Г) съдбата на Странджата</a:t>
          </a:r>
          <a:endParaRPr lang="en-US" sz="4200" kern="1200"/>
        </a:p>
      </dsp:txBody>
      <dsp:txXfrm>
        <a:off x="0" y="4237433"/>
        <a:ext cx="6797675" cy="1412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3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4" y="640080"/>
            <a:ext cx="3659246" cy="2850319"/>
          </a:xfrm>
        </p:spPr>
        <p:txBody>
          <a:bodyPr>
            <a:normAutofit/>
          </a:bodyPr>
          <a:lstStyle/>
          <a:p>
            <a:r>
              <a:rPr lang="bg-BG" sz="4600">
                <a:solidFill>
                  <a:srgbClr val="FFFFFF"/>
                </a:solidFill>
              </a:rPr>
              <a:t>Подготовка за НВО</a:t>
            </a:r>
            <a:endParaRPr lang="en-US" sz="4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>
            <a:normAutofit/>
          </a:bodyPr>
          <a:lstStyle/>
          <a:p>
            <a:r>
              <a:rPr lang="bg-BG" sz="1800">
                <a:solidFill>
                  <a:srgbClr val="FFFFFF"/>
                </a:solidFill>
              </a:rPr>
              <a:t>Изготвила: Заприна Глушкова – ст. Учител по бел</a:t>
            </a: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1" name="Straight Connector 45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18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C4CA4-78DA-4141-9ABD-D0E57778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2. Задачи, свързани с жанровите характеристики на творбите и с особеностите на композицията им.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E6C2675-DBA9-485D-A3C5-71C2CFE21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3452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66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F6F85-5EF3-49B2-8B85-BCF61F91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  <a:t>Творбата в сихове, в която се изразяват чувства на дълбока скръб и разочарование, е: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D92BA6-B855-4B36-A499-287B21694A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454530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32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A327D-3F7F-4A2C-90FA-4398F33E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</a:rPr>
              <a:t>Кои две творби принадлежат към един и същи жанр?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00E5CB-1640-4CBF-B85B-624E9E263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911958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546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4387D-B7A5-4CBF-BA0C-9B986EAD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</a:rPr>
              <a:t>На кой ред правилно са свързани литературна творба и жанр?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346617-0CB7-4970-8E02-2338C9147F1E}"/>
              </a:ext>
            </a:extLst>
          </p:cNvPr>
          <p:cNvGrpSpPr/>
          <p:nvPr/>
        </p:nvGrpSpPr>
        <p:grpSpPr>
          <a:xfrm>
            <a:off x="4809667" y="897837"/>
            <a:ext cx="6907688" cy="4605125"/>
            <a:chOff x="4809667" y="897837"/>
            <a:chExt cx="6907688" cy="460512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80BCD5-5511-4315-A836-D03BAA0F2EBA}"/>
                </a:ext>
              </a:extLst>
            </p:cNvPr>
            <p:cNvSpPr/>
            <p:nvPr/>
          </p:nvSpPr>
          <p:spPr>
            <a:xfrm>
              <a:off x="4809667" y="897837"/>
              <a:ext cx="2878203" cy="1726921"/>
            </a:xfrm>
            <a:custGeom>
              <a:avLst/>
              <a:gdLst>
                <a:gd name="connsiteX0" fmla="*/ 0 w 2878203"/>
                <a:gd name="connsiteY0" fmla="*/ 172692 h 1726921"/>
                <a:gd name="connsiteX1" fmla="*/ 172692 w 2878203"/>
                <a:gd name="connsiteY1" fmla="*/ 0 h 1726921"/>
                <a:gd name="connsiteX2" fmla="*/ 2705511 w 2878203"/>
                <a:gd name="connsiteY2" fmla="*/ 0 h 1726921"/>
                <a:gd name="connsiteX3" fmla="*/ 2878203 w 2878203"/>
                <a:gd name="connsiteY3" fmla="*/ 172692 h 1726921"/>
                <a:gd name="connsiteX4" fmla="*/ 2878203 w 2878203"/>
                <a:gd name="connsiteY4" fmla="*/ 1554229 h 1726921"/>
                <a:gd name="connsiteX5" fmla="*/ 2705511 w 2878203"/>
                <a:gd name="connsiteY5" fmla="*/ 1726921 h 1726921"/>
                <a:gd name="connsiteX6" fmla="*/ 172692 w 2878203"/>
                <a:gd name="connsiteY6" fmla="*/ 1726921 h 1726921"/>
                <a:gd name="connsiteX7" fmla="*/ 0 w 2878203"/>
                <a:gd name="connsiteY7" fmla="*/ 1554229 h 1726921"/>
                <a:gd name="connsiteX8" fmla="*/ 0 w 2878203"/>
                <a:gd name="connsiteY8" fmla="*/ 172692 h 172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8203" h="1726921">
                  <a:moveTo>
                    <a:pt x="0" y="172692"/>
                  </a:moveTo>
                  <a:cubicBezTo>
                    <a:pt x="0" y="77317"/>
                    <a:pt x="77317" y="0"/>
                    <a:pt x="172692" y="0"/>
                  </a:cubicBezTo>
                  <a:lnTo>
                    <a:pt x="2705511" y="0"/>
                  </a:lnTo>
                  <a:cubicBezTo>
                    <a:pt x="2800886" y="0"/>
                    <a:pt x="2878203" y="77317"/>
                    <a:pt x="2878203" y="172692"/>
                  </a:cubicBezTo>
                  <a:lnTo>
                    <a:pt x="2878203" y="1554229"/>
                  </a:lnTo>
                  <a:cubicBezTo>
                    <a:pt x="2878203" y="1649604"/>
                    <a:pt x="2800886" y="1726921"/>
                    <a:pt x="2705511" y="1726921"/>
                  </a:cubicBezTo>
                  <a:lnTo>
                    <a:pt x="172692" y="1726921"/>
                  </a:lnTo>
                  <a:cubicBezTo>
                    <a:pt x="77317" y="1726921"/>
                    <a:pt x="0" y="1649604"/>
                    <a:pt x="0" y="1554229"/>
                  </a:cubicBezTo>
                  <a:lnTo>
                    <a:pt x="0" y="1726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260" tIns="157260" rIns="157260" bIns="1572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800" kern="1200"/>
                <a:t>А) „Неразделни“ – разказ</a:t>
              </a:r>
              <a:endParaRPr lang="en-US" sz="28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8DB4AB-F0BF-4BEA-983B-57ED18276F6E}"/>
                </a:ext>
              </a:extLst>
            </p:cNvPr>
            <p:cNvSpPr/>
            <p:nvPr/>
          </p:nvSpPr>
          <p:spPr>
            <a:xfrm>
              <a:off x="8839152" y="897837"/>
              <a:ext cx="2878203" cy="1726921"/>
            </a:xfrm>
            <a:custGeom>
              <a:avLst/>
              <a:gdLst>
                <a:gd name="connsiteX0" fmla="*/ 0 w 2878203"/>
                <a:gd name="connsiteY0" fmla="*/ 172692 h 1726921"/>
                <a:gd name="connsiteX1" fmla="*/ 172692 w 2878203"/>
                <a:gd name="connsiteY1" fmla="*/ 0 h 1726921"/>
                <a:gd name="connsiteX2" fmla="*/ 2705511 w 2878203"/>
                <a:gd name="connsiteY2" fmla="*/ 0 h 1726921"/>
                <a:gd name="connsiteX3" fmla="*/ 2878203 w 2878203"/>
                <a:gd name="connsiteY3" fmla="*/ 172692 h 1726921"/>
                <a:gd name="connsiteX4" fmla="*/ 2878203 w 2878203"/>
                <a:gd name="connsiteY4" fmla="*/ 1554229 h 1726921"/>
                <a:gd name="connsiteX5" fmla="*/ 2705511 w 2878203"/>
                <a:gd name="connsiteY5" fmla="*/ 1726921 h 1726921"/>
                <a:gd name="connsiteX6" fmla="*/ 172692 w 2878203"/>
                <a:gd name="connsiteY6" fmla="*/ 1726921 h 1726921"/>
                <a:gd name="connsiteX7" fmla="*/ 0 w 2878203"/>
                <a:gd name="connsiteY7" fmla="*/ 1554229 h 1726921"/>
                <a:gd name="connsiteX8" fmla="*/ 0 w 2878203"/>
                <a:gd name="connsiteY8" fmla="*/ 172692 h 172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8203" h="1726921">
                  <a:moveTo>
                    <a:pt x="0" y="172692"/>
                  </a:moveTo>
                  <a:cubicBezTo>
                    <a:pt x="0" y="77317"/>
                    <a:pt x="77317" y="0"/>
                    <a:pt x="172692" y="0"/>
                  </a:cubicBezTo>
                  <a:lnTo>
                    <a:pt x="2705511" y="0"/>
                  </a:lnTo>
                  <a:cubicBezTo>
                    <a:pt x="2800886" y="0"/>
                    <a:pt x="2878203" y="77317"/>
                    <a:pt x="2878203" y="172692"/>
                  </a:cubicBezTo>
                  <a:lnTo>
                    <a:pt x="2878203" y="1554229"/>
                  </a:lnTo>
                  <a:cubicBezTo>
                    <a:pt x="2878203" y="1649604"/>
                    <a:pt x="2800886" y="1726921"/>
                    <a:pt x="2705511" y="1726921"/>
                  </a:cubicBezTo>
                  <a:lnTo>
                    <a:pt x="172692" y="1726921"/>
                  </a:lnTo>
                  <a:cubicBezTo>
                    <a:pt x="77317" y="1726921"/>
                    <a:pt x="0" y="1649604"/>
                    <a:pt x="0" y="1554229"/>
                  </a:cubicBezTo>
                  <a:lnTo>
                    <a:pt x="0" y="1726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260" tIns="157260" rIns="157260" bIns="1572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800" kern="1200"/>
                <a:t>Б) „Опълченците на Шипка“ – балада</a:t>
              </a:r>
              <a:endParaRPr lang="en-US" sz="2800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A6993A-78A7-4474-B45C-981B980E7EBA}"/>
                </a:ext>
              </a:extLst>
            </p:cNvPr>
            <p:cNvSpPr/>
            <p:nvPr/>
          </p:nvSpPr>
          <p:spPr>
            <a:xfrm>
              <a:off x="8839152" y="3776041"/>
              <a:ext cx="2878203" cy="1726921"/>
            </a:xfrm>
            <a:custGeom>
              <a:avLst/>
              <a:gdLst>
                <a:gd name="connsiteX0" fmla="*/ 0 w 2878203"/>
                <a:gd name="connsiteY0" fmla="*/ 172692 h 1726921"/>
                <a:gd name="connsiteX1" fmla="*/ 172692 w 2878203"/>
                <a:gd name="connsiteY1" fmla="*/ 0 h 1726921"/>
                <a:gd name="connsiteX2" fmla="*/ 2705511 w 2878203"/>
                <a:gd name="connsiteY2" fmla="*/ 0 h 1726921"/>
                <a:gd name="connsiteX3" fmla="*/ 2878203 w 2878203"/>
                <a:gd name="connsiteY3" fmla="*/ 172692 h 1726921"/>
                <a:gd name="connsiteX4" fmla="*/ 2878203 w 2878203"/>
                <a:gd name="connsiteY4" fmla="*/ 1554229 h 1726921"/>
                <a:gd name="connsiteX5" fmla="*/ 2705511 w 2878203"/>
                <a:gd name="connsiteY5" fmla="*/ 1726921 h 1726921"/>
                <a:gd name="connsiteX6" fmla="*/ 172692 w 2878203"/>
                <a:gd name="connsiteY6" fmla="*/ 1726921 h 1726921"/>
                <a:gd name="connsiteX7" fmla="*/ 0 w 2878203"/>
                <a:gd name="connsiteY7" fmla="*/ 1554229 h 1726921"/>
                <a:gd name="connsiteX8" fmla="*/ 0 w 2878203"/>
                <a:gd name="connsiteY8" fmla="*/ 172692 h 172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8203" h="1726921">
                  <a:moveTo>
                    <a:pt x="0" y="172692"/>
                  </a:moveTo>
                  <a:cubicBezTo>
                    <a:pt x="0" y="77317"/>
                    <a:pt x="77317" y="0"/>
                    <a:pt x="172692" y="0"/>
                  </a:cubicBezTo>
                  <a:lnTo>
                    <a:pt x="2705511" y="0"/>
                  </a:lnTo>
                  <a:cubicBezTo>
                    <a:pt x="2800886" y="0"/>
                    <a:pt x="2878203" y="77317"/>
                    <a:pt x="2878203" y="172692"/>
                  </a:cubicBezTo>
                  <a:lnTo>
                    <a:pt x="2878203" y="1554229"/>
                  </a:lnTo>
                  <a:cubicBezTo>
                    <a:pt x="2878203" y="1649604"/>
                    <a:pt x="2800886" y="1726921"/>
                    <a:pt x="2705511" y="1726921"/>
                  </a:cubicBezTo>
                  <a:lnTo>
                    <a:pt x="172692" y="1726921"/>
                  </a:lnTo>
                  <a:cubicBezTo>
                    <a:pt x="77317" y="1726921"/>
                    <a:pt x="0" y="1649604"/>
                    <a:pt x="0" y="1554229"/>
                  </a:cubicBezTo>
                  <a:lnTo>
                    <a:pt x="0" y="1726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260" tIns="157260" rIns="157260" bIns="1572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800" kern="1200"/>
                <a:t>В) „Немили – недраги“ – повест</a:t>
              </a:r>
              <a:endParaRPr lang="en-US" sz="2800" kern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6C49C58-1329-498B-92E1-688A177D6A05}"/>
                </a:ext>
              </a:extLst>
            </p:cNvPr>
            <p:cNvSpPr/>
            <p:nvPr/>
          </p:nvSpPr>
          <p:spPr>
            <a:xfrm>
              <a:off x="4809667" y="3776041"/>
              <a:ext cx="2878203" cy="1726921"/>
            </a:xfrm>
            <a:custGeom>
              <a:avLst/>
              <a:gdLst>
                <a:gd name="connsiteX0" fmla="*/ 0 w 2878203"/>
                <a:gd name="connsiteY0" fmla="*/ 172692 h 1726921"/>
                <a:gd name="connsiteX1" fmla="*/ 172692 w 2878203"/>
                <a:gd name="connsiteY1" fmla="*/ 0 h 1726921"/>
                <a:gd name="connsiteX2" fmla="*/ 2705511 w 2878203"/>
                <a:gd name="connsiteY2" fmla="*/ 0 h 1726921"/>
                <a:gd name="connsiteX3" fmla="*/ 2878203 w 2878203"/>
                <a:gd name="connsiteY3" fmla="*/ 172692 h 1726921"/>
                <a:gd name="connsiteX4" fmla="*/ 2878203 w 2878203"/>
                <a:gd name="connsiteY4" fmla="*/ 1554229 h 1726921"/>
                <a:gd name="connsiteX5" fmla="*/ 2705511 w 2878203"/>
                <a:gd name="connsiteY5" fmla="*/ 1726921 h 1726921"/>
                <a:gd name="connsiteX6" fmla="*/ 172692 w 2878203"/>
                <a:gd name="connsiteY6" fmla="*/ 1726921 h 1726921"/>
                <a:gd name="connsiteX7" fmla="*/ 0 w 2878203"/>
                <a:gd name="connsiteY7" fmla="*/ 1554229 h 1726921"/>
                <a:gd name="connsiteX8" fmla="*/ 0 w 2878203"/>
                <a:gd name="connsiteY8" fmla="*/ 172692 h 172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8203" h="1726921">
                  <a:moveTo>
                    <a:pt x="0" y="172692"/>
                  </a:moveTo>
                  <a:cubicBezTo>
                    <a:pt x="0" y="77317"/>
                    <a:pt x="77317" y="0"/>
                    <a:pt x="172692" y="0"/>
                  </a:cubicBezTo>
                  <a:lnTo>
                    <a:pt x="2705511" y="0"/>
                  </a:lnTo>
                  <a:cubicBezTo>
                    <a:pt x="2800886" y="0"/>
                    <a:pt x="2878203" y="77317"/>
                    <a:pt x="2878203" y="172692"/>
                  </a:cubicBezTo>
                  <a:lnTo>
                    <a:pt x="2878203" y="1554229"/>
                  </a:lnTo>
                  <a:cubicBezTo>
                    <a:pt x="2878203" y="1649604"/>
                    <a:pt x="2800886" y="1726921"/>
                    <a:pt x="2705511" y="1726921"/>
                  </a:cubicBezTo>
                  <a:lnTo>
                    <a:pt x="172692" y="1726921"/>
                  </a:lnTo>
                  <a:cubicBezTo>
                    <a:pt x="77317" y="1726921"/>
                    <a:pt x="0" y="1649604"/>
                    <a:pt x="0" y="1554229"/>
                  </a:cubicBezTo>
                  <a:lnTo>
                    <a:pt x="0" y="1726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260" tIns="157260" rIns="157260" bIns="1572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2800" kern="1200"/>
                <a:t>Г) „Една българка“ - повест</a:t>
              </a:r>
              <a:endParaRPr lang="en-US" sz="2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009127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EC68F-F87E-4025-8B72-D0A559B8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Кое твърдение е вярно?</a:t>
            </a:r>
            <a:br>
              <a:rPr lang="en-US" sz="3300">
                <a:solidFill>
                  <a:schemeClr val="bg1"/>
                </a:solidFill>
              </a:rPr>
            </a:br>
            <a:r>
              <a:rPr lang="en-US" sz="3300">
                <a:solidFill>
                  <a:schemeClr val="bg1"/>
                </a:solidFill>
              </a:rPr>
              <a:t>В лирическото отстъпление във II глава на „Немили – недраги“ повествователя представя: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177217CE-94FC-4C35-8960-BE58EE2D5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9310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241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02192-4239-4DBD-A9F2-5D852BCD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</a:rPr>
              <a:t>Каква е функцията на епизода, представящ борбата на баба Илийца да освободи ладията от IV част на разказа „Една българка“?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0E5ACE-3AC4-4D1C-BA50-246731DE7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51612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680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C4CA4-78DA-4141-9ABD-D0E57778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Задачи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bg-BG" sz="2800" dirty="0">
                <a:solidFill>
                  <a:schemeClr val="bg1"/>
                </a:solidFill>
              </a:rPr>
              <a:t>проверяващи разбирането на текста, творбите и умението да се извличат послания от творбата (задачи с повишена трудност).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E6C2675-DBA9-485D-A3C5-71C2CFE21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10396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7315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8E7A9-1ED7-49DD-A33A-B7BEEA44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В коя творба не присъства мотивът за саможертвата в името на родината?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546418-AACF-40B7-B08A-A54ACAE79F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3761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1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CE977-2466-48C5-86E5-5593602C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</a:rPr>
              <a:t>Защо според речта на Странджата хъшовете са човеци и българи?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49CD1C-42C7-44E6-A8C0-B658F9A53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818437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999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E25A8-2141-4927-A656-F140850F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  <a:t>Кои стихове от творбата на Ботев „На прощаване в 1868 г.“НЕ представят мотивите на бунтовника да поеме по пътя на борбата?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096DDD-6836-4988-AE84-2595A99414DB}"/>
              </a:ext>
            </a:extLst>
          </p:cNvPr>
          <p:cNvGrpSpPr/>
          <p:nvPr/>
        </p:nvGrpSpPr>
        <p:grpSpPr>
          <a:xfrm>
            <a:off x="5580416" y="790611"/>
            <a:ext cx="5194047" cy="4840340"/>
            <a:chOff x="5670284" y="625304"/>
            <a:chExt cx="5194047" cy="484034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6F19DF-C8C7-4E84-B64E-76212AD822D0}"/>
                </a:ext>
              </a:extLst>
            </p:cNvPr>
            <p:cNvSpPr/>
            <p:nvPr/>
          </p:nvSpPr>
          <p:spPr>
            <a:xfrm>
              <a:off x="6096000" y="637489"/>
              <a:ext cx="1800000" cy="1800000"/>
            </a:xfrm>
            <a:custGeom>
              <a:avLst/>
              <a:gdLst>
                <a:gd name="connsiteX0" fmla="*/ 0 w 1442790"/>
                <a:gd name="connsiteY0" fmla="*/ 627614 h 1255228"/>
                <a:gd name="connsiteX1" fmla="*/ 313807 w 1442790"/>
                <a:gd name="connsiteY1" fmla="*/ 0 h 1255228"/>
                <a:gd name="connsiteX2" fmla="*/ 1128983 w 1442790"/>
                <a:gd name="connsiteY2" fmla="*/ 0 h 1255228"/>
                <a:gd name="connsiteX3" fmla="*/ 1442790 w 1442790"/>
                <a:gd name="connsiteY3" fmla="*/ 627614 h 1255228"/>
                <a:gd name="connsiteX4" fmla="*/ 1128983 w 1442790"/>
                <a:gd name="connsiteY4" fmla="*/ 1255228 h 1255228"/>
                <a:gd name="connsiteX5" fmla="*/ 313807 w 1442790"/>
                <a:gd name="connsiteY5" fmla="*/ 1255228 h 1255228"/>
                <a:gd name="connsiteX6" fmla="*/ 0 w 1442790"/>
                <a:gd name="connsiteY6" fmla="*/ 627614 h 125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790" h="1255228">
                  <a:moveTo>
                    <a:pt x="721395" y="0"/>
                  </a:moveTo>
                  <a:lnTo>
                    <a:pt x="1442790" y="273012"/>
                  </a:lnTo>
                  <a:lnTo>
                    <a:pt x="1442790" y="982216"/>
                  </a:lnTo>
                  <a:lnTo>
                    <a:pt x="721395" y="1255228"/>
                  </a:lnTo>
                  <a:lnTo>
                    <a:pt x="0" y="982216"/>
                  </a:lnTo>
                  <a:lnTo>
                    <a:pt x="0" y="273012"/>
                  </a:lnTo>
                  <a:lnTo>
                    <a:pt x="721395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516" tIns="266745" rIns="237516" bIns="26674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1400" kern="1200" dirty="0"/>
                <a:t>А) „Там аз за мило, за драго,/ за теб, за баща, за братя …“</a:t>
              </a:r>
              <a:endParaRPr lang="en-US" sz="1400" kern="1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45426D-916F-4A3F-AEFA-060B9FCA55BB}"/>
                </a:ext>
              </a:extLst>
            </p:cNvPr>
            <p:cNvSpPr/>
            <p:nvPr/>
          </p:nvSpPr>
          <p:spPr>
            <a:xfrm>
              <a:off x="9254177" y="926047"/>
              <a:ext cx="1610154" cy="8656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D8F2B0-316D-4E43-A10A-E4293C35159A}"/>
                </a:ext>
              </a:extLst>
            </p:cNvPr>
            <p:cNvSpPr/>
            <p:nvPr/>
          </p:nvSpPr>
          <p:spPr>
            <a:xfrm>
              <a:off x="8764651" y="625304"/>
              <a:ext cx="1800000" cy="1800000"/>
            </a:xfrm>
            <a:custGeom>
              <a:avLst/>
              <a:gdLst>
                <a:gd name="connsiteX0" fmla="*/ 0 w 1442790"/>
                <a:gd name="connsiteY0" fmla="*/ 627614 h 1255228"/>
                <a:gd name="connsiteX1" fmla="*/ 313807 w 1442790"/>
                <a:gd name="connsiteY1" fmla="*/ 0 h 1255228"/>
                <a:gd name="connsiteX2" fmla="*/ 1128983 w 1442790"/>
                <a:gd name="connsiteY2" fmla="*/ 0 h 1255228"/>
                <a:gd name="connsiteX3" fmla="*/ 1442790 w 1442790"/>
                <a:gd name="connsiteY3" fmla="*/ 627614 h 1255228"/>
                <a:gd name="connsiteX4" fmla="*/ 1128983 w 1442790"/>
                <a:gd name="connsiteY4" fmla="*/ 1255228 h 1255228"/>
                <a:gd name="connsiteX5" fmla="*/ 313807 w 1442790"/>
                <a:gd name="connsiteY5" fmla="*/ 1255228 h 1255228"/>
                <a:gd name="connsiteX6" fmla="*/ 0 w 1442790"/>
                <a:gd name="connsiteY6" fmla="*/ 627614 h 125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790" h="1255228">
                  <a:moveTo>
                    <a:pt x="721395" y="0"/>
                  </a:moveTo>
                  <a:lnTo>
                    <a:pt x="1442790" y="273012"/>
                  </a:lnTo>
                  <a:lnTo>
                    <a:pt x="1442790" y="982216"/>
                  </a:lnTo>
                  <a:lnTo>
                    <a:pt x="721395" y="1255228"/>
                  </a:lnTo>
                  <a:lnTo>
                    <a:pt x="0" y="982216"/>
                  </a:lnTo>
                  <a:lnTo>
                    <a:pt x="0" y="273012"/>
                  </a:lnTo>
                  <a:lnTo>
                    <a:pt x="721395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0101"/>
                <a:satOff val="-9853"/>
                <a:lumOff val="-505"/>
                <a:alphaOff val="0"/>
              </a:schemeClr>
            </a:fillRef>
            <a:effectRef idx="0">
              <a:schemeClr val="accent2">
                <a:hueOff val="10101"/>
                <a:satOff val="-9853"/>
                <a:lumOff val="-50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516" tIns="266745" rIns="237516" bIns="26674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1400" kern="1200" dirty="0"/>
                <a:t>Б) „… кат си ме майко, родила / със сърце мъжко, юнашко …“</a:t>
              </a:r>
              <a:endParaRPr lang="en-US" sz="1400" kern="1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355242-9D68-4AF5-83F6-EFECA86893FC}"/>
                </a:ext>
              </a:extLst>
            </p:cNvPr>
            <p:cNvSpPr/>
            <p:nvPr/>
          </p:nvSpPr>
          <p:spPr>
            <a:xfrm>
              <a:off x="5670284" y="2150688"/>
              <a:ext cx="1558214" cy="8656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985CA69-EE0B-45C6-AEC0-0AFAAB6C6D43}"/>
                </a:ext>
              </a:extLst>
            </p:cNvPr>
            <p:cNvSpPr/>
            <p:nvPr/>
          </p:nvSpPr>
          <p:spPr>
            <a:xfrm>
              <a:off x="6096000" y="3179760"/>
              <a:ext cx="1800000" cy="1800000"/>
            </a:xfrm>
            <a:custGeom>
              <a:avLst/>
              <a:gdLst>
                <a:gd name="connsiteX0" fmla="*/ 0 w 1442790"/>
                <a:gd name="connsiteY0" fmla="*/ 627614 h 1255228"/>
                <a:gd name="connsiteX1" fmla="*/ 313807 w 1442790"/>
                <a:gd name="connsiteY1" fmla="*/ 0 h 1255228"/>
                <a:gd name="connsiteX2" fmla="*/ 1128983 w 1442790"/>
                <a:gd name="connsiteY2" fmla="*/ 0 h 1255228"/>
                <a:gd name="connsiteX3" fmla="*/ 1442790 w 1442790"/>
                <a:gd name="connsiteY3" fmla="*/ 627614 h 1255228"/>
                <a:gd name="connsiteX4" fmla="*/ 1128983 w 1442790"/>
                <a:gd name="connsiteY4" fmla="*/ 1255228 h 1255228"/>
                <a:gd name="connsiteX5" fmla="*/ 313807 w 1442790"/>
                <a:gd name="connsiteY5" fmla="*/ 1255228 h 1255228"/>
                <a:gd name="connsiteX6" fmla="*/ 0 w 1442790"/>
                <a:gd name="connsiteY6" fmla="*/ 627614 h 125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790" h="1255228">
                  <a:moveTo>
                    <a:pt x="721395" y="0"/>
                  </a:moveTo>
                  <a:lnTo>
                    <a:pt x="1442790" y="273012"/>
                  </a:lnTo>
                  <a:lnTo>
                    <a:pt x="1442790" y="982216"/>
                  </a:lnTo>
                  <a:lnTo>
                    <a:pt x="721395" y="1255228"/>
                  </a:lnTo>
                  <a:lnTo>
                    <a:pt x="0" y="982216"/>
                  </a:lnTo>
                  <a:lnTo>
                    <a:pt x="0" y="273012"/>
                  </a:lnTo>
                  <a:lnTo>
                    <a:pt x="721395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0202"/>
                <a:satOff val="-19707"/>
                <a:lumOff val="-1009"/>
                <a:alphaOff val="0"/>
              </a:schemeClr>
            </a:fillRef>
            <a:effectRef idx="0">
              <a:schemeClr val="accent2">
                <a:hueOff val="20202"/>
                <a:satOff val="-19707"/>
                <a:lumOff val="-10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516" tIns="266745" rIns="237516" bIns="26674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1400" kern="1200" dirty="0"/>
                <a:t>В) „ … та тебе клета оставих / за първо чедо да жалиш!“</a:t>
              </a:r>
              <a:endParaRPr lang="en-US" sz="1400" kern="1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BBAD15-002A-41CC-9CFD-A83FF768A62D}"/>
                </a:ext>
              </a:extLst>
            </p:cNvPr>
            <p:cNvSpPr/>
            <p:nvPr/>
          </p:nvSpPr>
          <p:spPr>
            <a:xfrm>
              <a:off x="9254177" y="3375329"/>
              <a:ext cx="1610154" cy="8656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3C8B2C-1C16-4A2F-9F9F-84E9F03B0DE2}"/>
                </a:ext>
              </a:extLst>
            </p:cNvPr>
            <p:cNvSpPr/>
            <p:nvPr/>
          </p:nvSpPr>
          <p:spPr>
            <a:xfrm>
              <a:off x="8764651" y="3192855"/>
              <a:ext cx="1800000" cy="1800000"/>
            </a:xfrm>
            <a:custGeom>
              <a:avLst/>
              <a:gdLst>
                <a:gd name="connsiteX0" fmla="*/ 0 w 1442790"/>
                <a:gd name="connsiteY0" fmla="*/ 627614 h 1255228"/>
                <a:gd name="connsiteX1" fmla="*/ 313807 w 1442790"/>
                <a:gd name="connsiteY1" fmla="*/ 0 h 1255228"/>
                <a:gd name="connsiteX2" fmla="*/ 1128983 w 1442790"/>
                <a:gd name="connsiteY2" fmla="*/ 0 h 1255228"/>
                <a:gd name="connsiteX3" fmla="*/ 1442790 w 1442790"/>
                <a:gd name="connsiteY3" fmla="*/ 627614 h 1255228"/>
                <a:gd name="connsiteX4" fmla="*/ 1128983 w 1442790"/>
                <a:gd name="connsiteY4" fmla="*/ 1255228 h 1255228"/>
                <a:gd name="connsiteX5" fmla="*/ 313807 w 1442790"/>
                <a:gd name="connsiteY5" fmla="*/ 1255228 h 1255228"/>
                <a:gd name="connsiteX6" fmla="*/ 0 w 1442790"/>
                <a:gd name="connsiteY6" fmla="*/ 627614 h 125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790" h="1255228">
                  <a:moveTo>
                    <a:pt x="721395" y="0"/>
                  </a:moveTo>
                  <a:lnTo>
                    <a:pt x="1442790" y="273012"/>
                  </a:lnTo>
                  <a:lnTo>
                    <a:pt x="1442790" y="982216"/>
                  </a:lnTo>
                  <a:lnTo>
                    <a:pt x="721395" y="1255228"/>
                  </a:lnTo>
                  <a:lnTo>
                    <a:pt x="0" y="982216"/>
                  </a:lnTo>
                  <a:lnTo>
                    <a:pt x="0" y="273012"/>
                  </a:lnTo>
                  <a:lnTo>
                    <a:pt x="721395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0303"/>
                <a:satOff val="-29560"/>
                <a:lumOff val="-1514"/>
                <a:alphaOff val="0"/>
              </a:schemeClr>
            </a:fillRef>
            <a:effectRef idx="0">
              <a:schemeClr val="accent2">
                <a:hueOff val="30303"/>
                <a:satOff val="-29560"/>
                <a:lumOff val="-15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516" tIns="266746" rIns="237516" bIns="26674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1400" kern="1200" dirty="0"/>
                <a:t>Г) „… на глас тичам народен/ срещу врагът ти безверни…“</a:t>
              </a:r>
              <a:endParaRPr lang="en-US" sz="1400" kern="12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3954CB-8996-418E-ACC6-5C0161CDB1E8}"/>
                </a:ext>
              </a:extLst>
            </p:cNvPr>
            <p:cNvSpPr/>
            <p:nvPr/>
          </p:nvSpPr>
          <p:spPr>
            <a:xfrm>
              <a:off x="5670284" y="4599970"/>
              <a:ext cx="1558214" cy="86567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89861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BE563-B0FF-4DBF-83F4-C3AD24BF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bg-BG" sz="4300">
                <a:solidFill>
                  <a:srgbClr val="FFFFFF"/>
                </a:solidFill>
              </a:rPr>
              <a:t>Важни въпроси, чиито отговори трябва добре да знаем и помним: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19CF-94B8-4F4A-9C06-A3411E504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bg-BG" sz="1600" dirty="0"/>
              <a:t> Познавате ли съдържанието на изучените творби, кои са авторите им и кои са героите в тях?</a:t>
            </a:r>
          </a:p>
          <a:p>
            <a:pPr marL="0" indent="0">
              <a:lnSpc>
                <a:spcPct val="100000"/>
              </a:lnSpc>
              <a:buNone/>
            </a:pPr>
            <a:endParaRPr lang="bg-BG" sz="16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bg-BG" sz="1600" dirty="0"/>
              <a:t> Познавате ли жанровете на творбите?</a:t>
            </a:r>
          </a:p>
          <a:p>
            <a:pPr marL="0" indent="0">
              <a:lnSpc>
                <a:spcPct val="100000"/>
              </a:lnSpc>
              <a:buNone/>
            </a:pPr>
            <a:endParaRPr lang="bg-BG" sz="16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bg-BG" sz="1600" dirty="0"/>
              <a:t> Разбирате ли правилно смисъла на отделни елементи от художествения свят, изграден в изучените творби?</a:t>
            </a:r>
          </a:p>
          <a:p>
            <a:pPr marL="0" indent="0">
              <a:lnSpc>
                <a:spcPct val="100000"/>
              </a:lnSpc>
              <a:buNone/>
            </a:pPr>
            <a:endParaRPr lang="bg-BG" sz="16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bg-BG" sz="1600" dirty="0"/>
              <a:t> Можете ли да отговорите кратко на литературен въпрос?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138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9C59F-D086-4B20-BA56-12F3B7A7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sz="2800" dirty="0"/>
              <a:t>II</a:t>
            </a:r>
            <a:r>
              <a:rPr lang="bg-BG" sz="2800" dirty="0"/>
              <a:t>. Задачи с кратък свободен отговор: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8A346B-468D-494F-9EEC-2154618D4694}"/>
              </a:ext>
            </a:extLst>
          </p:cNvPr>
          <p:cNvSpPr/>
          <p:nvPr/>
        </p:nvSpPr>
        <p:spPr>
          <a:xfrm>
            <a:off x="5140962" y="40976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bg-BG" sz="2400" dirty="0"/>
              <a:t>1. Задачи, свързани със съдържанието и авторството на художествени текстове: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CE1EF9B-CE3B-42C2-AC70-F259EE10A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133168"/>
              </p:ext>
            </p:extLst>
          </p:nvPr>
        </p:nvGraphicFramePr>
        <p:xfrm>
          <a:off x="4401785" y="1385741"/>
          <a:ext cx="7636237" cy="5243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87B837D-AB69-4433-9171-8CEDB0F0C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821020"/>
              </p:ext>
            </p:extLst>
          </p:nvPr>
        </p:nvGraphicFramePr>
        <p:xfrm>
          <a:off x="6091248" y="5061496"/>
          <a:ext cx="40147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462">
                  <a:extLst>
                    <a:ext uri="{9D8B030D-6E8A-4147-A177-3AD203B41FA5}">
                      <a16:colId xmlns:a16="http://schemas.microsoft.com/office/drawing/2014/main" val="213386427"/>
                    </a:ext>
                  </a:extLst>
                </a:gridCol>
                <a:gridCol w="3092322">
                  <a:extLst>
                    <a:ext uri="{9D8B030D-6E8A-4147-A177-3AD203B41FA5}">
                      <a16:colId xmlns:a16="http://schemas.microsoft.com/office/drawing/2014/main" val="2563408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Еньо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288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Баба Илийца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err="1"/>
                        <a:t>Странджата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5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Отец Евтимий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38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542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9AB1D-64B0-437C-8184-01B0F3C7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" y="643466"/>
            <a:ext cx="3628870" cy="54704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първа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колона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таблицата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запишете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буквата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след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която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представени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цитати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от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изучени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произведения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а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във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втората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заглавието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литературна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творба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от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която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е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съставен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цитатът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60413-BF9D-414E-B739-9F4784CF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565" y="643466"/>
            <a:ext cx="6818427" cy="5470462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А) „И </a:t>
            </a:r>
            <a:r>
              <a:rPr lang="en-US" dirty="0" err="1"/>
              <a:t>тъй</a:t>
            </a:r>
            <a:r>
              <a:rPr lang="en-US" dirty="0"/>
              <a:t> , </a:t>
            </a:r>
            <a:r>
              <a:rPr lang="en-US" dirty="0" err="1"/>
              <a:t>ний</a:t>
            </a:r>
            <a:r>
              <a:rPr lang="en-US" dirty="0"/>
              <a:t> </a:t>
            </a:r>
            <a:r>
              <a:rPr lang="en-US" dirty="0" err="1"/>
              <a:t>много</a:t>
            </a:r>
            <a:r>
              <a:rPr lang="en-US" dirty="0"/>
              <a:t> </a:t>
            </a:r>
            <a:r>
              <a:rPr lang="en-US" dirty="0" err="1"/>
              <a:t>претърпяхме</a:t>
            </a:r>
            <a:r>
              <a:rPr lang="en-US" dirty="0"/>
              <a:t>, /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стига</a:t>
            </a:r>
            <a:r>
              <a:rPr lang="en-US" dirty="0"/>
              <a:t> </a:t>
            </a:r>
            <a:r>
              <a:rPr lang="en-US" dirty="0" err="1"/>
              <a:t>толкоз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търпим</a:t>
            </a:r>
            <a:r>
              <a:rPr lang="en-US" dirty="0"/>
              <a:t> …“</a:t>
            </a:r>
          </a:p>
          <a:p>
            <a:pPr>
              <a:lnSpc>
                <a:spcPct val="100000"/>
              </a:lnSpc>
            </a:pPr>
            <a:r>
              <a:rPr lang="en-US" dirty="0"/>
              <a:t>Б) „ … </a:t>
            </a:r>
            <a:r>
              <a:rPr lang="en-US" dirty="0" err="1"/>
              <a:t>съдбата</a:t>
            </a:r>
            <a:r>
              <a:rPr lang="en-US" dirty="0"/>
              <a:t> </a:t>
            </a:r>
            <a:r>
              <a:rPr lang="en-US" dirty="0" err="1"/>
              <a:t>рано</a:t>
            </a:r>
            <a:r>
              <a:rPr lang="en-US" dirty="0"/>
              <a:t> </a:t>
            </a:r>
            <a:r>
              <a:rPr lang="en-US" dirty="0" err="1"/>
              <a:t>ги</a:t>
            </a:r>
            <a:r>
              <a:rPr lang="en-US" dirty="0"/>
              <a:t> </a:t>
            </a:r>
            <a:r>
              <a:rPr lang="en-US" dirty="0" err="1"/>
              <a:t>излъгала</a:t>
            </a:r>
            <a:r>
              <a:rPr lang="en-US" dirty="0"/>
              <a:t>, / </a:t>
            </a:r>
            <a:r>
              <a:rPr lang="en-US" dirty="0" err="1"/>
              <a:t>живота</a:t>
            </a:r>
            <a:r>
              <a:rPr lang="en-US" dirty="0"/>
              <a:t>, </a:t>
            </a:r>
            <a:r>
              <a:rPr lang="en-US" dirty="0" err="1"/>
              <a:t>сграбчил</a:t>
            </a:r>
            <a:r>
              <a:rPr lang="en-US" dirty="0"/>
              <a:t> </a:t>
            </a:r>
            <a:r>
              <a:rPr lang="en-US" dirty="0" err="1"/>
              <a:t>ги</a:t>
            </a:r>
            <a:r>
              <a:rPr lang="en-US" dirty="0"/>
              <a:t> </a:t>
            </a:r>
            <a:r>
              <a:rPr lang="en-US" dirty="0" err="1"/>
              <a:t>отвред</a:t>
            </a:r>
            <a:r>
              <a:rPr lang="en-US" dirty="0"/>
              <a:t> …“</a:t>
            </a:r>
          </a:p>
          <a:p>
            <a:pPr>
              <a:lnSpc>
                <a:spcPct val="100000"/>
              </a:lnSpc>
            </a:pPr>
            <a:r>
              <a:rPr lang="en-US" dirty="0"/>
              <a:t>В) „И </a:t>
            </a:r>
            <a:r>
              <a:rPr lang="en-US" dirty="0" err="1"/>
              <a:t>две</a:t>
            </a:r>
            <a:r>
              <a:rPr lang="en-US" dirty="0"/>
              <a:t> </a:t>
            </a:r>
            <a:r>
              <a:rPr lang="en-US" dirty="0" err="1"/>
              <a:t>щат</a:t>
            </a:r>
            <a:r>
              <a:rPr lang="en-US" dirty="0"/>
              <a:t> </a:t>
            </a:r>
            <a:r>
              <a:rPr lang="en-US" dirty="0" err="1"/>
              <a:t>сълзи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капнат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стари</a:t>
            </a:r>
            <a:r>
              <a:rPr lang="en-US" dirty="0"/>
              <a:t> </a:t>
            </a:r>
            <a:r>
              <a:rPr lang="en-US" dirty="0" err="1"/>
              <a:t>гърди</a:t>
            </a:r>
            <a:r>
              <a:rPr lang="en-US" dirty="0"/>
              <a:t> и </a:t>
            </a:r>
            <a:r>
              <a:rPr lang="en-US" dirty="0" err="1"/>
              <a:t>млади</a:t>
            </a:r>
            <a:r>
              <a:rPr lang="en-US" dirty="0"/>
              <a:t> …“</a:t>
            </a:r>
          </a:p>
          <a:p>
            <a:pPr>
              <a:lnSpc>
                <a:spcPct val="100000"/>
              </a:lnSpc>
            </a:pPr>
            <a:r>
              <a:rPr lang="en-US" dirty="0"/>
              <a:t>Г) „</a:t>
            </a:r>
            <a:r>
              <a:rPr lang="en-US" dirty="0" err="1"/>
              <a:t>Изведнъж</a:t>
            </a:r>
            <a:r>
              <a:rPr lang="en-US" dirty="0"/>
              <a:t> </a:t>
            </a:r>
            <a:r>
              <a:rPr lang="en-US" dirty="0" err="1"/>
              <a:t>Радецки</a:t>
            </a:r>
            <a:r>
              <a:rPr lang="en-US" dirty="0"/>
              <a:t> </a:t>
            </a:r>
            <a:r>
              <a:rPr lang="en-US" dirty="0" err="1"/>
              <a:t>пристигна</a:t>
            </a:r>
            <a:r>
              <a:rPr lang="en-US" dirty="0"/>
              <a:t> с </a:t>
            </a:r>
            <a:r>
              <a:rPr lang="en-US" dirty="0" err="1"/>
              <a:t>гръм</a:t>
            </a:r>
            <a:r>
              <a:rPr lang="en-US" dirty="0"/>
              <a:t>.“</a:t>
            </a:r>
            <a:endParaRPr lang="bg-BG" dirty="0"/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14F49A6E-BB69-464C-82D9-EA09ABE6B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08918"/>
              </p:ext>
            </p:extLst>
          </p:nvPr>
        </p:nvGraphicFramePr>
        <p:xfrm>
          <a:off x="5461053" y="3909064"/>
          <a:ext cx="401478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462">
                  <a:extLst>
                    <a:ext uri="{9D8B030D-6E8A-4147-A177-3AD203B41FA5}">
                      <a16:colId xmlns:a16="http://schemas.microsoft.com/office/drawing/2014/main" val="213386427"/>
                    </a:ext>
                  </a:extLst>
                </a:gridCol>
                <a:gridCol w="3092322">
                  <a:extLst>
                    <a:ext uri="{9D8B030D-6E8A-4147-A177-3AD203B41FA5}">
                      <a16:colId xmlns:a16="http://schemas.microsoft.com/office/drawing/2014/main" val="2563408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„Стани, стани юнак, балкански“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288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„Братчетата на Гаврош“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„На прощаване в 1868 г.“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5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„Опълченците на Шипка“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38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208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C4CA4-78DA-4141-9ABD-D0E57778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6" y="516835"/>
            <a:ext cx="2837468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z="2600" dirty="0">
                <a:solidFill>
                  <a:schemeClr val="bg1"/>
                </a:solidFill>
              </a:rPr>
              <a:t>3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r>
              <a:rPr lang="en-US" sz="2600" dirty="0" err="1">
                <a:solidFill>
                  <a:schemeClr val="bg1"/>
                </a:solidFill>
              </a:rPr>
              <a:t>Задачи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bg-BG" sz="2600" dirty="0">
                <a:solidFill>
                  <a:schemeClr val="bg1"/>
                </a:solidFill>
              </a:rPr>
              <a:t>свързани с жанровите </a:t>
            </a:r>
            <a:r>
              <a:rPr lang="bg-BG" sz="2600" dirty="0" err="1">
                <a:solidFill>
                  <a:schemeClr val="bg1"/>
                </a:solidFill>
              </a:rPr>
              <a:t>характеристикина</a:t>
            </a:r>
            <a:r>
              <a:rPr lang="bg-BG" sz="2600" dirty="0">
                <a:solidFill>
                  <a:schemeClr val="bg1"/>
                </a:solidFill>
              </a:rPr>
              <a:t> творбите и с особеностите на композицията им. </a:t>
            </a:r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E6C2675-DBA9-485D-A3C5-71C2CFE21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615712"/>
              </p:ext>
            </p:extLst>
          </p:nvPr>
        </p:nvGraphicFramePr>
        <p:xfrm>
          <a:off x="4741864" y="639763"/>
          <a:ext cx="6824825" cy="2895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D74D0830-43A7-43AD-B73D-918205F88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75778"/>
              </p:ext>
            </p:extLst>
          </p:nvPr>
        </p:nvGraphicFramePr>
        <p:xfrm>
          <a:off x="5461053" y="3909063"/>
          <a:ext cx="5832258" cy="204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056">
                  <a:extLst>
                    <a:ext uri="{9D8B030D-6E8A-4147-A177-3AD203B41FA5}">
                      <a16:colId xmlns:a16="http://schemas.microsoft.com/office/drawing/2014/main" val="213386427"/>
                    </a:ext>
                  </a:extLst>
                </a:gridCol>
                <a:gridCol w="4492202">
                  <a:extLst>
                    <a:ext uri="{9D8B030D-6E8A-4147-A177-3AD203B41FA5}">
                      <a16:colId xmlns:a16="http://schemas.microsoft.com/office/drawing/2014/main" val="2563408575"/>
                    </a:ext>
                  </a:extLst>
                </a:gridCol>
              </a:tblGrid>
              <a:tr h="578096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„Българският език“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288038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„До Чикаго и назад“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155334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„Една българка“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57016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„Немили - недраги“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38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997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9C59F-D086-4B20-BA56-12F3B7A7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bg-BG" sz="2800" dirty="0"/>
              <a:t>А сега задача 25:</a:t>
            </a:r>
            <a:br>
              <a:rPr lang="bg-BG" sz="2800" dirty="0"/>
            </a:br>
            <a:r>
              <a:rPr lang="bg-BG" sz="2800" dirty="0"/>
              <a:t>Запишете с две – три изречения какво внушават думите: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8788F47-2B5B-480C-AC9F-BBBDEE7332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722871"/>
              </p:ext>
            </p:extLst>
          </p:nvPr>
        </p:nvGraphicFramePr>
        <p:xfrm>
          <a:off x="5515470" y="1433080"/>
          <a:ext cx="5175848" cy="345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583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33BD4B-7A3A-4698-87E0-2E490D62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bg-BG">
                <a:solidFill>
                  <a:srgbClr val="FFFFFF"/>
                </a:solidFill>
              </a:rPr>
              <a:t>Примерни насоки за размисъл: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135597-89B0-45F8-9B65-F82F0A88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dirty="0">
                <a:solidFill>
                  <a:srgbClr val="C00000"/>
                </a:solidFill>
              </a:rPr>
              <a:t> чии са думите </a:t>
            </a:r>
            <a:r>
              <a:rPr lang="bg-BG" dirty="0"/>
              <a:t>и какво е </a:t>
            </a:r>
            <a:r>
              <a:rPr lang="bg-BG" dirty="0">
                <a:solidFill>
                  <a:srgbClr val="C00000"/>
                </a:solidFill>
              </a:rPr>
              <a:t>мястото им в текста:</a:t>
            </a:r>
          </a:p>
          <a:p>
            <a:pPr marL="0" indent="0">
              <a:buNone/>
            </a:pPr>
            <a:r>
              <a:rPr lang="bg-BG" dirty="0">
                <a:solidFill>
                  <a:srgbClr val="C00000"/>
                </a:solidFill>
              </a:rPr>
              <a:t>     </a:t>
            </a:r>
            <a:r>
              <a:rPr lang="bg-BG" dirty="0"/>
              <a:t>– вложени са в последната строфа;</a:t>
            </a:r>
          </a:p>
          <a:p>
            <a:pPr marL="0" indent="0">
              <a:buNone/>
            </a:pPr>
            <a:r>
              <a:rPr lang="bg-BG" dirty="0"/>
              <a:t>     - представят обобщение на цялостния смисъл на творбата като пряк израз на нейното послание;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 </a:t>
            </a:r>
            <a:r>
              <a:rPr lang="bg-BG" dirty="0">
                <a:solidFill>
                  <a:srgbClr val="C00000"/>
                </a:solidFill>
              </a:rPr>
              <a:t>тълкуване:</a:t>
            </a:r>
          </a:p>
          <a:p>
            <a:pPr marL="0" indent="0">
              <a:buNone/>
            </a:pPr>
            <a:r>
              <a:rPr lang="bg-BG" dirty="0">
                <a:solidFill>
                  <a:srgbClr val="C00000"/>
                </a:solidFill>
              </a:rPr>
              <a:t>     </a:t>
            </a:r>
            <a:r>
              <a:rPr lang="bg-BG" dirty="0">
                <a:solidFill>
                  <a:schemeClr val="tx1"/>
                </a:solidFill>
              </a:rPr>
              <a:t>- строфата изразява разбирането за достоен човек и българин в епохата на националноосвободителните борби.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dirty="0">
                <a:solidFill>
                  <a:schemeClr val="tx1"/>
                </a:solidFill>
              </a:rPr>
              <a:t> </a:t>
            </a:r>
            <a:r>
              <a:rPr lang="bg-BG" dirty="0">
                <a:solidFill>
                  <a:srgbClr val="C00000"/>
                </a:solidFill>
              </a:rPr>
              <a:t>езикови средства:</a:t>
            </a:r>
          </a:p>
          <a:p>
            <a:pPr marL="0" indent="0">
              <a:buNone/>
            </a:pPr>
            <a:r>
              <a:rPr lang="bg-BG" dirty="0">
                <a:solidFill>
                  <a:srgbClr val="C00000"/>
                </a:solidFill>
              </a:rPr>
              <a:t>     </a:t>
            </a:r>
            <a:r>
              <a:rPr lang="bg-BG" dirty="0">
                <a:solidFill>
                  <a:schemeClr val="tx1"/>
                </a:solidFill>
              </a:rPr>
              <a:t>- глаголни форми на повелително наклонение;</a:t>
            </a:r>
          </a:p>
          <a:p>
            <a:pPr marL="0" indent="0">
              <a:buNone/>
            </a:pPr>
            <a:r>
              <a:rPr lang="bg-BG" dirty="0">
                <a:solidFill>
                  <a:schemeClr val="tx1"/>
                </a:solidFill>
              </a:rPr>
              <a:t>     - епитети и др.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6729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33BD4B-7A3A-4698-87E0-2E490D62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bg-BG" dirty="0">
                <a:solidFill>
                  <a:srgbClr val="FFFFFF"/>
                </a:solidFill>
              </a:rPr>
              <a:t>Ето какво би могло да се получи: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135597-89B0-45F8-9B65-F82F0A88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21225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dirty="0">
                <a:solidFill>
                  <a:srgbClr val="C00000"/>
                </a:solidFill>
              </a:rPr>
              <a:t>     Финалната строфа от Чинтуловото стихотворение „Вятър ечи, Балкан стене“ обобщава призивното слово на лирическия герой – юнакът, водачът на народа по пътя към свобода. Изразите „мъжко сърце“ и „българско име“ </a:t>
            </a:r>
            <a:r>
              <a:rPr lang="bg-BG" dirty="0" err="1">
                <a:solidFill>
                  <a:srgbClr val="C00000"/>
                </a:solidFill>
              </a:rPr>
              <a:t>насочвват</a:t>
            </a:r>
            <a:r>
              <a:rPr lang="bg-BG" dirty="0">
                <a:solidFill>
                  <a:srgbClr val="C00000"/>
                </a:solidFill>
              </a:rPr>
              <a:t> към идеята за българска чест, която повелява смело отстояване на най – значимото човешко право п свободата. Въпрос на чест за всеки достоен човек в епохата на Българското възраждане е да бъде избран пътя на борбата. Образите на сабята и знамето въплъщават именно идеята за борба на живот и смърт.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3141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9E865-675A-4963-8D74-205086AE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bg-BG" sz="3100">
                <a:solidFill>
                  <a:schemeClr val="bg1"/>
                </a:solidFill>
              </a:rPr>
              <a:t>Прегрупиране на творбите: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B8B5FE-E124-41F5-B27D-335565671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96342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471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9E865-675A-4963-8D74-205086AE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bg-BG" sz="3100">
                <a:solidFill>
                  <a:schemeClr val="bg1"/>
                </a:solidFill>
              </a:rPr>
              <a:t>Прегрупиране на творбите: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EDD0D47-B10D-4E3E-BD5B-D7B039FBB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72048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345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9E865-675A-4963-8D74-205086AE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bg-BG" sz="3100">
                <a:solidFill>
                  <a:schemeClr val="bg1"/>
                </a:solidFill>
              </a:rPr>
              <a:t>Прегрупиране на творбите: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2916CE1-8288-44C2-A804-7A2DF0CE1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83306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48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8A789-3193-43D7-8B7F-85FAFDBE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bg-BG" sz="9600" dirty="0">
                <a:solidFill>
                  <a:srgbClr val="FFFFFF"/>
                </a:solidFill>
              </a:rPr>
              <a:t>Благодаря Ви за вниманието!!!</a:t>
            </a:r>
            <a:endParaRPr lang="en-US" sz="9600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282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C59F-D086-4B20-BA56-12F3B7A7FA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bg-BG" dirty="0"/>
              <a:t>Типове задачи:</a:t>
            </a:r>
            <a:br>
              <a:rPr lang="bg-BG" dirty="0"/>
            </a:br>
            <a:r>
              <a:rPr lang="bg-BG" dirty="0"/>
              <a:t>      </a:t>
            </a:r>
            <a:r>
              <a:rPr lang="en-US" dirty="0"/>
              <a:t>I</a:t>
            </a:r>
            <a:r>
              <a:rPr lang="bg-BG" dirty="0"/>
              <a:t>. Със структуриран отговор: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2AA47-7FA2-400A-B4AD-96C774E1BDF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bg-BG" dirty="0"/>
              <a:t>1. Задачи, свързани със съдържанието на художествени текстове.</a:t>
            </a:r>
          </a:p>
          <a:p>
            <a:r>
              <a:rPr lang="bg-BG" dirty="0"/>
              <a:t>Например:</a:t>
            </a:r>
          </a:p>
          <a:p>
            <a:r>
              <a:rPr lang="bg-BG" dirty="0">
                <a:solidFill>
                  <a:srgbClr val="C00000"/>
                </a:solidFill>
              </a:rPr>
              <a:t>Кой от хъшовете в повестта „Немили – недраги“ е поет, „написал и напечатал тайно вече цяла</a:t>
            </a:r>
          </a:p>
          <a:p>
            <a:r>
              <a:rPr lang="bg-BG" dirty="0">
                <a:solidFill>
                  <a:srgbClr val="C00000"/>
                </a:solidFill>
              </a:rPr>
              <a:t>патриотическа поема“?</a:t>
            </a:r>
          </a:p>
          <a:p>
            <a:r>
              <a:rPr lang="bg-BG" dirty="0">
                <a:solidFill>
                  <a:srgbClr val="C00000"/>
                </a:solidFill>
              </a:rPr>
              <a:t>А) </a:t>
            </a:r>
            <a:r>
              <a:rPr lang="bg-BG" dirty="0" err="1">
                <a:solidFill>
                  <a:srgbClr val="C00000"/>
                </a:solidFill>
              </a:rPr>
              <a:t>Бръчков</a:t>
            </a:r>
            <a:endParaRPr lang="bg-BG" dirty="0">
              <a:solidFill>
                <a:srgbClr val="C00000"/>
              </a:solidFill>
            </a:endParaRPr>
          </a:p>
          <a:p>
            <a:r>
              <a:rPr lang="bg-BG" dirty="0">
                <a:solidFill>
                  <a:srgbClr val="C00000"/>
                </a:solidFill>
              </a:rPr>
              <a:t>Б) Македонски</a:t>
            </a:r>
          </a:p>
          <a:p>
            <a:r>
              <a:rPr lang="bg-BG" dirty="0">
                <a:solidFill>
                  <a:srgbClr val="C00000"/>
                </a:solidFill>
              </a:rPr>
              <a:t>В) </a:t>
            </a:r>
            <a:r>
              <a:rPr lang="bg-BG" dirty="0" err="1">
                <a:solidFill>
                  <a:srgbClr val="C00000"/>
                </a:solidFill>
              </a:rPr>
              <a:t>Странджата</a:t>
            </a:r>
            <a:endParaRPr lang="bg-BG" dirty="0">
              <a:solidFill>
                <a:srgbClr val="C00000"/>
              </a:solidFill>
            </a:endParaRPr>
          </a:p>
          <a:p>
            <a:r>
              <a:rPr lang="bg-BG" dirty="0">
                <a:solidFill>
                  <a:srgbClr val="C00000"/>
                </a:solidFill>
              </a:rPr>
              <a:t>Г) Владиков</a:t>
            </a:r>
          </a:p>
        </p:txBody>
      </p:sp>
    </p:spTree>
    <p:extLst>
      <p:ext uri="{BB962C8B-B14F-4D97-AF65-F5344CB8AC3E}">
        <p14:creationId xmlns:p14="http://schemas.microsoft.com/office/powerpoint/2010/main" val="359658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5757C4-A3F4-416F-BE31-A43B0EF1C34A}"/>
              </a:ext>
            </a:extLst>
          </p:cNvPr>
          <p:cNvSpPr/>
          <p:nvPr/>
        </p:nvSpPr>
        <p:spPr>
          <a:xfrm>
            <a:off x="492370" y="516835"/>
            <a:ext cx="3084844" cy="5772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 кое историческо събитие е свързан сюжетът на творбата „Една българка“?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E0E3D69-C0A4-4AC4-BD01-445649C5F7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66719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45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82A743-AB54-4705-8BE8-A9CF0647A6CF}"/>
              </a:ext>
            </a:extLst>
          </p:cNvPr>
          <p:cNvSpPr/>
          <p:nvPr/>
        </p:nvSpPr>
        <p:spPr>
          <a:xfrm>
            <a:off x="435869" y="640080"/>
            <a:ext cx="3659246" cy="2862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Думите „народ без жертви не е народ“ са изречени от 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184CEA-D7E5-4E21-BC2E-3CE007CBF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12400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50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289188-13FE-47D0-93CE-48FD057C145E}"/>
              </a:ext>
            </a:extLst>
          </p:cNvPr>
          <p:cNvSpPr/>
          <p:nvPr/>
        </p:nvSpPr>
        <p:spPr>
          <a:xfrm>
            <a:off x="492370" y="516835"/>
            <a:ext cx="3084844" cy="5772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en-US" sz="3600" spc="-5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кои</a:t>
            </a:r>
            <a:r>
              <a:rPr lang="en-US" sz="3600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spc="-5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две</a:t>
            </a:r>
            <a:r>
              <a:rPr lang="en-US" sz="3600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spc="-5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творби</a:t>
            </a:r>
            <a:r>
              <a:rPr lang="en-US" sz="3600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spc="-5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присъстват</a:t>
            </a:r>
            <a:r>
              <a:rPr lang="en-US" sz="3600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spc="-5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венците</a:t>
            </a:r>
            <a:r>
              <a:rPr lang="en-US" sz="3600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spc="-5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като</a:t>
            </a:r>
            <a:r>
              <a:rPr lang="en-US" sz="3600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spc="-5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символ</a:t>
            </a:r>
            <a:r>
              <a:rPr lang="en-US" sz="3600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spc="-5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600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spc="-5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победата</a:t>
            </a:r>
            <a:r>
              <a:rPr lang="en-US" sz="3600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600" spc="-5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славата</a:t>
            </a:r>
            <a:r>
              <a:rPr lang="en-US" sz="3600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15234395-3B7A-4620-BD03-125D45574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42326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89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85292-CDDD-46C2-ADD7-A1692816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Кой от посочените изрази не се отнася до образа на Благолажа?</a:t>
            </a:r>
            <a:br>
              <a:rPr lang="en-US" sz="3800">
                <a:solidFill>
                  <a:srgbClr val="FFFFFF"/>
                </a:solidFill>
              </a:rPr>
            </a:br>
            <a:br>
              <a:rPr lang="en-US" sz="3800">
                <a:solidFill>
                  <a:srgbClr val="FFFFFF"/>
                </a:solidFill>
              </a:rPr>
            </a:br>
            <a:r>
              <a:rPr lang="en-US" sz="3800">
                <a:solidFill>
                  <a:srgbClr val="FFFFFF"/>
                </a:solidFill>
              </a:rPr>
              <a:t>а) русите му чорлави мустаци</a:t>
            </a:r>
            <a:br>
              <a:rPr lang="en-US" sz="3800">
                <a:solidFill>
                  <a:srgbClr val="FFFFFF"/>
                </a:solidFill>
              </a:rPr>
            </a:br>
            <a:r>
              <a:rPr lang="en-US" sz="3800">
                <a:solidFill>
                  <a:srgbClr val="FFFFFF"/>
                </a:solidFill>
              </a:rPr>
              <a:t>б) големите му гъсти вежди</a:t>
            </a:r>
            <a:br>
              <a:rPr lang="en-US" sz="3800">
                <a:solidFill>
                  <a:srgbClr val="FFFFFF"/>
                </a:solidFill>
              </a:rPr>
            </a:br>
            <a:r>
              <a:rPr lang="en-US" sz="3800">
                <a:solidFill>
                  <a:srgbClr val="FFFFFF"/>
                </a:solidFill>
              </a:rPr>
              <a:t>в) гласът му – тежък и грапав</a:t>
            </a:r>
            <a:br>
              <a:rPr lang="en-US" sz="3800">
                <a:solidFill>
                  <a:srgbClr val="FFFFFF"/>
                </a:solidFill>
              </a:rPr>
            </a:br>
            <a:r>
              <a:rPr lang="en-US" sz="3800">
                <a:solidFill>
                  <a:srgbClr val="FFFFFF"/>
                </a:solidFill>
              </a:rPr>
              <a:t>г) очите му – хитри и умни.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525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FAF86-CCA6-45FD-A694-1C6F881D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</a:rPr>
              <a:t>С кое от прилагателните имена е характеризирано лицето на Бойчо Огнянов от главата „Радини вълнения“на романа „Под игото“?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9E7D3A-84AC-4F54-A9A6-6E9C92365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28221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359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F6EE2-6434-484A-B07D-3B1C9F4C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/>
              <a:t>Коя</a:t>
            </a:r>
            <a:r>
              <a:rPr lang="en-US" sz="2800" dirty="0"/>
              <a:t> </a:t>
            </a:r>
            <a:r>
              <a:rPr lang="en-US" sz="2800" dirty="0" err="1"/>
              <a:t>революционна</a:t>
            </a:r>
            <a:r>
              <a:rPr lang="en-US" sz="2800" dirty="0"/>
              <a:t> </a:t>
            </a:r>
            <a:r>
              <a:rPr lang="en-US" sz="2800" dirty="0" err="1"/>
              <a:t>песен</a:t>
            </a:r>
            <a:r>
              <a:rPr lang="en-US" sz="2800" dirty="0"/>
              <a:t> </a:t>
            </a:r>
            <a:r>
              <a:rPr lang="en-US" sz="2800" dirty="0" err="1"/>
              <a:t>запяват</a:t>
            </a:r>
            <a:r>
              <a:rPr lang="en-US" sz="2800" dirty="0"/>
              <a:t> в </a:t>
            </a:r>
            <a:r>
              <a:rPr lang="en-US" sz="2800" dirty="0" err="1"/>
              <a:t>края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представлението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едноименната</a:t>
            </a:r>
            <a:r>
              <a:rPr lang="en-US" sz="2800" dirty="0"/>
              <a:t> </a:t>
            </a:r>
            <a:r>
              <a:rPr lang="en-US" sz="2800" dirty="0" err="1"/>
              <a:t>глава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романа</a:t>
            </a:r>
            <a:r>
              <a:rPr lang="en-US" sz="2800" dirty="0"/>
              <a:t> „</a:t>
            </a:r>
            <a:r>
              <a:rPr lang="en-US" sz="2800" dirty="0" err="1"/>
              <a:t>Под</a:t>
            </a:r>
            <a:r>
              <a:rPr lang="en-US" sz="2800" dirty="0"/>
              <a:t> </a:t>
            </a:r>
            <a:r>
              <a:rPr lang="en-US" sz="2800" dirty="0" err="1"/>
              <a:t>игото</a:t>
            </a:r>
            <a:r>
              <a:rPr lang="en-US" sz="2800" dirty="0"/>
              <a:t>“?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B02CBF-4F94-462C-94C5-0DD7E1A30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50138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181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1709</Words>
  <Application>Microsoft Office PowerPoint</Application>
  <PresentationFormat>Widescreen</PresentationFormat>
  <Paragraphs>212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Bookman Old Style</vt:lpstr>
      <vt:lpstr>Calibri</vt:lpstr>
      <vt:lpstr>Franklin Gothic Book</vt:lpstr>
      <vt:lpstr>Wingdings</vt:lpstr>
      <vt:lpstr>1_RetrospectVTI</vt:lpstr>
      <vt:lpstr>Подготовка за НВО</vt:lpstr>
      <vt:lpstr>Важни въпроси, чиито отговори трябва добре да знаем и помним:</vt:lpstr>
      <vt:lpstr>Типове задачи:       I. Със структуриран отговор:</vt:lpstr>
      <vt:lpstr>PowerPoint Presentation</vt:lpstr>
      <vt:lpstr>PowerPoint Presentation</vt:lpstr>
      <vt:lpstr>PowerPoint Presentation</vt:lpstr>
      <vt:lpstr>Кой от посочените изрази не се отнася до образа на Благолажа?  а) русите му чорлави мустаци б) големите му гъсти вежди в) гласът му – тежък и грапав г) очите му – хитри и умни.</vt:lpstr>
      <vt:lpstr>С кое от прилагателните имена е характеризирано лицето на Бойчо Огнянов от главата „Радини вълнения“на романа „Под игото“?</vt:lpstr>
      <vt:lpstr>Коя революционна песен запяват в края на представлението от едноименната глава на романа „Под игото“?</vt:lpstr>
      <vt:lpstr>2. Задачи, свързани с жанровите характеристики на творбите и с особеностите на композицията им.</vt:lpstr>
      <vt:lpstr>Творбата в сихове, в която се изразяват чувства на дълбока скръб и разочарование, е:</vt:lpstr>
      <vt:lpstr>Кои две творби принадлежат към един и същи жанр?</vt:lpstr>
      <vt:lpstr>На кой ред правилно са свързани литературна творба и жанр?</vt:lpstr>
      <vt:lpstr>Кое твърдение е вярно? В лирическото отстъпление във II глава на „Немили – недраги“ повествователя представя:</vt:lpstr>
      <vt:lpstr>Каква е функцията на епизода, представящ борбата на баба Илийца да освободи ладията от IV част на разказа „Една българка“?</vt:lpstr>
      <vt:lpstr>3. Задачи, проверяващи разбирането на текста, творбите и умението да се извличат послания от творбата (задачи с повишена трудност).</vt:lpstr>
      <vt:lpstr>В коя творба не присъства мотивът за саможертвата в името на родината?</vt:lpstr>
      <vt:lpstr>Защо според речта на Странджата хъшовете са човеци и българи?</vt:lpstr>
      <vt:lpstr>Кои стихове от творбата на Ботев „На прощаване в 1868 г.“НЕ представят мотивите на бунтовника да поеме по пътя на борбата?</vt:lpstr>
      <vt:lpstr>II. Задачи с кратък свободен отговор:</vt:lpstr>
      <vt:lpstr>В първа колона на таблицата запишете буквата, след която са представени цитати от изучени произведения, а във втората – заглавието на литературна творба, от която е съставен цитатът.</vt:lpstr>
      <vt:lpstr>3. Задачи, свързани с жанровите характеристикина творбите и с особеностите на композицията им. </vt:lpstr>
      <vt:lpstr>А сега задача 25: Запишете с две – три изречения какво внушават думите:</vt:lpstr>
      <vt:lpstr>Примерни насоки за размисъл:</vt:lpstr>
      <vt:lpstr>Ето какво би могло да се получи:</vt:lpstr>
      <vt:lpstr>Прегрупиране на творбите:</vt:lpstr>
      <vt:lpstr>Прегрупиране на творбите:</vt:lpstr>
      <vt:lpstr>Прегрупиране на творбите:</vt:lpstr>
      <vt:lpstr>Благодаря Ви за вниманието!!!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2020-06-10T06:36:00Z</dcterms:created>
  <dcterms:modified xsi:type="dcterms:W3CDTF">2020-06-10T07:29:50Z</dcterms:modified>
</cp:coreProperties>
</file>