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4"/>
  </p:notesMasterIdLst>
  <p:sldIdLst>
    <p:sldId id="258" r:id="rId2"/>
    <p:sldId id="275" r:id="rId3"/>
    <p:sldId id="276" r:id="rId4"/>
    <p:sldId id="272" r:id="rId5"/>
    <p:sldId id="271" r:id="rId6"/>
    <p:sldId id="278" r:id="rId7"/>
    <p:sldId id="269" r:id="rId8"/>
    <p:sldId id="262" r:id="rId9"/>
    <p:sldId id="270" r:id="rId10"/>
    <p:sldId id="274" r:id="rId11"/>
    <p:sldId id="273"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72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E8DF7-7409-453E-B236-0CB70952B3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bg-BG"/>
        </a:p>
      </dgm:t>
    </dgm:pt>
    <dgm:pt modelId="{8DBF316D-42CE-4D60-8C63-3A24A67B06DF}">
      <dgm:prSet phldrT="[Текст]"/>
      <dgm:spPr/>
      <dgm:t>
        <a:bodyPr/>
        <a:lstStyle/>
        <a:p>
          <a:r>
            <a:rPr lang="bg-BG" dirty="0"/>
            <a:t>Мотивът за пътя</a:t>
          </a:r>
        </a:p>
      </dgm:t>
    </dgm:pt>
    <dgm:pt modelId="{A76FDB47-6BA1-4589-A10F-20C09965AFA4}" type="parTrans" cxnId="{1FAF57B3-F492-471C-B303-472E161686FC}">
      <dgm:prSet/>
      <dgm:spPr/>
      <dgm:t>
        <a:bodyPr/>
        <a:lstStyle/>
        <a:p>
          <a:endParaRPr lang="bg-BG"/>
        </a:p>
      </dgm:t>
    </dgm:pt>
    <dgm:pt modelId="{9D3EC3AB-272D-4CA7-9B73-4AB33CCF4DD7}" type="sibTrans" cxnId="{1FAF57B3-F492-471C-B303-472E161686FC}">
      <dgm:prSet/>
      <dgm:spPr/>
      <dgm:t>
        <a:bodyPr/>
        <a:lstStyle/>
        <a:p>
          <a:endParaRPr lang="bg-BG"/>
        </a:p>
      </dgm:t>
    </dgm:pt>
    <dgm:pt modelId="{3A5981CF-EC30-450A-AD8E-F46233FCD6D3}">
      <dgm:prSet phldrT="[Текст]"/>
      <dgm:spPr/>
      <dgm:t>
        <a:bodyPr/>
        <a:lstStyle/>
        <a:p>
          <a:r>
            <a:rPr lang="bg-BG" dirty="0"/>
            <a:t>Свързва се с идеята за човешкото израстване и пътуването към себе си.</a:t>
          </a:r>
        </a:p>
      </dgm:t>
    </dgm:pt>
    <dgm:pt modelId="{7DEB5892-C8C2-4E20-8DC1-AC11B29B2E4A}" type="parTrans" cxnId="{C7D8C638-5137-4CA3-A79B-22B271CD772B}">
      <dgm:prSet/>
      <dgm:spPr/>
      <dgm:t>
        <a:bodyPr/>
        <a:lstStyle/>
        <a:p>
          <a:endParaRPr lang="bg-BG"/>
        </a:p>
      </dgm:t>
    </dgm:pt>
    <dgm:pt modelId="{EB3CC0DE-D854-4623-AF26-D8148D3B9B18}" type="sibTrans" cxnId="{C7D8C638-5137-4CA3-A79B-22B271CD772B}">
      <dgm:prSet/>
      <dgm:spPr/>
      <dgm:t>
        <a:bodyPr/>
        <a:lstStyle/>
        <a:p>
          <a:endParaRPr lang="bg-BG"/>
        </a:p>
      </dgm:t>
    </dgm:pt>
    <dgm:pt modelId="{3BEAC0B9-F839-4B52-9404-93D30469547F}">
      <dgm:prSet phldrT="[Текст]"/>
      <dgm:spPr/>
      <dgm:t>
        <a:bodyPr/>
        <a:lstStyle/>
        <a:p>
          <a:r>
            <a:rPr lang="bg-BG" dirty="0"/>
            <a:t>Пътят на героите ги води до самоунищожение и морално падение.</a:t>
          </a:r>
        </a:p>
      </dgm:t>
    </dgm:pt>
    <dgm:pt modelId="{AEB0EF65-8E5F-454E-AF67-11599FBA693A}" type="parTrans" cxnId="{1BB7440C-0F59-4BDE-8016-765D21B24D5F}">
      <dgm:prSet/>
      <dgm:spPr/>
      <dgm:t>
        <a:bodyPr/>
        <a:lstStyle/>
        <a:p>
          <a:endParaRPr lang="bg-BG"/>
        </a:p>
      </dgm:t>
    </dgm:pt>
    <dgm:pt modelId="{677FCD0F-6841-4BE0-AE95-5133E77096FA}" type="sibTrans" cxnId="{1BB7440C-0F59-4BDE-8016-765D21B24D5F}">
      <dgm:prSet/>
      <dgm:spPr/>
      <dgm:t>
        <a:bodyPr/>
        <a:lstStyle/>
        <a:p>
          <a:endParaRPr lang="bg-BG"/>
        </a:p>
      </dgm:t>
    </dgm:pt>
    <dgm:pt modelId="{6FF1F06D-1596-4629-B03D-0B10E5FA0531}">
      <dgm:prSet phldrT="[Текст]"/>
      <dgm:spPr/>
      <dgm:t>
        <a:bodyPr/>
        <a:lstStyle/>
        <a:p>
          <a:r>
            <a:rPr lang="bg-BG" dirty="0"/>
            <a:t>Темата за античността</a:t>
          </a:r>
        </a:p>
      </dgm:t>
    </dgm:pt>
    <dgm:pt modelId="{C5865860-109D-478F-A1EB-BD6E8CCB0C45}" type="parTrans" cxnId="{9331140D-5788-4AA5-8C59-C832B1F93D04}">
      <dgm:prSet/>
      <dgm:spPr/>
      <dgm:t>
        <a:bodyPr/>
        <a:lstStyle/>
        <a:p>
          <a:endParaRPr lang="bg-BG"/>
        </a:p>
      </dgm:t>
    </dgm:pt>
    <dgm:pt modelId="{5E4ACF0F-7642-4DD1-9342-4CA0AE69001B}" type="sibTrans" cxnId="{9331140D-5788-4AA5-8C59-C832B1F93D04}">
      <dgm:prSet/>
      <dgm:spPr/>
      <dgm:t>
        <a:bodyPr/>
        <a:lstStyle/>
        <a:p>
          <a:endParaRPr lang="bg-BG"/>
        </a:p>
      </dgm:t>
    </dgm:pt>
    <dgm:pt modelId="{22AEFA12-956C-4521-95DF-B78BD69F6143}">
      <dgm:prSet phldrT="[Текст]"/>
      <dgm:spPr/>
      <dgm:t>
        <a:bodyPr/>
        <a:lstStyle/>
        <a:p>
          <a:r>
            <a:rPr lang="bg-BG" dirty="0"/>
            <a:t>Борис и Ирина се срещат на стар римски път, това е намек за величието и падението на Римската империя.</a:t>
          </a:r>
        </a:p>
      </dgm:t>
    </dgm:pt>
    <dgm:pt modelId="{454092AA-7E55-4774-A53E-65D51A5320A2}" type="parTrans" cxnId="{E9F7B0CD-E165-4095-83A3-442C448248E0}">
      <dgm:prSet/>
      <dgm:spPr/>
      <dgm:t>
        <a:bodyPr/>
        <a:lstStyle/>
        <a:p>
          <a:endParaRPr lang="bg-BG"/>
        </a:p>
      </dgm:t>
    </dgm:pt>
    <dgm:pt modelId="{C62BFDF0-A04C-462F-AB6E-6E5051A8FEB4}" type="sibTrans" cxnId="{E9F7B0CD-E165-4095-83A3-442C448248E0}">
      <dgm:prSet/>
      <dgm:spPr/>
      <dgm:t>
        <a:bodyPr/>
        <a:lstStyle/>
        <a:p>
          <a:endParaRPr lang="bg-BG"/>
        </a:p>
      </dgm:t>
    </dgm:pt>
    <dgm:pt modelId="{740E29DA-59D0-43C9-8E0B-96500B39C15A}">
      <dgm:prSet phldrT="[Текст]"/>
      <dgm:spPr/>
      <dgm:t>
        <a:bodyPr/>
        <a:lstStyle/>
        <a:p>
          <a:r>
            <a:rPr lang="bg-BG" dirty="0"/>
            <a:t>Темата за античността е въведена чрез образа на пътя и подсказва, че участта на героите ще е като тази на Рим.</a:t>
          </a:r>
        </a:p>
      </dgm:t>
    </dgm:pt>
    <dgm:pt modelId="{32336D70-7956-4441-BA53-30FA990ADAFC}" type="parTrans" cxnId="{C1F10CD6-FC45-48D3-A668-8C2296DE6611}">
      <dgm:prSet/>
      <dgm:spPr/>
      <dgm:t>
        <a:bodyPr/>
        <a:lstStyle/>
        <a:p>
          <a:endParaRPr lang="bg-BG"/>
        </a:p>
      </dgm:t>
    </dgm:pt>
    <dgm:pt modelId="{5FD97C4E-4610-4731-BF62-5E14D15A35F5}" type="sibTrans" cxnId="{C1F10CD6-FC45-48D3-A668-8C2296DE6611}">
      <dgm:prSet/>
      <dgm:spPr/>
      <dgm:t>
        <a:bodyPr/>
        <a:lstStyle/>
        <a:p>
          <a:endParaRPr lang="bg-BG"/>
        </a:p>
      </dgm:t>
    </dgm:pt>
    <dgm:pt modelId="{589554B3-B4FC-44D5-9F3A-F7DD45820689}">
      <dgm:prSet phldrT="[Текст]"/>
      <dgm:spPr/>
      <dgm:t>
        <a:bodyPr/>
        <a:lstStyle/>
        <a:p>
          <a:r>
            <a:rPr lang="bg-BG" dirty="0"/>
            <a:t>Образите на тютюна и „</a:t>
          </a:r>
          <a:r>
            <a:rPr lang="bg-BG" dirty="0" err="1"/>
            <a:t>Никотиана</a:t>
          </a:r>
          <a:r>
            <a:rPr lang="bg-BG" dirty="0"/>
            <a:t>“</a:t>
          </a:r>
        </a:p>
      </dgm:t>
    </dgm:pt>
    <dgm:pt modelId="{A8716AF1-7CB1-4A79-ADFE-01E9C5FFB2C3}" type="parTrans" cxnId="{8C5DD545-5E84-4ED9-966B-731A44F7CDB7}">
      <dgm:prSet/>
      <dgm:spPr/>
      <dgm:t>
        <a:bodyPr/>
        <a:lstStyle/>
        <a:p>
          <a:endParaRPr lang="bg-BG"/>
        </a:p>
      </dgm:t>
    </dgm:pt>
    <dgm:pt modelId="{3BA4FFE6-732F-4445-80C4-9B4A64F00D55}" type="sibTrans" cxnId="{8C5DD545-5E84-4ED9-966B-731A44F7CDB7}">
      <dgm:prSet/>
      <dgm:spPr/>
      <dgm:t>
        <a:bodyPr/>
        <a:lstStyle/>
        <a:p>
          <a:endParaRPr lang="bg-BG"/>
        </a:p>
      </dgm:t>
    </dgm:pt>
    <dgm:pt modelId="{6C34144B-AFE2-40EB-AB3B-BF9EF048BBD2}">
      <dgm:prSet phldrT="[Текст]"/>
      <dgm:spPr/>
      <dgm:t>
        <a:bodyPr/>
        <a:lstStyle/>
        <a:p>
          <a:r>
            <a:rPr lang="bg-BG" dirty="0"/>
            <a:t>Тютюнът се свързва с отрова, води героите към гибел, към пристрастяване и фанатизиране.</a:t>
          </a:r>
        </a:p>
      </dgm:t>
    </dgm:pt>
    <dgm:pt modelId="{163D7F37-4907-4A8B-862F-56AC0124E765}" type="parTrans" cxnId="{45F1AEC1-A18A-48DD-AEA4-132AA1491391}">
      <dgm:prSet/>
      <dgm:spPr/>
      <dgm:t>
        <a:bodyPr/>
        <a:lstStyle/>
        <a:p>
          <a:endParaRPr lang="bg-BG"/>
        </a:p>
      </dgm:t>
    </dgm:pt>
    <dgm:pt modelId="{3CD8FF17-18DF-4E9A-A128-73CBC2E7C463}" type="sibTrans" cxnId="{45F1AEC1-A18A-48DD-AEA4-132AA1491391}">
      <dgm:prSet/>
      <dgm:spPr/>
      <dgm:t>
        <a:bodyPr/>
        <a:lstStyle/>
        <a:p>
          <a:endParaRPr lang="bg-BG"/>
        </a:p>
      </dgm:t>
    </dgm:pt>
    <dgm:pt modelId="{1448A30E-F60A-412B-B000-B4839561E941}">
      <dgm:prSet phldrT="[Текст]"/>
      <dgm:spPr/>
      <dgm:t>
        <a:bodyPr/>
        <a:lstStyle/>
        <a:p>
          <a:r>
            <a:rPr lang="bg-BG" dirty="0"/>
            <a:t>„</a:t>
          </a:r>
          <a:r>
            <a:rPr lang="bg-BG" dirty="0" err="1"/>
            <a:t>Никотиана</a:t>
          </a:r>
          <a:r>
            <a:rPr lang="bg-BG" dirty="0"/>
            <a:t>“ е умален модел на света на опустошението, гибелта и пороците, на егоизма и самотата, тя поглъща своите жертви и ги обрича на отравяне, безчовечност, бездушие.</a:t>
          </a:r>
        </a:p>
      </dgm:t>
    </dgm:pt>
    <dgm:pt modelId="{0178B4A4-3B72-4CE7-8119-33D9CB33892D}" type="parTrans" cxnId="{943F79BC-2F0E-413B-9AA6-4CF16E0141D2}">
      <dgm:prSet/>
      <dgm:spPr/>
      <dgm:t>
        <a:bodyPr/>
        <a:lstStyle/>
        <a:p>
          <a:endParaRPr lang="bg-BG"/>
        </a:p>
      </dgm:t>
    </dgm:pt>
    <dgm:pt modelId="{7354B90F-A0EF-4871-BD46-0730C348EB6A}" type="sibTrans" cxnId="{943F79BC-2F0E-413B-9AA6-4CF16E0141D2}">
      <dgm:prSet/>
      <dgm:spPr/>
      <dgm:t>
        <a:bodyPr/>
        <a:lstStyle/>
        <a:p>
          <a:endParaRPr lang="bg-BG"/>
        </a:p>
      </dgm:t>
    </dgm:pt>
    <dgm:pt modelId="{8A6F45DD-A0E8-406F-A7F0-4E8AA867B9E1}" type="pres">
      <dgm:prSet presAssocID="{FE5E8DF7-7409-453E-B236-0CB70952B32F}" presName="linearFlow" presStyleCnt="0">
        <dgm:presLayoutVars>
          <dgm:dir/>
          <dgm:animLvl val="lvl"/>
          <dgm:resizeHandles/>
        </dgm:presLayoutVars>
      </dgm:prSet>
      <dgm:spPr/>
    </dgm:pt>
    <dgm:pt modelId="{037D05DD-AC72-4043-838F-7B40B01D9BD5}" type="pres">
      <dgm:prSet presAssocID="{8DBF316D-42CE-4D60-8C63-3A24A67B06DF}" presName="compositeNode" presStyleCnt="0">
        <dgm:presLayoutVars>
          <dgm:bulletEnabled val="1"/>
        </dgm:presLayoutVars>
      </dgm:prSet>
      <dgm:spPr/>
    </dgm:pt>
    <dgm:pt modelId="{4FC19E55-64DD-44D1-AE39-76DC723B07B1}" type="pres">
      <dgm:prSet presAssocID="{8DBF316D-42CE-4D60-8C63-3A24A67B06DF}" presName="image" presStyleLbl="fgImgPlace1" presStyleIdx="0" presStyleCnt="3" custScaleX="184817" custScaleY="146147"/>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08CCC661-914D-40FA-968F-9892C44D38E1}" type="pres">
      <dgm:prSet presAssocID="{8DBF316D-42CE-4D60-8C63-3A24A67B06DF}" presName="childNode" presStyleLbl="node1" presStyleIdx="0" presStyleCnt="3" custScaleY="74381">
        <dgm:presLayoutVars>
          <dgm:bulletEnabled val="1"/>
        </dgm:presLayoutVars>
      </dgm:prSet>
      <dgm:spPr/>
    </dgm:pt>
    <dgm:pt modelId="{DD041B2F-EF0A-4C9F-9D41-836C4DE9FACD}" type="pres">
      <dgm:prSet presAssocID="{8DBF316D-42CE-4D60-8C63-3A24A67B06DF}" presName="parentNode" presStyleLbl="revTx" presStyleIdx="0" presStyleCnt="3" custScaleY="52119">
        <dgm:presLayoutVars>
          <dgm:chMax val="0"/>
          <dgm:bulletEnabled val="1"/>
        </dgm:presLayoutVars>
      </dgm:prSet>
      <dgm:spPr/>
    </dgm:pt>
    <dgm:pt modelId="{EBBA6949-4575-40F6-8F76-767B40919C08}" type="pres">
      <dgm:prSet presAssocID="{9D3EC3AB-272D-4CA7-9B73-4AB33CCF4DD7}" presName="sibTrans" presStyleCnt="0"/>
      <dgm:spPr/>
    </dgm:pt>
    <dgm:pt modelId="{D09E3869-6EF5-4AE2-ADFA-EAFEC04E91E0}" type="pres">
      <dgm:prSet presAssocID="{6FF1F06D-1596-4629-B03D-0B10E5FA0531}" presName="compositeNode" presStyleCnt="0">
        <dgm:presLayoutVars>
          <dgm:bulletEnabled val="1"/>
        </dgm:presLayoutVars>
      </dgm:prSet>
      <dgm:spPr/>
    </dgm:pt>
    <dgm:pt modelId="{64AD1968-F221-40DD-8FBE-E6FB0CDC86AB}" type="pres">
      <dgm:prSet presAssocID="{6FF1F06D-1596-4629-B03D-0B10E5FA0531}" presName="image" presStyleLbl="fgImgPlace1" presStyleIdx="1" presStyleCnt="3" custScaleX="187880" custScaleY="152221"/>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7048B255-A2DB-453B-BC00-ABEED2DF7C7B}" type="pres">
      <dgm:prSet presAssocID="{6FF1F06D-1596-4629-B03D-0B10E5FA0531}" presName="childNode" presStyleLbl="node1" presStyleIdx="1" presStyleCnt="3" custScaleY="74916">
        <dgm:presLayoutVars>
          <dgm:bulletEnabled val="1"/>
        </dgm:presLayoutVars>
      </dgm:prSet>
      <dgm:spPr/>
    </dgm:pt>
    <dgm:pt modelId="{38998A73-9DCF-4489-B7A3-0C3924EB1754}" type="pres">
      <dgm:prSet presAssocID="{6FF1F06D-1596-4629-B03D-0B10E5FA0531}" presName="parentNode" presStyleLbl="revTx" presStyleIdx="1" presStyleCnt="3" custScaleY="78930">
        <dgm:presLayoutVars>
          <dgm:chMax val="0"/>
          <dgm:bulletEnabled val="1"/>
        </dgm:presLayoutVars>
      </dgm:prSet>
      <dgm:spPr/>
    </dgm:pt>
    <dgm:pt modelId="{E1B3DA43-B294-427B-8CAF-A51E5DD65685}" type="pres">
      <dgm:prSet presAssocID="{5E4ACF0F-7642-4DD1-9342-4CA0AE69001B}" presName="sibTrans" presStyleCnt="0"/>
      <dgm:spPr/>
    </dgm:pt>
    <dgm:pt modelId="{97161D12-DFD9-483D-9E43-DE3B07BD6ADE}" type="pres">
      <dgm:prSet presAssocID="{589554B3-B4FC-44D5-9F3A-F7DD45820689}" presName="compositeNode" presStyleCnt="0">
        <dgm:presLayoutVars>
          <dgm:bulletEnabled val="1"/>
        </dgm:presLayoutVars>
      </dgm:prSet>
      <dgm:spPr/>
    </dgm:pt>
    <dgm:pt modelId="{B9529ED5-600B-4E4C-A6F8-E20E0DF0CC05}" type="pres">
      <dgm:prSet presAssocID="{589554B3-B4FC-44D5-9F3A-F7DD45820689}" presName="image" presStyleLbl="fgImgPlace1" presStyleIdx="2" presStyleCnt="3" custScaleX="227896" custScaleY="16515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CCDC9E81-4E90-41B9-922D-C9C06A692FCE}" type="pres">
      <dgm:prSet presAssocID="{589554B3-B4FC-44D5-9F3A-F7DD45820689}" presName="childNode" presStyleLbl="node1" presStyleIdx="2" presStyleCnt="3" custScaleX="103069" custScaleY="85935">
        <dgm:presLayoutVars>
          <dgm:bulletEnabled val="1"/>
        </dgm:presLayoutVars>
      </dgm:prSet>
      <dgm:spPr/>
    </dgm:pt>
    <dgm:pt modelId="{3E0B2588-0585-42E3-9579-3C575467E09A}" type="pres">
      <dgm:prSet presAssocID="{589554B3-B4FC-44D5-9F3A-F7DD45820689}" presName="parentNode" presStyleLbl="revTx" presStyleIdx="2" presStyleCnt="3" custFlipVert="1" custScaleX="76669" custScaleY="85109">
        <dgm:presLayoutVars>
          <dgm:chMax val="0"/>
          <dgm:bulletEnabled val="1"/>
        </dgm:presLayoutVars>
      </dgm:prSet>
      <dgm:spPr/>
    </dgm:pt>
  </dgm:ptLst>
  <dgm:cxnLst>
    <dgm:cxn modelId="{4C7B4C00-9044-45B6-AB95-D005CAD26395}" type="presOf" srcId="{1448A30E-F60A-412B-B000-B4839561E941}" destId="{CCDC9E81-4E90-41B9-922D-C9C06A692FCE}" srcOrd="0" destOrd="1" presId="urn:microsoft.com/office/officeart/2005/8/layout/hList2"/>
    <dgm:cxn modelId="{BD8BFA0B-8859-43B1-998F-A4362F9D8C74}" type="presOf" srcId="{8DBF316D-42CE-4D60-8C63-3A24A67B06DF}" destId="{DD041B2F-EF0A-4C9F-9D41-836C4DE9FACD}" srcOrd="0" destOrd="0" presId="urn:microsoft.com/office/officeart/2005/8/layout/hList2"/>
    <dgm:cxn modelId="{1BB7440C-0F59-4BDE-8016-765D21B24D5F}" srcId="{8DBF316D-42CE-4D60-8C63-3A24A67B06DF}" destId="{3BEAC0B9-F839-4B52-9404-93D30469547F}" srcOrd="1" destOrd="0" parTransId="{AEB0EF65-8E5F-454E-AF67-11599FBA693A}" sibTransId="{677FCD0F-6841-4BE0-AE95-5133E77096FA}"/>
    <dgm:cxn modelId="{9331140D-5788-4AA5-8C59-C832B1F93D04}" srcId="{FE5E8DF7-7409-453E-B236-0CB70952B32F}" destId="{6FF1F06D-1596-4629-B03D-0B10E5FA0531}" srcOrd="1" destOrd="0" parTransId="{C5865860-109D-478F-A1EB-BD6E8CCB0C45}" sibTransId="{5E4ACF0F-7642-4DD1-9342-4CA0AE69001B}"/>
    <dgm:cxn modelId="{32956911-19CB-4B4C-AFF5-A6B9690651BC}" type="presOf" srcId="{3A5981CF-EC30-450A-AD8E-F46233FCD6D3}" destId="{08CCC661-914D-40FA-968F-9892C44D38E1}" srcOrd="0" destOrd="0" presId="urn:microsoft.com/office/officeart/2005/8/layout/hList2"/>
    <dgm:cxn modelId="{91CA1E25-0AC0-43F0-A530-587CA84267A7}" type="presOf" srcId="{FE5E8DF7-7409-453E-B236-0CB70952B32F}" destId="{8A6F45DD-A0E8-406F-A7F0-4E8AA867B9E1}" srcOrd="0" destOrd="0" presId="urn:microsoft.com/office/officeart/2005/8/layout/hList2"/>
    <dgm:cxn modelId="{C7D8C638-5137-4CA3-A79B-22B271CD772B}" srcId="{8DBF316D-42CE-4D60-8C63-3A24A67B06DF}" destId="{3A5981CF-EC30-450A-AD8E-F46233FCD6D3}" srcOrd="0" destOrd="0" parTransId="{7DEB5892-C8C2-4E20-8DC1-AC11B29B2E4A}" sibTransId="{EB3CC0DE-D854-4623-AF26-D8148D3B9B18}"/>
    <dgm:cxn modelId="{8C5DD545-5E84-4ED9-966B-731A44F7CDB7}" srcId="{FE5E8DF7-7409-453E-B236-0CB70952B32F}" destId="{589554B3-B4FC-44D5-9F3A-F7DD45820689}" srcOrd="2" destOrd="0" parTransId="{A8716AF1-7CB1-4A79-ADFE-01E9C5FFB2C3}" sibTransId="{3BA4FFE6-732F-4445-80C4-9B4A64F00D55}"/>
    <dgm:cxn modelId="{BA34EB6F-560E-41E9-9FBB-389A1C512E28}" type="presOf" srcId="{6FF1F06D-1596-4629-B03D-0B10E5FA0531}" destId="{38998A73-9DCF-4489-B7A3-0C3924EB1754}" srcOrd="0" destOrd="0" presId="urn:microsoft.com/office/officeart/2005/8/layout/hList2"/>
    <dgm:cxn modelId="{D31FCA9A-F2AF-498E-861F-92BD66AF01B1}" type="presOf" srcId="{740E29DA-59D0-43C9-8E0B-96500B39C15A}" destId="{7048B255-A2DB-453B-BC00-ABEED2DF7C7B}" srcOrd="0" destOrd="1" presId="urn:microsoft.com/office/officeart/2005/8/layout/hList2"/>
    <dgm:cxn modelId="{E192C4A2-4545-43D0-B2F2-3CA2AB1D77BD}" type="presOf" srcId="{3BEAC0B9-F839-4B52-9404-93D30469547F}" destId="{08CCC661-914D-40FA-968F-9892C44D38E1}" srcOrd="0" destOrd="1" presId="urn:microsoft.com/office/officeart/2005/8/layout/hList2"/>
    <dgm:cxn modelId="{1FAF57B3-F492-471C-B303-472E161686FC}" srcId="{FE5E8DF7-7409-453E-B236-0CB70952B32F}" destId="{8DBF316D-42CE-4D60-8C63-3A24A67B06DF}" srcOrd="0" destOrd="0" parTransId="{A76FDB47-6BA1-4589-A10F-20C09965AFA4}" sibTransId="{9D3EC3AB-272D-4CA7-9B73-4AB33CCF4DD7}"/>
    <dgm:cxn modelId="{943F79BC-2F0E-413B-9AA6-4CF16E0141D2}" srcId="{589554B3-B4FC-44D5-9F3A-F7DD45820689}" destId="{1448A30E-F60A-412B-B000-B4839561E941}" srcOrd="1" destOrd="0" parTransId="{0178B4A4-3B72-4CE7-8119-33D9CB33892D}" sibTransId="{7354B90F-A0EF-4871-BD46-0730C348EB6A}"/>
    <dgm:cxn modelId="{718B58BD-D52C-4D0B-B8D9-878484FCE8AD}" type="presOf" srcId="{589554B3-B4FC-44D5-9F3A-F7DD45820689}" destId="{3E0B2588-0585-42E3-9579-3C575467E09A}" srcOrd="0" destOrd="0" presId="urn:microsoft.com/office/officeart/2005/8/layout/hList2"/>
    <dgm:cxn modelId="{660A09C1-148D-416E-901E-EEB877691B6F}" type="presOf" srcId="{6C34144B-AFE2-40EB-AB3B-BF9EF048BBD2}" destId="{CCDC9E81-4E90-41B9-922D-C9C06A692FCE}" srcOrd="0" destOrd="0" presId="urn:microsoft.com/office/officeart/2005/8/layout/hList2"/>
    <dgm:cxn modelId="{45F1AEC1-A18A-48DD-AEA4-132AA1491391}" srcId="{589554B3-B4FC-44D5-9F3A-F7DD45820689}" destId="{6C34144B-AFE2-40EB-AB3B-BF9EF048BBD2}" srcOrd="0" destOrd="0" parTransId="{163D7F37-4907-4A8B-862F-56AC0124E765}" sibTransId="{3CD8FF17-18DF-4E9A-A128-73CBC2E7C463}"/>
    <dgm:cxn modelId="{E9F7B0CD-E165-4095-83A3-442C448248E0}" srcId="{6FF1F06D-1596-4629-B03D-0B10E5FA0531}" destId="{22AEFA12-956C-4521-95DF-B78BD69F6143}" srcOrd="0" destOrd="0" parTransId="{454092AA-7E55-4774-A53E-65D51A5320A2}" sibTransId="{C62BFDF0-A04C-462F-AB6E-6E5051A8FEB4}"/>
    <dgm:cxn modelId="{C1F10CD6-FC45-48D3-A668-8C2296DE6611}" srcId="{6FF1F06D-1596-4629-B03D-0B10E5FA0531}" destId="{740E29DA-59D0-43C9-8E0B-96500B39C15A}" srcOrd="1" destOrd="0" parTransId="{32336D70-7956-4441-BA53-30FA990ADAFC}" sibTransId="{5FD97C4E-4610-4731-BF62-5E14D15A35F5}"/>
    <dgm:cxn modelId="{82E97CD7-BF90-4891-8D02-84D272A8E2D9}" type="presOf" srcId="{22AEFA12-956C-4521-95DF-B78BD69F6143}" destId="{7048B255-A2DB-453B-BC00-ABEED2DF7C7B}" srcOrd="0" destOrd="0" presId="urn:microsoft.com/office/officeart/2005/8/layout/hList2"/>
    <dgm:cxn modelId="{EF8B9431-58CD-4E90-985D-517F797EE576}" type="presParOf" srcId="{8A6F45DD-A0E8-406F-A7F0-4E8AA867B9E1}" destId="{037D05DD-AC72-4043-838F-7B40B01D9BD5}" srcOrd="0" destOrd="0" presId="urn:microsoft.com/office/officeart/2005/8/layout/hList2"/>
    <dgm:cxn modelId="{116CFEAD-AE0B-43B2-A776-FD4ED2293B04}" type="presParOf" srcId="{037D05DD-AC72-4043-838F-7B40B01D9BD5}" destId="{4FC19E55-64DD-44D1-AE39-76DC723B07B1}" srcOrd="0" destOrd="0" presId="urn:microsoft.com/office/officeart/2005/8/layout/hList2"/>
    <dgm:cxn modelId="{DBC2277B-0803-4016-96D0-A92881F54DA1}" type="presParOf" srcId="{037D05DD-AC72-4043-838F-7B40B01D9BD5}" destId="{08CCC661-914D-40FA-968F-9892C44D38E1}" srcOrd="1" destOrd="0" presId="urn:microsoft.com/office/officeart/2005/8/layout/hList2"/>
    <dgm:cxn modelId="{35171BE1-0CA9-4820-9337-772C9D183406}" type="presParOf" srcId="{037D05DD-AC72-4043-838F-7B40B01D9BD5}" destId="{DD041B2F-EF0A-4C9F-9D41-836C4DE9FACD}" srcOrd="2" destOrd="0" presId="urn:microsoft.com/office/officeart/2005/8/layout/hList2"/>
    <dgm:cxn modelId="{407FD1B6-7F1A-4FA9-879D-CBB170444D66}" type="presParOf" srcId="{8A6F45DD-A0E8-406F-A7F0-4E8AA867B9E1}" destId="{EBBA6949-4575-40F6-8F76-767B40919C08}" srcOrd="1" destOrd="0" presId="urn:microsoft.com/office/officeart/2005/8/layout/hList2"/>
    <dgm:cxn modelId="{041479B7-3070-4F50-8118-380F69A1037A}" type="presParOf" srcId="{8A6F45DD-A0E8-406F-A7F0-4E8AA867B9E1}" destId="{D09E3869-6EF5-4AE2-ADFA-EAFEC04E91E0}" srcOrd="2" destOrd="0" presId="urn:microsoft.com/office/officeart/2005/8/layout/hList2"/>
    <dgm:cxn modelId="{FC08BF31-97B3-448E-A544-96B48F21BB8E}" type="presParOf" srcId="{D09E3869-6EF5-4AE2-ADFA-EAFEC04E91E0}" destId="{64AD1968-F221-40DD-8FBE-E6FB0CDC86AB}" srcOrd="0" destOrd="0" presId="urn:microsoft.com/office/officeart/2005/8/layout/hList2"/>
    <dgm:cxn modelId="{BAD6DA23-6518-4226-A55A-CB6BB937D519}" type="presParOf" srcId="{D09E3869-6EF5-4AE2-ADFA-EAFEC04E91E0}" destId="{7048B255-A2DB-453B-BC00-ABEED2DF7C7B}" srcOrd="1" destOrd="0" presId="urn:microsoft.com/office/officeart/2005/8/layout/hList2"/>
    <dgm:cxn modelId="{286BB710-47D1-448B-94BE-354FD178E642}" type="presParOf" srcId="{D09E3869-6EF5-4AE2-ADFA-EAFEC04E91E0}" destId="{38998A73-9DCF-4489-B7A3-0C3924EB1754}" srcOrd="2" destOrd="0" presId="urn:microsoft.com/office/officeart/2005/8/layout/hList2"/>
    <dgm:cxn modelId="{A887B3F8-BEBA-41BC-B4C7-84E143FB8ABB}" type="presParOf" srcId="{8A6F45DD-A0E8-406F-A7F0-4E8AA867B9E1}" destId="{E1B3DA43-B294-427B-8CAF-A51E5DD65685}" srcOrd="3" destOrd="0" presId="urn:microsoft.com/office/officeart/2005/8/layout/hList2"/>
    <dgm:cxn modelId="{6C92EC1A-98FC-4BF8-A331-8B1F07829250}" type="presParOf" srcId="{8A6F45DD-A0E8-406F-A7F0-4E8AA867B9E1}" destId="{97161D12-DFD9-483D-9E43-DE3B07BD6ADE}" srcOrd="4" destOrd="0" presId="urn:microsoft.com/office/officeart/2005/8/layout/hList2"/>
    <dgm:cxn modelId="{4A239E0B-FBA6-41F5-A58C-A1A1DB62DD22}" type="presParOf" srcId="{97161D12-DFD9-483D-9E43-DE3B07BD6ADE}" destId="{B9529ED5-600B-4E4C-A6F8-E20E0DF0CC05}" srcOrd="0" destOrd="0" presId="urn:microsoft.com/office/officeart/2005/8/layout/hList2"/>
    <dgm:cxn modelId="{60E8EAA2-E35B-4C98-9063-EA3103A37168}" type="presParOf" srcId="{97161D12-DFD9-483D-9E43-DE3B07BD6ADE}" destId="{CCDC9E81-4E90-41B9-922D-C9C06A692FCE}" srcOrd="1" destOrd="0" presId="urn:microsoft.com/office/officeart/2005/8/layout/hList2"/>
    <dgm:cxn modelId="{B13BAA6C-2C89-4D0F-865B-1085CC3CBF8D}" type="presParOf" srcId="{97161D12-DFD9-483D-9E43-DE3B07BD6ADE}" destId="{3E0B2588-0585-42E3-9579-3C575467E09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E426FB-2CCE-4204-AE9D-50CE35EC1489}" type="doc">
      <dgm:prSet loTypeId="urn:microsoft.com/office/officeart/2005/8/layout/pyramid1" loCatId="pyramid" qsTypeId="urn:microsoft.com/office/officeart/2005/8/quickstyle/3d2" qsCatId="3D" csTypeId="urn:microsoft.com/office/officeart/2005/8/colors/accent2_4" csCatId="accent2" phldr="1"/>
      <dgm:spPr/>
      <dgm:t>
        <a:bodyPr/>
        <a:lstStyle/>
        <a:p>
          <a:endParaRPr lang="en-US"/>
        </a:p>
      </dgm:t>
    </dgm:pt>
    <dgm:pt modelId="{ABF1413B-5DD0-458B-A589-061615BB84C2}">
      <dgm:prSet/>
      <dgm:spPr/>
      <dgm:t>
        <a:bodyPr/>
        <a:lstStyle/>
        <a:p>
          <a:endParaRPr lang="bg-BG"/>
        </a:p>
      </dgm:t>
    </dgm:pt>
    <dgm:pt modelId="{581329D7-C928-4E66-B38E-36FA83B9965B}" type="parTrans" cxnId="{C881C040-2E4D-43D5-BCB2-A4095AF6E054}">
      <dgm:prSet/>
      <dgm:spPr/>
      <dgm:t>
        <a:bodyPr/>
        <a:lstStyle/>
        <a:p>
          <a:endParaRPr lang="bg-BG"/>
        </a:p>
      </dgm:t>
    </dgm:pt>
    <dgm:pt modelId="{DDC653AB-8204-4C19-A7EC-A53F6B84283D}" type="sibTrans" cxnId="{C881C040-2E4D-43D5-BCB2-A4095AF6E054}">
      <dgm:prSet/>
      <dgm:spPr/>
      <dgm:t>
        <a:bodyPr/>
        <a:lstStyle/>
        <a:p>
          <a:endParaRPr lang="bg-BG"/>
        </a:p>
      </dgm:t>
    </dgm:pt>
    <dgm:pt modelId="{E607865C-2DF3-43D9-9BAB-E289161E5B5E}">
      <dgm:prSet/>
      <dgm:spPr/>
      <dgm:t>
        <a:bodyPr/>
        <a:lstStyle/>
        <a:p>
          <a:endParaRPr lang="bg-BG"/>
        </a:p>
      </dgm:t>
    </dgm:pt>
    <dgm:pt modelId="{9BDACD05-BD76-44F1-B7A4-325BB87CE821}" type="parTrans" cxnId="{E26CE006-95B6-4412-9C81-3CB699B0EF4F}">
      <dgm:prSet/>
      <dgm:spPr/>
      <dgm:t>
        <a:bodyPr/>
        <a:lstStyle/>
        <a:p>
          <a:endParaRPr lang="bg-BG"/>
        </a:p>
      </dgm:t>
    </dgm:pt>
    <dgm:pt modelId="{E0DCA37A-F8FA-41E6-B805-75861837970E}" type="sibTrans" cxnId="{E26CE006-95B6-4412-9C81-3CB699B0EF4F}">
      <dgm:prSet/>
      <dgm:spPr/>
      <dgm:t>
        <a:bodyPr/>
        <a:lstStyle/>
        <a:p>
          <a:endParaRPr lang="bg-BG"/>
        </a:p>
      </dgm:t>
    </dgm:pt>
    <dgm:pt modelId="{41585DE9-0D82-4B44-B3CE-A91331B4C75F}">
      <dgm:prSet/>
      <dgm:spPr/>
      <dgm:t>
        <a:bodyPr/>
        <a:lstStyle/>
        <a:p>
          <a:endParaRPr lang="bg-BG"/>
        </a:p>
      </dgm:t>
    </dgm:pt>
    <dgm:pt modelId="{01DD4104-BD1E-4FB8-B96B-1E05287915D9}" type="parTrans" cxnId="{6CF97EBF-3247-4C52-A63A-38CE9AA0D390}">
      <dgm:prSet/>
      <dgm:spPr/>
      <dgm:t>
        <a:bodyPr/>
        <a:lstStyle/>
        <a:p>
          <a:endParaRPr lang="bg-BG"/>
        </a:p>
      </dgm:t>
    </dgm:pt>
    <dgm:pt modelId="{54E9AAC5-B554-4311-80FE-E8AB2F250015}" type="sibTrans" cxnId="{6CF97EBF-3247-4C52-A63A-38CE9AA0D390}">
      <dgm:prSet/>
      <dgm:spPr/>
      <dgm:t>
        <a:bodyPr/>
        <a:lstStyle/>
        <a:p>
          <a:endParaRPr lang="bg-BG"/>
        </a:p>
      </dgm:t>
    </dgm:pt>
    <dgm:pt modelId="{2CC687BA-D490-4315-B6FC-DB30027AD04A}">
      <dgm:prSet/>
      <dgm:spPr/>
      <dgm:t>
        <a:bodyPr/>
        <a:lstStyle/>
        <a:p>
          <a:endParaRPr lang="bg-BG"/>
        </a:p>
      </dgm:t>
    </dgm:pt>
    <dgm:pt modelId="{18B27113-1D7C-4E6F-B7AF-25EEA06AACDF}" type="parTrans" cxnId="{561545A9-9AF0-41B8-B6A0-3AC3AE144810}">
      <dgm:prSet/>
      <dgm:spPr/>
      <dgm:t>
        <a:bodyPr/>
        <a:lstStyle/>
        <a:p>
          <a:endParaRPr lang="bg-BG"/>
        </a:p>
      </dgm:t>
    </dgm:pt>
    <dgm:pt modelId="{C6CA791F-BF5C-437D-AF7B-6E1601808F57}" type="sibTrans" cxnId="{561545A9-9AF0-41B8-B6A0-3AC3AE144810}">
      <dgm:prSet/>
      <dgm:spPr/>
      <dgm:t>
        <a:bodyPr/>
        <a:lstStyle/>
        <a:p>
          <a:endParaRPr lang="bg-BG"/>
        </a:p>
      </dgm:t>
    </dgm:pt>
    <dgm:pt modelId="{CEAF4A1F-FB5B-4CF9-B528-2D5C40052C9E}">
      <dgm:prSet/>
      <dgm:spPr/>
      <dgm:t>
        <a:bodyPr/>
        <a:lstStyle/>
        <a:p>
          <a:endParaRPr lang="bg-BG"/>
        </a:p>
      </dgm:t>
    </dgm:pt>
    <dgm:pt modelId="{E35DD476-6A9D-417B-8984-01763C8009DE}" type="parTrans" cxnId="{29725BCC-99C8-4732-BDFD-73C1A398C70D}">
      <dgm:prSet/>
      <dgm:spPr/>
      <dgm:t>
        <a:bodyPr/>
        <a:lstStyle/>
        <a:p>
          <a:endParaRPr lang="bg-BG"/>
        </a:p>
      </dgm:t>
    </dgm:pt>
    <dgm:pt modelId="{E53FCA33-8C99-4ADB-9175-99E973C2A176}" type="sibTrans" cxnId="{29725BCC-99C8-4732-BDFD-73C1A398C70D}">
      <dgm:prSet/>
      <dgm:spPr/>
      <dgm:t>
        <a:bodyPr/>
        <a:lstStyle/>
        <a:p>
          <a:endParaRPr lang="bg-BG"/>
        </a:p>
      </dgm:t>
    </dgm:pt>
    <dgm:pt modelId="{CFCD7EEE-41CC-4640-B732-0505BC46BEB3}">
      <dgm:prSet/>
      <dgm:spPr/>
      <dgm:t>
        <a:bodyPr/>
        <a:lstStyle/>
        <a:p>
          <a:endParaRPr lang="ru-RU" dirty="0"/>
        </a:p>
      </dgm:t>
    </dgm:pt>
    <dgm:pt modelId="{644BF734-D25D-4D10-B27C-D8EA8474AF7C}" type="parTrans" cxnId="{B14EFEAE-7BC9-49D4-ADDA-7F83E5111952}">
      <dgm:prSet/>
      <dgm:spPr/>
      <dgm:t>
        <a:bodyPr/>
        <a:lstStyle/>
        <a:p>
          <a:endParaRPr lang="en-US"/>
        </a:p>
      </dgm:t>
    </dgm:pt>
    <dgm:pt modelId="{AA4BBCC2-C280-4407-BECF-BA8C876F1AE3}" type="sibTrans" cxnId="{B14EFEAE-7BC9-49D4-ADDA-7F83E5111952}">
      <dgm:prSet/>
      <dgm:spPr/>
      <dgm:t>
        <a:bodyPr/>
        <a:lstStyle/>
        <a:p>
          <a:endParaRPr lang="en-US"/>
        </a:p>
      </dgm:t>
    </dgm:pt>
    <dgm:pt modelId="{7FD9DEE0-C58D-41FF-BF99-CB449247493E}">
      <dgm:prSet/>
      <dgm:spPr/>
      <dgm:t>
        <a:bodyPr/>
        <a:lstStyle/>
        <a:p>
          <a:endParaRPr lang="ru-RU" dirty="0"/>
        </a:p>
      </dgm:t>
    </dgm:pt>
    <dgm:pt modelId="{38B475FB-99C1-4E63-827C-1FF4D96216F8}" type="parTrans" cxnId="{E1B19711-895C-4D85-AA38-2ED5FA0355B9}">
      <dgm:prSet/>
      <dgm:spPr/>
      <dgm:t>
        <a:bodyPr/>
        <a:lstStyle/>
        <a:p>
          <a:endParaRPr lang="en-US"/>
        </a:p>
      </dgm:t>
    </dgm:pt>
    <dgm:pt modelId="{0769D17C-B1BE-407D-9469-299C102CAD3A}" type="sibTrans" cxnId="{E1B19711-895C-4D85-AA38-2ED5FA0355B9}">
      <dgm:prSet/>
      <dgm:spPr/>
      <dgm:t>
        <a:bodyPr/>
        <a:lstStyle/>
        <a:p>
          <a:endParaRPr lang="en-US"/>
        </a:p>
      </dgm:t>
    </dgm:pt>
    <dgm:pt modelId="{FC24E919-00E8-4783-941C-168AF777F565}" type="pres">
      <dgm:prSet presAssocID="{B7E426FB-2CCE-4204-AE9D-50CE35EC1489}" presName="Name0" presStyleCnt="0">
        <dgm:presLayoutVars>
          <dgm:dir/>
          <dgm:animLvl val="lvl"/>
          <dgm:resizeHandles val="exact"/>
        </dgm:presLayoutVars>
      </dgm:prSet>
      <dgm:spPr/>
    </dgm:pt>
    <dgm:pt modelId="{4AC858BC-BC8C-427C-811A-327D2B97A522}" type="pres">
      <dgm:prSet presAssocID="{41585DE9-0D82-4B44-B3CE-A91331B4C75F}" presName="Name8" presStyleCnt="0"/>
      <dgm:spPr/>
    </dgm:pt>
    <dgm:pt modelId="{FAECB317-4003-46DC-9FAE-8ED9256E6569}" type="pres">
      <dgm:prSet presAssocID="{41585DE9-0D82-4B44-B3CE-A91331B4C75F}" presName="level" presStyleLbl="node1" presStyleIdx="0" presStyleCnt="7">
        <dgm:presLayoutVars>
          <dgm:chMax val="1"/>
          <dgm:bulletEnabled val="1"/>
        </dgm:presLayoutVars>
      </dgm:prSet>
      <dgm:spPr/>
    </dgm:pt>
    <dgm:pt modelId="{10CF64CD-332F-440C-B461-2178FE2ED006}" type="pres">
      <dgm:prSet presAssocID="{41585DE9-0D82-4B44-B3CE-A91331B4C75F}" presName="levelTx" presStyleLbl="revTx" presStyleIdx="0" presStyleCnt="0">
        <dgm:presLayoutVars>
          <dgm:chMax val="1"/>
          <dgm:bulletEnabled val="1"/>
        </dgm:presLayoutVars>
      </dgm:prSet>
      <dgm:spPr/>
    </dgm:pt>
    <dgm:pt modelId="{3DE7D648-B8FA-4782-8FFC-C2E0690917D0}" type="pres">
      <dgm:prSet presAssocID="{CEAF4A1F-FB5B-4CF9-B528-2D5C40052C9E}" presName="Name8" presStyleCnt="0"/>
      <dgm:spPr/>
    </dgm:pt>
    <dgm:pt modelId="{12FAF11D-A480-4E93-8F8C-F85C924A6DEA}" type="pres">
      <dgm:prSet presAssocID="{CEAF4A1F-FB5B-4CF9-B528-2D5C40052C9E}" presName="level" presStyleLbl="node1" presStyleIdx="1" presStyleCnt="7" custLinFactNeighborX="-584" custLinFactNeighborY="-848">
        <dgm:presLayoutVars>
          <dgm:chMax val="1"/>
          <dgm:bulletEnabled val="1"/>
        </dgm:presLayoutVars>
      </dgm:prSet>
      <dgm:spPr/>
    </dgm:pt>
    <dgm:pt modelId="{40327645-42B4-40A9-84C9-6E262468793F}" type="pres">
      <dgm:prSet presAssocID="{CEAF4A1F-FB5B-4CF9-B528-2D5C40052C9E}" presName="levelTx" presStyleLbl="revTx" presStyleIdx="0" presStyleCnt="0">
        <dgm:presLayoutVars>
          <dgm:chMax val="1"/>
          <dgm:bulletEnabled val="1"/>
        </dgm:presLayoutVars>
      </dgm:prSet>
      <dgm:spPr/>
    </dgm:pt>
    <dgm:pt modelId="{7FC05083-450B-4F3F-A0E1-40C3CD5A5725}" type="pres">
      <dgm:prSet presAssocID="{E607865C-2DF3-43D9-9BAB-E289161E5B5E}" presName="Name8" presStyleCnt="0"/>
      <dgm:spPr/>
    </dgm:pt>
    <dgm:pt modelId="{2CEB60EB-CC62-4201-8D44-F031AFCDBF00}" type="pres">
      <dgm:prSet presAssocID="{E607865C-2DF3-43D9-9BAB-E289161E5B5E}" presName="level" presStyleLbl="node1" presStyleIdx="2" presStyleCnt="7">
        <dgm:presLayoutVars>
          <dgm:chMax val="1"/>
          <dgm:bulletEnabled val="1"/>
        </dgm:presLayoutVars>
      </dgm:prSet>
      <dgm:spPr/>
    </dgm:pt>
    <dgm:pt modelId="{BB552D62-8896-4D41-8F88-E297C8FF8659}" type="pres">
      <dgm:prSet presAssocID="{E607865C-2DF3-43D9-9BAB-E289161E5B5E}" presName="levelTx" presStyleLbl="revTx" presStyleIdx="0" presStyleCnt="0">
        <dgm:presLayoutVars>
          <dgm:chMax val="1"/>
          <dgm:bulletEnabled val="1"/>
        </dgm:presLayoutVars>
      </dgm:prSet>
      <dgm:spPr/>
    </dgm:pt>
    <dgm:pt modelId="{0C9ACFF9-3E43-48C9-B6C9-C26687A7CE7E}" type="pres">
      <dgm:prSet presAssocID="{2CC687BA-D490-4315-B6FC-DB30027AD04A}" presName="Name8" presStyleCnt="0"/>
      <dgm:spPr/>
    </dgm:pt>
    <dgm:pt modelId="{F588F5EC-6522-4A78-98C5-F1AB684A9E5F}" type="pres">
      <dgm:prSet presAssocID="{2CC687BA-D490-4315-B6FC-DB30027AD04A}" presName="level" presStyleLbl="node1" presStyleIdx="3" presStyleCnt="7">
        <dgm:presLayoutVars>
          <dgm:chMax val="1"/>
          <dgm:bulletEnabled val="1"/>
        </dgm:presLayoutVars>
      </dgm:prSet>
      <dgm:spPr/>
    </dgm:pt>
    <dgm:pt modelId="{78988220-F21D-4122-92CD-47506578B4FC}" type="pres">
      <dgm:prSet presAssocID="{2CC687BA-D490-4315-B6FC-DB30027AD04A}" presName="levelTx" presStyleLbl="revTx" presStyleIdx="0" presStyleCnt="0">
        <dgm:presLayoutVars>
          <dgm:chMax val="1"/>
          <dgm:bulletEnabled val="1"/>
        </dgm:presLayoutVars>
      </dgm:prSet>
      <dgm:spPr/>
    </dgm:pt>
    <dgm:pt modelId="{5416F6FE-7C69-4C66-8248-4C4B5B9508FF}" type="pres">
      <dgm:prSet presAssocID="{ABF1413B-5DD0-458B-A589-061615BB84C2}" presName="Name8" presStyleCnt="0"/>
      <dgm:spPr/>
    </dgm:pt>
    <dgm:pt modelId="{EC358370-5BA1-4B16-BEE5-B448FDFB1BEA}" type="pres">
      <dgm:prSet presAssocID="{ABF1413B-5DD0-458B-A589-061615BB84C2}" presName="level" presStyleLbl="node1" presStyleIdx="4" presStyleCnt="7">
        <dgm:presLayoutVars>
          <dgm:chMax val="1"/>
          <dgm:bulletEnabled val="1"/>
        </dgm:presLayoutVars>
      </dgm:prSet>
      <dgm:spPr/>
    </dgm:pt>
    <dgm:pt modelId="{D850CD6B-CED7-4CBE-98D1-96C5717C4FFC}" type="pres">
      <dgm:prSet presAssocID="{ABF1413B-5DD0-458B-A589-061615BB84C2}" presName="levelTx" presStyleLbl="revTx" presStyleIdx="0" presStyleCnt="0">
        <dgm:presLayoutVars>
          <dgm:chMax val="1"/>
          <dgm:bulletEnabled val="1"/>
        </dgm:presLayoutVars>
      </dgm:prSet>
      <dgm:spPr/>
    </dgm:pt>
    <dgm:pt modelId="{01D86A64-4CC1-4E16-8727-68EF95496019}" type="pres">
      <dgm:prSet presAssocID="{CFCD7EEE-41CC-4640-B732-0505BC46BEB3}" presName="Name8" presStyleCnt="0"/>
      <dgm:spPr/>
    </dgm:pt>
    <dgm:pt modelId="{1DD9BBC9-AD98-4C82-B4CE-6C06CDE86B67}" type="pres">
      <dgm:prSet presAssocID="{CFCD7EEE-41CC-4640-B732-0505BC46BEB3}" presName="level" presStyleLbl="node1" presStyleIdx="5" presStyleCnt="7">
        <dgm:presLayoutVars>
          <dgm:chMax val="1"/>
          <dgm:bulletEnabled val="1"/>
        </dgm:presLayoutVars>
      </dgm:prSet>
      <dgm:spPr/>
    </dgm:pt>
    <dgm:pt modelId="{CAE4BE48-142E-42AD-AD3F-C10EC2C1B6EF}" type="pres">
      <dgm:prSet presAssocID="{CFCD7EEE-41CC-4640-B732-0505BC46BEB3}" presName="levelTx" presStyleLbl="revTx" presStyleIdx="0" presStyleCnt="0">
        <dgm:presLayoutVars>
          <dgm:chMax val="1"/>
          <dgm:bulletEnabled val="1"/>
        </dgm:presLayoutVars>
      </dgm:prSet>
      <dgm:spPr/>
    </dgm:pt>
    <dgm:pt modelId="{073D33F5-013D-48C4-BE8F-C78CF79B7EBB}" type="pres">
      <dgm:prSet presAssocID="{7FD9DEE0-C58D-41FF-BF99-CB449247493E}" presName="Name8" presStyleCnt="0"/>
      <dgm:spPr/>
    </dgm:pt>
    <dgm:pt modelId="{8F1B258E-4ABF-4B9D-9F9C-B1421AE7CFB8}" type="pres">
      <dgm:prSet presAssocID="{7FD9DEE0-C58D-41FF-BF99-CB449247493E}" presName="level" presStyleLbl="node1" presStyleIdx="6" presStyleCnt="7">
        <dgm:presLayoutVars>
          <dgm:chMax val="1"/>
          <dgm:bulletEnabled val="1"/>
        </dgm:presLayoutVars>
      </dgm:prSet>
      <dgm:spPr/>
    </dgm:pt>
    <dgm:pt modelId="{513ADD40-3231-4E4D-951A-983C7D90C47D}" type="pres">
      <dgm:prSet presAssocID="{7FD9DEE0-C58D-41FF-BF99-CB449247493E}" presName="levelTx" presStyleLbl="revTx" presStyleIdx="0" presStyleCnt="0">
        <dgm:presLayoutVars>
          <dgm:chMax val="1"/>
          <dgm:bulletEnabled val="1"/>
        </dgm:presLayoutVars>
      </dgm:prSet>
      <dgm:spPr/>
    </dgm:pt>
  </dgm:ptLst>
  <dgm:cxnLst>
    <dgm:cxn modelId="{E26CE006-95B6-4412-9C81-3CB699B0EF4F}" srcId="{B7E426FB-2CCE-4204-AE9D-50CE35EC1489}" destId="{E607865C-2DF3-43D9-9BAB-E289161E5B5E}" srcOrd="2" destOrd="0" parTransId="{9BDACD05-BD76-44F1-B7A4-325BB87CE821}" sibTransId="{E0DCA37A-F8FA-41E6-B805-75861837970E}"/>
    <dgm:cxn modelId="{14C2A309-5EF9-4211-B566-626CFCD6B47B}" type="presOf" srcId="{E607865C-2DF3-43D9-9BAB-E289161E5B5E}" destId="{BB552D62-8896-4D41-8F88-E297C8FF8659}" srcOrd="1" destOrd="0" presId="urn:microsoft.com/office/officeart/2005/8/layout/pyramid1"/>
    <dgm:cxn modelId="{A6A3700A-DA96-466F-8D60-3ADDEFDAF7D7}" type="presOf" srcId="{7FD9DEE0-C58D-41FF-BF99-CB449247493E}" destId="{8F1B258E-4ABF-4B9D-9F9C-B1421AE7CFB8}" srcOrd="0" destOrd="0" presId="urn:microsoft.com/office/officeart/2005/8/layout/pyramid1"/>
    <dgm:cxn modelId="{93B8A30D-36A1-49D7-A727-EB8F23B77214}" type="presOf" srcId="{CEAF4A1F-FB5B-4CF9-B528-2D5C40052C9E}" destId="{40327645-42B4-40A9-84C9-6E262468793F}" srcOrd="1" destOrd="0" presId="urn:microsoft.com/office/officeart/2005/8/layout/pyramid1"/>
    <dgm:cxn modelId="{E1B19711-895C-4D85-AA38-2ED5FA0355B9}" srcId="{B7E426FB-2CCE-4204-AE9D-50CE35EC1489}" destId="{7FD9DEE0-C58D-41FF-BF99-CB449247493E}" srcOrd="6" destOrd="0" parTransId="{38B475FB-99C1-4E63-827C-1FF4D96216F8}" sibTransId="{0769D17C-B1BE-407D-9469-299C102CAD3A}"/>
    <dgm:cxn modelId="{848F8531-42DB-4576-9ED4-1476874AB9AA}" type="presOf" srcId="{2CC687BA-D490-4315-B6FC-DB30027AD04A}" destId="{78988220-F21D-4122-92CD-47506578B4FC}" srcOrd="1" destOrd="0" presId="urn:microsoft.com/office/officeart/2005/8/layout/pyramid1"/>
    <dgm:cxn modelId="{C881C040-2E4D-43D5-BCB2-A4095AF6E054}" srcId="{B7E426FB-2CCE-4204-AE9D-50CE35EC1489}" destId="{ABF1413B-5DD0-458B-A589-061615BB84C2}" srcOrd="4" destOrd="0" parTransId="{581329D7-C928-4E66-B38E-36FA83B9965B}" sibTransId="{DDC653AB-8204-4C19-A7EC-A53F6B84283D}"/>
    <dgm:cxn modelId="{48AE9B42-CD42-4B34-9D93-629BA43E1BB9}" type="presOf" srcId="{CFCD7EEE-41CC-4640-B732-0505BC46BEB3}" destId="{CAE4BE48-142E-42AD-AD3F-C10EC2C1B6EF}" srcOrd="1" destOrd="0" presId="urn:microsoft.com/office/officeart/2005/8/layout/pyramid1"/>
    <dgm:cxn modelId="{7B6E7065-8AF1-4796-A887-F333F6D8AE67}" type="presOf" srcId="{41585DE9-0D82-4B44-B3CE-A91331B4C75F}" destId="{10CF64CD-332F-440C-B461-2178FE2ED006}" srcOrd="1" destOrd="0" presId="urn:microsoft.com/office/officeart/2005/8/layout/pyramid1"/>
    <dgm:cxn modelId="{7EA8854A-A627-4A57-8337-A8CE8E75D8C4}" type="presOf" srcId="{E607865C-2DF3-43D9-9BAB-E289161E5B5E}" destId="{2CEB60EB-CC62-4201-8D44-F031AFCDBF00}" srcOrd="0" destOrd="0" presId="urn:microsoft.com/office/officeart/2005/8/layout/pyramid1"/>
    <dgm:cxn modelId="{D59B7D55-1C4D-4326-81AF-AFFE16106E7F}" type="presOf" srcId="{41585DE9-0D82-4B44-B3CE-A91331B4C75F}" destId="{FAECB317-4003-46DC-9FAE-8ED9256E6569}" srcOrd="0" destOrd="0" presId="urn:microsoft.com/office/officeart/2005/8/layout/pyramid1"/>
    <dgm:cxn modelId="{7F55D27B-6FDC-4D0F-AAB9-D5426B10A0C6}" type="presOf" srcId="{CFCD7EEE-41CC-4640-B732-0505BC46BEB3}" destId="{1DD9BBC9-AD98-4C82-B4CE-6C06CDE86B67}" srcOrd="0" destOrd="0" presId="urn:microsoft.com/office/officeart/2005/8/layout/pyramid1"/>
    <dgm:cxn modelId="{E2629C9E-6028-41A2-B211-40D0DA888B0B}" type="presOf" srcId="{ABF1413B-5DD0-458B-A589-061615BB84C2}" destId="{D850CD6B-CED7-4CBE-98D1-96C5717C4FFC}" srcOrd="1" destOrd="0" presId="urn:microsoft.com/office/officeart/2005/8/layout/pyramid1"/>
    <dgm:cxn modelId="{561545A9-9AF0-41B8-B6A0-3AC3AE144810}" srcId="{B7E426FB-2CCE-4204-AE9D-50CE35EC1489}" destId="{2CC687BA-D490-4315-B6FC-DB30027AD04A}" srcOrd="3" destOrd="0" parTransId="{18B27113-1D7C-4E6F-B7AF-25EEA06AACDF}" sibTransId="{C6CA791F-BF5C-437D-AF7B-6E1601808F57}"/>
    <dgm:cxn modelId="{B1F9B8AE-028F-4D47-9D5B-A0272AE8D9AD}" type="presOf" srcId="{ABF1413B-5DD0-458B-A589-061615BB84C2}" destId="{EC358370-5BA1-4B16-BEE5-B448FDFB1BEA}" srcOrd="0" destOrd="0" presId="urn:microsoft.com/office/officeart/2005/8/layout/pyramid1"/>
    <dgm:cxn modelId="{B14EFEAE-7BC9-49D4-ADDA-7F83E5111952}" srcId="{B7E426FB-2CCE-4204-AE9D-50CE35EC1489}" destId="{CFCD7EEE-41CC-4640-B732-0505BC46BEB3}" srcOrd="5" destOrd="0" parTransId="{644BF734-D25D-4D10-B27C-D8EA8474AF7C}" sibTransId="{AA4BBCC2-C280-4407-BECF-BA8C876F1AE3}"/>
    <dgm:cxn modelId="{6CF97EBF-3247-4C52-A63A-38CE9AA0D390}" srcId="{B7E426FB-2CCE-4204-AE9D-50CE35EC1489}" destId="{41585DE9-0D82-4B44-B3CE-A91331B4C75F}" srcOrd="0" destOrd="0" parTransId="{01DD4104-BD1E-4FB8-B96B-1E05287915D9}" sibTransId="{54E9AAC5-B554-4311-80FE-E8AB2F250015}"/>
    <dgm:cxn modelId="{29725BCC-99C8-4732-BDFD-73C1A398C70D}" srcId="{B7E426FB-2CCE-4204-AE9D-50CE35EC1489}" destId="{CEAF4A1F-FB5B-4CF9-B528-2D5C40052C9E}" srcOrd="1" destOrd="0" parTransId="{E35DD476-6A9D-417B-8984-01763C8009DE}" sibTransId="{E53FCA33-8C99-4ADB-9175-99E973C2A176}"/>
    <dgm:cxn modelId="{B8CD47D4-BE95-4766-8598-F941BCE8D166}" type="presOf" srcId="{2CC687BA-D490-4315-B6FC-DB30027AD04A}" destId="{F588F5EC-6522-4A78-98C5-F1AB684A9E5F}" srcOrd="0" destOrd="0" presId="urn:microsoft.com/office/officeart/2005/8/layout/pyramid1"/>
    <dgm:cxn modelId="{880019E9-30A1-4FC1-A9C1-92548FCFE851}" type="presOf" srcId="{B7E426FB-2CCE-4204-AE9D-50CE35EC1489}" destId="{FC24E919-00E8-4783-941C-168AF777F565}" srcOrd="0" destOrd="0" presId="urn:microsoft.com/office/officeart/2005/8/layout/pyramid1"/>
    <dgm:cxn modelId="{14E6E0EF-BC18-4707-A468-4C86B1AB620A}" type="presOf" srcId="{7FD9DEE0-C58D-41FF-BF99-CB449247493E}" destId="{513ADD40-3231-4E4D-951A-983C7D90C47D}" srcOrd="1" destOrd="0" presId="urn:microsoft.com/office/officeart/2005/8/layout/pyramid1"/>
    <dgm:cxn modelId="{A7A997F0-E936-489A-B401-971C590CFBB1}" type="presOf" srcId="{CEAF4A1F-FB5B-4CF9-B528-2D5C40052C9E}" destId="{12FAF11D-A480-4E93-8F8C-F85C924A6DEA}" srcOrd="0" destOrd="0" presId="urn:microsoft.com/office/officeart/2005/8/layout/pyramid1"/>
    <dgm:cxn modelId="{1DB428F0-1C6F-4897-918D-52C967C2871E}" type="presParOf" srcId="{FC24E919-00E8-4783-941C-168AF777F565}" destId="{4AC858BC-BC8C-427C-811A-327D2B97A522}" srcOrd="0" destOrd="0" presId="urn:microsoft.com/office/officeart/2005/8/layout/pyramid1"/>
    <dgm:cxn modelId="{0B2E79D2-B92F-45E6-8486-291583D7731F}" type="presParOf" srcId="{4AC858BC-BC8C-427C-811A-327D2B97A522}" destId="{FAECB317-4003-46DC-9FAE-8ED9256E6569}" srcOrd="0" destOrd="0" presId="urn:microsoft.com/office/officeart/2005/8/layout/pyramid1"/>
    <dgm:cxn modelId="{3F6CA5DD-A19B-480A-AB22-9CBD7B66CA2C}" type="presParOf" srcId="{4AC858BC-BC8C-427C-811A-327D2B97A522}" destId="{10CF64CD-332F-440C-B461-2178FE2ED006}" srcOrd="1" destOrd="0" presId="urn:microsoft.com/office/officeart/2005/8/layout/pyramid1"/>
    <dgm:cxn modelId="{FFACDC40-9A58-4D61-AE8F-9893147A70DD}" type="presParOf" srcId="{FC24E919-00E8-4783-941C-168AF777F565}" destId="{3DE7D648-B8FA-4782-8FFC-C2E0690917D0}" srcOrd="1" destOrd="0" presId="urn:microsoft.com/office/officeart/2005/8/layout/pyramid1"/>
    <dgm:cxn modelId="{D240786C-0393-410F-9424-1695B4137F0B}" type="presParOf" srcId="{3DE7D648-B8FA-4782-8FFC-C2E0690917D0}" destId="{12FAF11D-A480-4E93-8F8C-F85C924A6DEA}" srcOrd="0" destOrd="0" presId="urn:microsoft.com/office/officeart/2005/8/layout/pyramid1"/>
    <dgm:cxn modelId="{1B62C13A-FC61-433C-984C-A03A6EBDCE6E}" type="presParOf" srcId="{3DE7D648-B8FA-4782-8FFC-C2E0690917D0}" destId="{40327645-42B4-40A9-84C9-6E262468793F}" srcOrd="1" destOrd="0" presId="urn:microsoft.com/office/officeart/2005/8/layout/pyramid1"/>
    <dgm:cxn modelId="{6355DF04-ECFA-40EF-8FA2-576942E5EB1D}" type="presParOf" srcId="{FC24E919-00E8-4783-941C-168AF777F565}" destId="{7FC05083-450B-4F3F-A0E1-40C3CD5A5725}" srcOrd="2" destOrd="0" presId="urn:microsoft.com/office/officeart/2005/8/layout/pyramid1"/>
    <dgm:cxn modelId="{C576AFEF-F129-456B-B430-2B2FBB621588}" type="presParOf" srcId="{7FC05083-450B-4F3F-A0E1-40C3CD5A5725}" destId="{2CEB60EB-CC62-4201-8D44-F031AFCDBF00}" srcOrd="0" destOrd="0" presId="urn:microsoft.com/office/officeart/2005/8/layout/pyramid1"/>
    <dgm:cxn modelId="{FDAA05AC-3ADE-4F5C-AC28-6753860C5378}" type="presParOf" srcId="{7FC05083-450B-4F3F-A0E1-40C3CD5A5725}" destId="{BB552D62-8896-4D41-8F88-E297C8FF8659}" srcOrd="1" destOrd="0" presId="urn:microsoft.com/office/officeart/2005/8/layout/pyramid1"/>
    <dgm:cxn modelId="{A658A35E-FD94-45E9-A7B0-9913CBAF3550}" type="presParOf" srcId="{FC24E919-00E8-4783-941C-168AF777F565}" destId="{0C9ACFF9-3E43-48C9-B6C9-C26687A7CE7E}" srcOrd="3" destOrd="0" presId="urn:microsoft.com/office/officeart/2005/8/layout/pyramid1"/>
    <dgm:cxn modelId="{60E2745C-CCD3-4BA5-BEFB-837D74E5559E}" type="presParOf" srcId="{0C9ACFF9-3E43-48C9-B6C9-C26687A7CE7E}" destId="{F588F5EC-6522-4A78-98C5-F1AB684A9E5F}" srcOrd="0" destOrd="0" presId="urn:microsoft.com/office/officeart/2005/8/layout/pyramid1"/>
    <dgm:cxn modelId="{C80E9BEE-0A09-4281-B850-81884C38EEE4}" type="presParOf" srcId="{0C9ACFF9-3E43-48C9-B6C9-C26687A7CE7E}" destId="{78988220-F21D-4122-92CD-47506578B4FC}" srcOrd="1" destOrd="0" presId="urn:microsoft.com/office/officeart/2005/8/layout/pyramid1"/>
    <dgm:cxn modelId="{5C574AE9-DB1E-4A73-8335-6AE9C6D69CB2}" type="presParOf" srcId="{FC24E919-00E8-4783-941C-168AF777F565}" destId="{5416F6FE-7C69-4C66-8248-4C4B5B9508FF}" srcOrd="4" destOrd="0" presId="urn:microsoft.com/office/officeart/2005/8/layout/pyramid1"/>
    <dgm:cxn modelId="{D87339D1-5944-4038-B104-D5E48149DD87}" type="presParOf" srcId="{5416F6FE-7C69-4C66-8248-4C4B5B9508FF}" destId="{EC358370-5BA1-4B16-BEE5-B448FDFB1BEA}" srcOrd="0" destOrd="0" presId="urn:microsoft.com/office/officeart/2005/8/layout/pyramid1"/>
    <dgm:cxn modelId="{AB9C15FB-D69C-454E-A951-03304FDB2C08}" type="presParOf" srcId="{5416F6FE-7C69-4C66-8248-4C4B5B9508FF}" destId="{D850CD6B-CED7-4CBE-98D1-96C5717C4FFC}" srcOrd="1" destOrd="0" presId="urn:microsoft.com/office/officeart/2005/8/layout/pyramid1"/>
    <dgm:cxn modelId="{A42751F9-BCB3-4EB6-AB46-61E88165061E}" type="presParOf" srcId="{FC24E919-00E8-4783-941C-168AF777F565}" destId="{01D86A64-4CC1-4E16-8727-68EF95496019}" srcOrd="5" destOrd="0" presId="urn:microsoft.com/office/officeart/2005/8/layout/pyramid1"/>
    <dgm:cxn modelId="{51148281-88E3-4042-BF68-D7897219C651}" type="presParOf" srcId="{01D86A64-4CC1-4E16-8727-68EF95496019}" destId="{1DD9BBC9-AD98-4C82-B4CE-6C06CDE86B67}" srcOrd="0" destOrd="0" presId="urn:microsoft.com/office/officeart/2005/8/layout/pyramid1"/>
    <dgm:cxn modelId="{9BBFA410-88A5-45A5-8AA4-59C1010F14F0}" type="presParOf" srcId="{01D86A64-4CC1-4E16-8727-68EF95496019}" destId="{CAE4BE48-142E-42AD-AD3F-C10EC2C1B6EF}" srcOrd="1" destOrd="0" presId="urn:microsoft.com/office/officeart/2005/8/layout/pyramid1"/>
    <dgm:cxn modelId="{09F68E22-7DC0-4E6E-AF94-3BA3802B5B49}" type="presParOf" srcId="{FC24E919-00E8-4783-941C-168AF777F565}" destId="{073D33F5-013D-48C4-BE8F-C78CF79B7EBB}" srcOrd="6" destOrd="0" presId="urn:microsoft.com/office/officeart/2005/8/layout/pyramid1"/>
    <dgm:cxn modelId="{45A03318-755A-4DC7-977C-B799270AC7CE}" type="presParOf" srcId="{073D33F5-013D-48C4-BE8F-C78CF79B7EBB}" destId="{8F1B258E-4ABF-4B9D-9F9C-B1421AE7CFB8}" srcOrd="0" destOrd="0" presId="urn:microsoft.com/office/officeart/2005/8/layout/pyramid1"/>
    <dgm:cxn modelId="{7794FC5F-42CE-4139-B52E-93304A4B4292}" type="presParOf" srcId="{073D33F5-013D-48C4-BE8F-C78CF79B7EBB}" destId="{513ADD40-3231-4E4D-951A-983C7D90C47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7E426FB-2CCE-4204-AE9D-50CE35EC1489}" type="doc">
      <dgm:prSet loTypeId="urn:microsoft.com/office/officeart/2005/8/layout/pyramid1" loCatId="pyramid" qsTypeId="urn:microsoft.com/office/officeart/2005/8/quickstyle/3d2" qsCatId="3D" csTypeId="urn:microsoft.com/office/officeart/2005/8/colors/accent1_5" csCatId="accent1" phldr="1"/>
      <dgm:spPr/>
      <dgm:t>
        <a:bodyPr/>
        <a:lstStyle/>
        <a:p>
          <a:endParaRPr lang="en-US"/>
        </a:p>
      </dgm:t>
    </dgm:pt>
    <dgm:pt modelId="{ABF1413B-5DD0-458B-A589-061615BB84C2}">
      <dgm:prSet/>
      <dgm:spPr/>
      <dgm:t>
        <a:bodyPr/>
        <a:lstStyle/>
        <a:p>
          <a:endParaRPr lang="bg-BG"/>
        </a:p>
      </dgm:t>
    </dgm:pt>
    <dgm:pt modelId="{581329D7-C928-4E66-B38E-36FA83B9965B}" type="parTrans" cxnId="{C881C040-2E4D-43D5-BCB2-A4095AF6E054}">
      <dgm:prSet/>
      <dgm:spPr/>
      <dgm:t>
        <a:bodyPr/>
        <a:lstStyle/>
        <a:p>
          <a:endParaRPr lang="bg-BG"/>
        </a:p>
      </dgm:t>
    </dgm:pt>
    <dgm:pt modelId="{DDC653AB-8204-4C19-A7EC-A53F6B84283D}" type="sibTrans" cxnId="{C881C040-2E4D-43D5-BCB2-A4095AF6E054}">
      <dgm:prSet/>
      <dgm:spPr/>
      <dgm:t>
        <a:bodyPr/>
        <a:lstStyle/>
        <a:p>
          <a:endParaRPr lang="bg-BG"/>
        </a:p>
      </dgm:t>
    </dgm:pt>
    <dgm:pt modelId="{E607865C-2DF3-43D9-9BAB-E289161E5B5E}">
      <dgm:prSet/>
      <dgm:spPr/>
      <dgm:t>
        <a:bodyPr/>
        <a:lstStyle/>
        <a:p>
          <a:endParaRPr lang="bg-BG"/>
        </a:p>
      </dgm:t>
    </dgm:pt>
    <dgm:pt modelId="{9BDACD05-BD76-44F1-B7A4-325BB87CE821}" type="parTrans" cxnId="{E26CE006-95B6-4412-9C81-3CB699B0EF4F}">
      <dgm:prSet/>
      <dgm:spPr/>
      <dgm:t>
        <a:bodyPr/>
        <a:lstStyle/>
        <a:p>
          <a:endParaRPr lang="bg-BG"/>
        </a:p>
      </dgm:t>
    </dgm:pt>
    <dgm:pt modelId="{E0DCA37A-F8FA-41E6-B805-75861837970E}" type="sibTrans" cxnId="{E26CE006-95B6-4412-9C81-3CB699B0EF4F}">
      <dgm:prSet/>
      <dgm:spPr/>
      <dgm:t>
        <a:bodyPr/>
        <a:lstStyle/>
        <a:p>
          <a:endParaRPr lang="bg-BG"/>
        </a:p>
      </dgm:t>
    </dgm:pt>
    <dgm:pt modelId="{41585DE9-0D82-4B44-B3CE-A91331B4C75F}">
      <dgm:prSet/>
      <dgm:spPr/>
      <dgm:t>
        <a:bodyPr/>
        <a:lstStyle/>
        <a:p>
          <a:endParaRPr lang="bg-BG"/>
        </a:p>
      </dgm:t>
    </dgm:pt>
    <dgm:pt modelId="{01DD4104-BD1E-4FB8-B96B-1E05287915D9}" type="parTrans" cxnId="{6CF97EBF-3247-4C52-A63A-38CE9AA0D390}">
      <dgm:prSet/>
      <dgm:spPr/>
      <dgm:t>
        <a:bodyPr/>
        <a:lstStyle/>
        <a:p>
          <a:endParaRPr lang="bg-BG"/>
        </a:p>
      </dgm:t>
    </dgm:pt>
    <dgm:pt modelId="{54E9AAC5-B554-4311-80FE-E8AB2F250015}" type="sibTrans" cxnId="{6CF97EBF-3247-4C52-A63A-38CE9AA0D390}">
      <dgm:prSet/>
      <dgm:spPr/>
      <dgm:t>
        <a:bodyPr/>
        <a:lstStyle/>
        <a:p>
          <a:endParaRPr lang="bg-BG"/>
        </a:p>
      </dgm:t>
    </dgm:pt>
    <dgm:pt modelId="{2CC687BA-D490-4315-B6FC-DB30027AD04A}">
      <dgm:prSet/>
      <dgm:spPr/>
      <dgm:t>
        <a:bodyPr/>
        <a:lstStyle/>
        <a:p>
          <a:endParaRPr lang="bg-BG"/>
        </a:p>
      </dgm:t>
    </dgm:pt>
    <dgm:pt modelId="{18B27113-1D7C-4E6F-B7AF-25EEA06AACDF}" type="parTrans" cxnId="{561545A9-9AF0-41B8-B6A0-3AC3AE144810}">
      <dgm:prSet/>
      <dgm:spPr/>
      <dgm:t>
        <a:bodyPr/>
        <a:lstStyle/>
        <a:p>
          <a:endParaRPr lang="bg-BG"/>
        </a:p>
      </dgm:t>
    </dgm:pt>
    <dgm:pt modelId="{C6CA791F-BF5C-437D-AF7B-6E1601808F57}" type="sibTrans" cxnId="{561545A9-9AF0-41B8-B6A0-3AC3AE144810}">
      <dgm:prSet/>
      <dgm:spPr/>
      <dgm:t>
        <a:bodyPr/>
        <a:lstStyle/>
        <a:p>
          <a:endParaRPr lang="bg-BG"/>
        </a:p>
      </dgm:t>
    </dgm:pt>
    <dgm:pt modelId="{CEAF4A1F-FB5B-4CF9-B528-2D5C40052C9E}">
      <dgm:prSet/>
      <dgm:spPr/>
      <dgm:t>
        <a:bodyPr/>
        <a:lstStyle/>
        <a:p>
          <a:endParaRPr lang="bg-BG"/>
        </a:p>
      </dgm:t>
    </dgm:pt>
    <dgm:pt modelId="{E35DD476-6A9D-417B-8984-01763C8009DE}" type="parTrans" cxnId="{29725BCC-99C8-4732-BDFD-73C1A398C70D}">
      <dgm:prSet/>
      <dgm:spPr/>
      <dgm:t>
        <a:bodyPr/>
        <a:lstStyle/>
        <a:p>
          <a:endParaRPr lang="bg-BG"/>
        </a:p>
      </dgm:t>
    </dgm:pt>
    <dgm:pt modelId="{E53FCA33-8C99-4ADB-9175-99E973C2A176}" type="sibTrans" cxnId="{29725BCC-99C8-4732-BDFD-73C1A398C70D}">
      <dgm:prSet/>
      <dgm:spPr/>
      <dgm:t>
        <a:bodyPr/>
        <a:lstStyle/>
        <a:p>
          <a:endParaRPr lang="bg-BG"/>
        </a:p>
      </dgm:t>
    </dgm:pt>
    <dgm:pt modelId="{CFCD7EEE-41CC-4640-B732-0505BC46BEB3}">
      <dgm:prSet/>
      <dgm:spPr/>
      <dgm:t>
        <a:bodyPr/>
        <a:lstStyle/>
        <a:p>
          <a:endParaRPr lang="ru-RU" dirty="0"/>
        </a:p>
      </dgm:t>
    </dgm:pt>
    <dgm:pt modelId="{644BF734-D25D-4D10-B27C-D8EA8474AF7C}" type="parTrans" cxnId="{B14EFEAE-7BC9-49D4-ADDA-7F83E5111952}">
      <dgm:prSet/>
      <dgm:spPr/>
      <dgm:t>
        <a:bodyPr/>
        <a:lstStyle/>
        <a:p>
          <a:endParaRPr lang="en-US"/>
        </a:p>
      </dgm:t>
    </dgm:pt>
    <dgm:pt modelId="{AA4BBCC2-C280-4407-BECF-BA8C876F1AE3}" type="sibTrans" cxnId="{B14EFEAE-7BC9-49D4-ADDA-7F83E5111952}">
      <dgm:prSet/>
      <dgm:spPr/>
      <dgm:t>
        <a:bodyPr/>
        <a:lstStyle/>
        <a:p>
          <a:endParaRPr lang="en-US"/>
        </a:p>
      </dgm:t>
    </dgm:pt>
    <dgm:pt modelId="{7FD9DEE0-C58D-41FF-BF99-CB449247493E}">
      <dgm:prSet/>
      <dgm:spPr/>
      <dgm:t>
        <a:bodyPr/>
        <a:lstStyle/>
        <a:p>
          <a:endParaRPr lang="ru-RU" dirty="0"/>
        </a:p>
      </dgm:t>
    </dgm:pt>
    <dgm:pt modelId="{38B475FB-99C1-4E63-827C-1FF4D96216F8}" type="parTrans" cxnId="{E1B19711-895C-4D85-AA38-2ED5FA0355B9}">
      <dgm:prSet/>
      <dgm:spPr/>
      <dgm:t>
        <a:bodyPr/>
        <a:lstStyle/>
        <a:p>
          <a:endParaRPr lang="en-US"/>
        </a:p>
      </dgm:t>
    </dgm:pt>
    <dgm:pt modelId="{0769D17C-B1BE-407D-9469-299C102CAD3A}" type="sibTrans" cxnId="{E1B19711-895C-4D85-AA38-2ED5FA0355B9}">
      <dgm:prSet/>
      <dgm:spPr/>
      <dgm:t>
        <a:bodyPr/>
        <a:lstStyle/>
        <a:p>
          <a:endParaRPr lang="en-US"/>
        </a:p>
      </dgm:t>
    </dgm:pt>
    <dgm:pt modelId="{FC24E919-00E8-4783-941C-168AF777F565}" type="pres">
      <dgm:prSet presAssocID="{B7E426FB-2CCE-4204-AE9D-50CE35EC1489}" presName="Name0" presStyleCnt="0">
        <dgm:presLayoutVars>
          <dgm:dir/>
          <dgm:animLvl val="lvl"/>
          <dgm:resizeHandles val="exact"/>
        </dgm:presLayoutVars>
      </dgm:prSet>
      <dgm:spPr/>
    </dgm:pt>
    <dgm:pt modelId="{4AC858BC-BC8C-427C-811A-327D2B97A522}" type="pres">
      <dgm:prSet presAssocID="{41585DE9-0D82-4B44-B3CE-A91331B4C75F}" presName="Name8" presStyleCnt="0"/>
      <dgm:spPr/>
    </dgm:pt>
    <dgm:pt modelId="{FAECB317-4003-46DC-9FAE-8ED9256E6569}" type="pres">
      <dgm:prSet presAssocID="{41585DE9-0D82-4B44-B3CE-A91331B4C75F}" presName="level" presStyleLbl="node1" presStyleIdx="0" presStyleCnt="7">
        <dgm:presLayoutVars>
          <dgm:chMax val="1"/>
          <dgm:bulletEnabled val="1"/>
        </dgm:presLayoutVars>
      </dgm:prSet>
      <dgm:spPr/>
    </dgm:pt>
    <dgm:pt modelId="{10CF64CD-332F-440C-B461-2178FE2ED006}" type="pres">
      <dgm:prSet presAssocID="{41585DE9-0D82-4B44-B3CE-A91331B4C75F}" presName="levelTx" presStyleLbl="revTx" presStyleIdx="0" presStyleCnt="0">
        <dgm:presLayoutVars>
          <dgm:chMax val="1"/>
          <dgm:bulletEnabled val="1"/>
        </dgm:presLayoutVars>
      </dgm:prSet>
      <dgm:spPr/>
    </dgm:pt>
    <dgm:pt modelId="{3DE7D648-B8FA-4782-8FFC-C2E0690917D0}" type="pres">
      <dgm:prSet presAssocID="{CEAF4A1F-FB5B-4CF9-B528-2D5C40052C9E}" presName="Name8" presStyleCnt="0"/>
      <dgm:spPr/>
    </dgm:pt>
    <dgm:pt modelId="{12FAF11D-A480-4E93-8F8C-F85C924A6DEA}" type="pres">
      <dgm:prSet presAssocID="{CEAF4A1F-FB5B-4CF9-B528-2D5C40052C9E}" presName="level" presStyleLbl="node1" presStyleIdx="1" presStyleCnt="7" custLinFactNeighborX="-584" custLinFactNeighborY="-848">
        <dgm:presLayoutVars>
          <dgm:chMax val="1"/>
          <dgm:bulletEnabled val="1"/>
        </dgm:presLayoutVars>
      </dgm:prSet>
      <dgm:spPr/>
    </dgm:pt>
    <dgm:pt modelId="{40327645-42B4-40A9-84C9-6E262468793F}" type="pres">
      <dgm:prSet presAssocID="{CEAF4A1F-FB5B-4CF9-B528-2D5C40052C9E}" presName="levelTx" presStyleLbl="revTx" presStyleIdx="0" presStyleCnt="0">
        <dgm:presLayoutVars>
          <dgm:chMax val="1"/>
          <dgm:bulletEnabled val="1"/>
        </dgm:presLayoutVars>
      </dgm:prSet>
      <dgm:spPr/>
    </dgm:pt>
    <dgm:pt modelId="{7FC05083-450B-4F3F-A0E1-40C3CD5A5725}" type="pres">
      <dgm:prSet presAssocID="{E607865C-2DF3-43D9-9BAB-E289161E5B5E}" presName="Name8" presStyleCnt="0"/>
      <dgm:spPr/>
    </dgm:pt>
    <dgm:pt modelId="{2CEB60EB-CC62-4201-8D44-F031AFCDBF00}" type="pres">
      <dgm:prSet presAssocID="{E607865C-2DF3-43D9-9BAB-E289161E5B5E}" presName="level" presStyleLbl="node1" presStyleIdx="2" presStyleCnt="7">
        <dgm:presLayoutVars>
          <dgm:chMax val="1"/>
          <dgm:bulletEnabled val="1"/>
        </dgm:presLayoutVars>
      </dgm:prSet>
      <dgm:spPr/>
    </dgm:pt>
    <dgm:pt modelId="{BB552D62-8896-4D41-8F88-E297C8FF8659}" type="pres">
      <dgm:prSet presAssocID="{E607865C-2DF3-43D9-9BAB-E289161E5B5E}" presName="levelTx" presStyleLbl="revTx" presStyleIdx="0" presStyleCnt="0">
        <dgm:presLayoutVars>
          <dgm:chMax val="1"/>
          <dgm:bulletEnabled val="1"/>
        </dgm:presLayoutVars>
      </dgm:prSet>
      <dgm:spPr/>
    </dgm:pt>
    <dgm:pt modelId="{0C9ACFF9-3E43-48C9-B6C9-C26687A7CE7E}" type="pres">
      <dgm:prSet presAssocID="{2CC687BA-D490-4315-B6FC-DB30027AD04A}" presName="Name8" presStyleCnt="0"/>
      <dgm:spPr/>
    </dgm:pt>
    <dgm:pt modelId="{F588F5EC-6522-4A78-98C5-F1AB684A9E5F}" type="pres">
      <dgm:prSet presAssocID="{2CC687BA-D490-4315-B6FC-DB30027AD04A}" presName="level" presStyleLbl="node1" presStyleIdx="3" presStyleCnt="7">
        <dgm:presLayoutVars>
          <dgm:chMax val="1"/>
          <dgm:bulletEnabled val="1"/>
        </dgm:presLayoutVars>
      </dgm:prSet>
      <dgm:spPr/>
    </dgm:pt>
    <dgm:pt modelId="{78988220-F21D-4122-92CD-47506578B4FC}" type="pres">
      <dgm:prSet presAssocID="{2CC687BA-D490-4315-B6FC-DB30027AD04A}" presName="levelTx" presStyleLbl="revTx" presStyleIdx="0" presStyleCnt="0">
        <dgm:presLayoutVars>
          <dgm:chMax val="1"/>
          <dgm:bulletEnabled val="1"/>
        </dgm:presLayoutVars>
      </dgm:prSet>
      <dgm:spPr/>
    </dgm:pt>
    <dgm:pt modelId="{5416F6FE-7C69-4C66-8248-4C4B5B9508FF}" type="pres">
      <dgm:prSet presAssocID="{ABF1413B-5DD0-458B-A589-061615BB84C2}" presName="Name8" presStyleCnt="0"/>
      <dgm:spPr/>
    </dgm:pt>
    <dgm:pt modelId="{EC358370-5BA1-4B16-BEE5-B448FDFB1BEA}" type="pres">
      <dgm:prSet presAssocID="{ABF1413B-5DD0-458B-A589-061615BB84C2}" presName="level" presStyleLbl="node1" presStyleIdx="4" presStyleCnt="7">
        <dgm:presLayoutVars>
          <dgm:chMax val="1"/>
          <dgm:bulletEnabled val="1"/>
        </dgm:presLayoutVars>
      </dgm:prSet>
      <dgm:spPr/>
    </dgm:pt>
    <dgm:pt modelId="{D850CD6B-CED7-4CBE-98D1-96C5717C4FFC}" type="pres">
      <dgm:prSet presAssocID="{ABF1413B-5DD0-458B-A589-061615BB84C2}" presName="levelTx" presStyleLbl="revTx" presStyleIdx="0" presStyleCnt="0">
        <dgm:presLayoutVars>
          <dgm:chMax val="1"/>
          <dgm:bulletEnabled val="1"/>
        </dgm:presLayoutVars>
      </dgm:prSet>
      <dgm:spPr/>
    </dgm:pt>
    <dgm:pt modelId="{01D86A64-4CC1-4E16-8727-68EF95496019}" type="pres">
      <dgm:prSet presAssocID="{CFCD7EEE-41CC-4640-B732-0505BC46BEB3}" presName="Name8" presStyleCnt="0"/>
      <dgm:spPr/>
    </dgm:pt>
    <dgm:pt modelId="{1DD9BBC9-AD98-4C82-B4CE-6C06CDE86B67}" type="pres">
      <dgm:prSet presAssocID="{CFCD7EEE-41CC-4640-B732-0505BC46BEB3}" presName="level" presStyleLbl="node1" presStyleIdx="5" presStyleCnt="7">
        <dgm:presLayoutVars>
          <dgm:chMax val="1"/>
          <dgm:bulletEnabled val="1"/>
        </dgm:presLayoutVars>
      </dgm:prSet>
      <dgm:spPr/>
    </dgm:pt>
    <dgm:pt modelId="{CAE4BE48-142E-42AD-AD3F-C10EC2C1B6EF}" type="pres">
      <dgm:prSet presAssocID="{CFCD7EEE-41CC-4640-B732-0505BC46BEB3}" presName="levelTx" presStyleLbl="revTx" presStyleIdx="0" presStyleCnt="0">
        <dgm:presLayoutVars>
          <dgm:chMax val="1"/>
          <dgm:bulletEnabled val="1"/>
        </dgm:presLayoutVars>
      </dgm:prSet>
      <dgm:spPr/>
    </dgm:pt>
    <dgm:pt modelId="{073D33F5-013D-48C4-BE8F-C78CF79B7EBB}" type="pres">
      <dgm:prSet presAssocID="{7FD9DEE0-C58D-41FF-BF99-CB449247493E}" presName="Name8" presStyleCnt="0"/>
      <dgm:spPr/>
    </dgm:pt>
    <dgm:pt modelId="{8F1B258E-4ABF-4B9D-9F9C-B1421AE7CFB8}" type="pres">
      <dgm:prSet presAssocID="{7FD9DEE0-C58D-41FF-BF99-CB449247493E}" presName="level" presStyleLbl="node1" presStyleIdx="6" presStyleCnt="7">
        <dgm:presLayoutVars>
          <dgm:chMax val="1"/>
          <dgm:bulletEnabled val="1"/>
        </dgm:presLayoutVars>
      </dgm:prSet>
      <dgm:spPr/>
    </dgm:pt>
    <dgm:pt modelId="{513ADD40-3231-4E4D-951A-983C7D90C47D}" type="pres">
      <dgm:prSet presAssocID="{7FD9DEE0-C58D-41FF-BF99-CB449247493E}" presName="levelTx" presStyleLbl="revTx" presStyleIdx="0" presStyleCnt="0">
        <dgm:presLayoutVars>
          <dgm:chMax val="1"/>
          <dgm:bulletEnabled val="1"/>
        </dgm:presLayoutVars>
      </dgm:prSet>
      <dgm:spPr/>
    </dgm:pt>
  </dgm:ptLst>
  <dgm:cxnLst>
    <dgm:cxn modelId="{E26CE006-95B6-4412-9C81-3CB699B0EF4F}" srcId="{B7E426FB-2CCE-4204-AE9D-50CE35EC1489}" destId="{E607865C-2DF3-43D9-9BAB-E289161E5B5E}" srcOrd="2" destOrd="0" parTransId="{9BDACD05-BD76-44F1-B7A4-325BB87CE821}" sibTransId="{E0DCA37A-F8FA-41E6-B805-75861837970E}"/>
    <dgm:cxn modelId="{14C2A309-5EF9-4211-B566-626CFCD6B47B}" type="presOf" srcId="{E607865C-2DF3-43D9-9BAB-E289161E5B5E}" destId="{BB552D62-8896-4D41-8F88-E297C8FF8659}" srcOrd="1" destOrd="0" presId="urn:microsoft.com/office/officeart/2005/8/layout/pyramid1"/>
    <dgm:cxn modelId="{A6A3700A-DA96-466F-8D60-3ADDEFDAF7D7}" type="presOf" srcId="{7FD9DEE0-C58D-41FF-BF99-CB449247493E}" destId="{8F1B258E-4ABF-4B9D-9F9C-B1421AE7CFB8}" srcOrd="0" destOrd="0" presId="urn:microsoft.com/office/officeart/2005/8/layout/pyramid1"/>
    <dgm:cxn modelId="{93B8A30D-36A1-49D7-A727-EB8F23B77214}" type="presOf" srcId="{CEAF4A1F-FB5B-4CF9-B528-2D5C40052C9E}" destId="{40327645-42B4-40A9-84C9-6E262468793F}" srcOrd="1" destOrd="0" presId="urn:microsoft.com/office/officeart/2005/8/layout/pyramid1"/>
    <dgm:cxn modelId="{E1B19711-895C-4D85-AA38-2ED5FA0355B9}" srcId="{B7E426FB-2CCE-4204-AE9D-50CE35EC1489}" destId="{7FD9DEE0-C58D-41FF-BF99-CB449247493E}" srcOrd="6" destOrd="0" parTransId="{38B475FB-99C1-4E63-827C-1FF4D96216F8}" sibTransId="{0769D17C-B1BE-407D-9469-299C102CAD3A}"/>
    <dgm:cxn modelId="{848F8531-42DB-4576-9ED4-1476874AB9AA}" type="presOf" srcId="{2CC687BA-D490-4315-B6FC-DB30027AD04A}" destId="{78988220-F21D-4122-92CD-47506578B4FC}" srcOrd="1" destOrd="0" presId="urn:microsoft.com/office/officeart/2005/8/layout/pyramid1"/>
    <dgm:cxn modelId="{C881C040-2E4D-43D5-BCB2-A4095AF6E054}" srcId="{B7E426FB-2CCE-4204-AE9D-50CE35EC1489}" destId="{ABF1413B-5DD0-458B-A589-061615BB84C2}" srcOrd="4" destOrd="0" parTransId="{581329D7-C928-4E66-B38E-36FA83B9965B}" sibTransId="{DDC653AB-8204-4C19-A7EC-A53F6B84283D}"/>
    <dgm:cxn modelId="{48AE9B42-CD42-4B34-9D93-629BA43E1BB9}" type="presOf" srcId="{CFCD7EEE-41CC-4640-B732-0505BC46BEB3}" destId="{CAE4BE48-142E-42AD-AD3F-C10EC2C1B6EF}" srcOrd="1" destOrd="0" presId="urn:microsoft.com/office/officeart/2005/8/layout/pyramid1"/>
    <dgm:cxn modelId="{7B6E7065-8AF1-4796-A887-F333F6D8AE67}" type="presOf" srcId="{41585DE9-0D82-4B44-B3CE-A91331B4C75F}" destId="{10CF64CD-332F-440C-B461-2178FE2ED006}" srcOrd="1" destOrd="0" presId="urn:microsoft.com/office/officeart/2005/8/layout/pyramid1"/>
    <dgm:cxn modelId="{7EA8854A-A627-4A57-8337-A8CE8E75D8C4}" type="presOf" srcId="{E607865C-2DF3-43D9-9BAB-E289161E5B5E}" destId="{2CEB60EB-CC62-4201-8D44-F031AFCDBF00}" srcOrd="0" destOrd="0" presId="urn:microsoft.com/office/officeart/2005/8/layout/pyramid1"/>
    <dgm:cxn modelId="{D59B7D55-1C4D-4326-81AF-AFFE16106E7F}" type="presOf" srcId="{41585DE9-0D82-4B44-B3CE-A91331B4C75F}" destId="{FAECB317-4003-46DC-9FAE-8ED9256E6569}" srcOrd="0" destOrd="0" presId="urn:microsoft.com/office/officeart/2005/8/layout/pyramid1"/>
    <dgm:cxn modelId="{7F55D27B-6FDC-4D0F-AAB9-D5426B10A0C6}" type="presOf" srcId="{CFCD7EEE-41CC-4640-B732-0505BC46BEB3}" destId="{1DD9BBC9-AD98-4C82-B4CE-6C06CDE86B67}" srcOrd="0" destOrd="0" presId="urn:microsoft.com/office/officeart/2005/8/layout/pyramid1"/>
    <dgm:cxn modelId="{E2629C9E-6028-41A2-B211-40D0DA888B0B}" type="presOf" srcId="{ABF1413B-5DD0-458B-A589-061615BB84C2}" destId="{D850CD6B-CED7-4CBE-98D1-96C5717C4FFC}" srcOrd="1" destOrd="0" presId="urn:microsoft.com/office/officeart/2005/8/layout/pyramid1"/>
    <dgm:cxn modelId="{561545A9-9AF0-41B8-B6A0-3AC3AE144810}" srcId="{B7E426FB-2CCE-4204-AE9D-50CE35EC1489}" destId="{2CC687BA-D490-4315-B6FC-DB30027AD04A}" srcOrd="3" destOrd="0" parTransId="{18B27113-1D7C-4E6F-B7AF-25EEA06AACDF}" sibTransId="{C6CA791F-BF5C-437D-AF7B-6E1601808F57}"/>
    <dgm:cxn modelId="{B1F9B8AE-028F-4D47-9D5B-A0272AE8D9AD}" type="presOf" srcId="{ABF1413B-5DD0-458B-A589-061615BB84C2}" destId="{EC358370-5BA1-4B16-BEE5-B448FDFB1BEA}" srcOrd="0" destOrd="0" presId="urn:microsoft.com/office/officeart/2005/8/layout/pyramid1"/>
    <dgm:cxn modelId="{B14EFEAE-7BC9-49D4-ADDA-7F83E5111952}" srcId="{B7E426FB-2CCE-4204-AE9D-50CE35EC1489}" destId="{CFCD7EEE-41CC-4640-B732-0505BC46BEB3}" srcOrd="5" destOrd="0" parTransId="{644BF734-D25D-4D10-B27C-D8EA8474AF7C}" sibTransId="{AA4BBCC2-C280-4407-BECF-BA8C876F1AE3}"/>
    <dgm:cxn modelId="{6CF97EBF-3247-4C52-A63A-38CE9AA0D390}" srcId="{B7E426FB-2CCE-4204-AE9D-50CE35EC1489}" destId="{41585DE9-0D82-4B44-B3CE-A91331B4C75F}" srcOrd="0" destOrd="0" parTransId="{01DD4104-BD1E-4FB8-B96B-1E05287915D9}" sibTransId="{54E9AAC5-B554-4311-80FE-E8AB2F250015}"/>
    <dgm:cxn modelId="{29725BCC-99C8-4732-BDFD-73C1A398C70D}" srcId="{B7E426FB-2CCE-4204-AE9D-50CE35EC1489}" destId="{CEAF4A1F-FB5B-4CF9-B528-2D5C40052C9E}" srcOrd="1" destOrd="0" parTransId="{E35DD476-6A9D-417B-8984-01763C8009DE}" sibTransId="{E53FCA33-8C99-4ADB-9175-99E973C2A176}"/>
    <dgm:cxn modelId="{B8CD47D4-BE95-4766-8598-F941BCE8D166}" type="presOf" srcId="{2CC687BA-D490-4315-B6FC-DB30027AD04A}" destId="{F588F5EC-6522-4A78-98C5-F1AB684A9E5F}" srcOrd="0" destOrd="0" presId="urn:microsoft.com/office/officeart/2005/8/layout/pyramid1"/>
    <dgm:cxn modelId="{880019E9-30A1-4FC1-A9C1-92548FCFE851}" type="presOf" srcId="{B7E426FB-2CCE-4204-AE9D-50CE35EC1489}" destId="{FC24E919-00E8-4783-941C-168AF777F565}" srcOrd="0" destOrd="0" presId="urn:microsoft.com/office/officeart/2005/8/layout/pyramid1"/>
    <dgm:cxn modelId="{14E6E0EF-BC18-4707-A468-4C86B1AB620A}" type="presOf" srcId="{7FD9DEE0-C58D-41FF-BF99-CB449247493E}" destId="{513ADD40-3231-4E4D-951A-983C7D90C47D}" srcOrd="1" destOrd="0" presId="urn:microsoft.com/office/officeart/2005/8/layout/pyramid1"/>
    <dgm:cxn modelId="{A7A997F0-E936-489A-B401-971C590CFBB1}" type="presOf" srcId="{CEAF4A1F-FB5B-4CF9-B528-2D5C40052C9E}" destId="{12FAF11D-A480-4E93-8F8C-F85C924A6DEA}" srcOrd="0" destOrd="0" presId="urn:microsoft.com/office/officeart/2005/8/layout/pyramid1"/>
    <dgm:cxn modelId="{1DB428F0-1C6F-4897-918D-52C967C2871E}" type="presParOf" srcId="{FC24E919-00E8-4783-941C-168AF777F565}" destId="{4AC858BC-BC8C-427C-811A-327D2B97A522}" srcOrd="0" destOrd="0" presId="urn:microsoft.com/office/officeart/2005/8/layout/pyramid1"/>
    <dgm:cxn modelId="{0B2E79D2-B92F-45E6-8486-291583D7731F}" type="presParOf" srcId="{4AC858BC-BC8C-427C-811A-327D2B97A522}" destId="{FAECB317-4003-46DC-9FAE-8ED9256E6569}" srcOrd="0" destOrd="0" presId="urn:microsoft.com/office/officeart/2005/8/layout/pyramid1"/>
    <dgm:cxn modelId="{3F6CA5DD-A19B-480A-AB22-9CBD7B66CA2C}" type="presParOf" srcId="{4AC858BC-BC8C-427C-811A-327D2B97A522}" destId="{10CF64CD-332F-440C-B461-2178FE2ED006}" srcOrd="1" destOrd="0" presId="urn:microsoft.com/office/officeart/2005/8/layout/pyramid1"/>
    <dgm:cxn modelId="{FFACDC40-9A58-4D61-AE8F-9893147A70DD}" type="presParOf" srcId="{FC24E919-00E8-4783-941C-168AF777F565}" destId="{3DE7D648-B8FA-4782-8FFC-C2E0690917D0}" srcOrd="1" destOrd="0" presId="urn:microsoft.com/office/officeart/2005/8/layout/pyramid1"/>
    <dgm:cxn modelId="{D240786C-0393-410F-9424-1695B4137F0B}" type="presParOf" srcId="{3DE7D648-B8FA-4782-8FFC-C2E0690917D0}" destId="{12FAF11D-A480-4E93-8F8C-F85C924A6DEA}" srcOrd="0" destOrd="0" presId="urn:microsoft.com/office/officeart/2005/8/layout/pyramid1"/>
    <dgm:cxn modelId="{1B62C13A-FC61-433C-984C-A03A6EBDCE6E}" type="presParOf" srcId="{3DE7D648-B8FA-4782-8FFC-C2E0690917D0}" destId="{40327645-42B4-40A9-84C9-6E262468793F}" srcOrd="1" destOrd="0" presId="urn:microsoft.com/office/officeart/2005/8/layout/pyramid1"/>
    <dgm:cxn modelId="{6355DF04-ECFA-40EF-8FA2-576942E5EB1D}" type="presParOf" srcId="{FC24E919-00E8-4783-941C-168AF777F565}" destId="{7FC05083-450B-4F3F-A0E1-40C3CD5A5725}" srcOrd="2" destOrd="0" presId="urn:microsoft.com/office/officeart/2005/8/layout/pyramid1"/>
    <dgm:cxn modelId="{C576AFEF-F129-456B-B430-2B2FBB621588}" type="presParOf" srcId="{7FC05083-450B-4F3F-A0E1-40C3CD5A5725}" destId="{2CEB60EB-CC62-4201-8D44-F031AFCDBF00}" srcOrd="0" destOrd="0" presId="urn:microsoft.com/office/officeart/2005/8/layout/pyramid1"/>
    <dgm:cxn modelId="{FDAA05AC-3ADE-4F5C-AC28-6753860C5378}" type="presParOf" srcId="{7FC05083-450B-4F3F-A0E1-40C3CD5A5725}" destId="{BB552D62-8896-4D41-8F88-E297C8FF8659}" srcOrd="1" destOrd="0" presId="urn:microsoft.com/office/officeart/2005/8/layout/pyramid1"/>
    <dgm:cxn modelId="{A658A35E-FD94-45E9-A7B0-9913CBAF3550}" type="presParOf" srcId="{FC24E919-00E8-4783-941C-168AF777F565}" destId="{0C9ACFF9-3E43-48C9-B6C9-C26687A7CE7E}" srcOrd="3" destOrd="0" presId="urn:microsoft.com/office/officeart/2005/8/layout/pyramid1"/>
    <dgm:cxn modelId="{60E2745C-CCD3-4BA5-BEFB-837D74E5559E}" type="presParOf" srcId="{0C9ACFF9-3E43-48C9-B6C9-C26687A7CE7E}" destId="{F588F5EC-6522-4A78-98C5-F1AB684A9E5F}" srcOrd="0" destOrd="0" presId="urn:microsoft.com/office/officeart/2005/8/layout/pyramid1"/>
    <dgm:cxn modelId="{C80E9BEE-0A09-4281-B850-81884C38EEE4}" type="presParOf" srcId="{0C9ACFF9-3E43-48C9-B6C9-C26687A7CE7E}" destId="{78988220-F21D-4122-92CD-47506578B4FC}" srcOrd="1" destOrd="0" presId="urn:microsoft.com/office/officeart/2005/8/layout/pyramid1"/>
    <dgm:cxn modelId="{5C574AE9-DB1E-4A73-8335-6AE9C6D69CB2}" type="presParOf" srcId="{FC24E919-00E8-4783-941C-168AF777F565}" destId="{5416F6FE-7C69-4C66-8248-4C4B5B9508FF}" srcOrd="4" destOrd="0" presId="urn:microsoft.com/office/officeart/2005/8/layout/pyramid1"/>
    <dgm:cxn modelId="{D87339D1-5944-4038-B104-D5E48149DD87}" type="presParOf" srcId="{5416F6FE-7C69-4C66-8248-4C4B5B9508FF}" destId="{EC358370-5BA1-4B16-BEE5-B448FDFB1BEA}" srcOrd="0" destOrd="0" presId="urn:microsoft.com/office/officeart/2005/8/layout/pyramid1"/>
    <dgm:cxn modelId="{AB9C15FB-D69C-454E-A951-03304FDB2C08}" type="presParOf" srcId="{5416F6FE-7C69-4C66-8248-4C4B5B9508FF}" destId="{D850CD6B-CED7-4CBE-98D1-96C5717C4FFC}" srcOrd="1" destOrd="0" presId="urn:microsoft.com/office/officeart/2005/8/layout/pyramid1"/>
    <dgm:cxn modelId="{A42751F9-BCB3-4EB6-AB46-61E88165061E}" type="presParOf" srcId="{FC24E919-00E8-4783-941C-168AF777F565}" destId="{01D86A64-4CC1-4E16-8727-68EF95496019}" srcOrd="5" destOrd="0" presId="urn:microsoft.com/office/officeart/2005/8/layout/pyramid1"/>
    <dgm:cxn modelId="{51148281-88E3-4042-BF68-D7897219C651}" type="presParOf" srcId="{01D86A64-4CC1-4E16-8727-68EF95496019}" destId="{1DD9BBC9-AD98-4C82-B4CE-6C06CDE86B67}" srcOrd="0" destOrd="0" presId="urn:microsoft.com/office/officeart/2005/8/layout/pyramid1"/>
    <dgm:cxn modelId="{9BBFA410-88A5-45A5-8AA4-59C1010F14F0}" type="presParOf" srcId="{01D86A64-4CC1-4E16-8727-68EF95496019}" destId="{CAE4BE48-142E-42AD-AD3F-C10EC2C1B6EF}" srcOrd="1" destOrd="0" presId="urn:microsoft.com/office/officeart/2005/8/layout/pyramid1"/>
    <dgm:cxn modelId="{09F68E22-7DC0-4E6E-AF94-3BA3802B5B49}" type="presParOf" srcId="{FC24E919-00E8-4783-941C-168AF777F565}" destId="{073D33F5-013D-48C4-BE8F-C78CF79B7EBB}" srcOrd="6" destOrd="0" presId="urn:microsoft.com/office/officeart/2005/8/layout/pyramid1"/>
    <dgm:cxn modelId="{45A03318-755A-4DC7-977C-B799270AC7CE}" type="presParOf" srcId="{073D33F5-013D-48C4-BE8F-C78CF79B7EBB}" destId="{8F1B258E-4ABF-4B9D-9F9C-B1421AE7CFB8}" srcOrd="0" destOrd="0" presId="urn:microsoft.com/office/officeart/2005/8/layout/pyramid1"/>
    <dgm:cxn modelId="{7794FC5F-42CE-4139-B52E-93304A4B4292}" type="presParOf" srcId="{073D33F5-013D-48C4-BE8F-C78CF79B7EBB}" destId="{513ADD40-3231-4E4D-951A-983C7D90C47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41B2F-EF0A-4C9F-9D41-836C4DE9FACD}">
      <dsp:nvSpPr>
        <dsp:cNvPr id="0" name=""/>
        <dsp:cNvSpPr/>
      </dsp:nvSpPr>
      <dsp:spPr>
        <a:xfrm rot="16200000">
          <a:off x="-894986" y="3621981"/>
          <a:ext cx="2682009" cy="481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4582" bIns="0" numCol="1" spcCol="1270" anchor="t" anchorCtr="0">
          <a:noAutofit/>
        </a:bodyPr>
        <a:lstStyle/>
        <a:p>
          <a:pPr marL="0" lvl="0" indent="0" algn="r" defTabSz="889000">
            <a:lnSpc>
              <a:spcPct val="90000"/>
            </a:lnSpc>
            <a:spcBef>
              <a:spcPct val="0"/>
            </a:spcBef>
            <a:spcAft>
              <a:spcPct val="35000"/>
            </a:spcAft>
            <a:buNone/>
          </a:pPr>
          <a:r>
            <a:rPr lang="bg-BG" sz="2000" kern="1200" dirty="0"/>
            <a:t>Мотивът за пътя</a:t>
          </a:r>
        </a:p>
      </dsp:txBody>
      <dsp:txXfrm>
        <a:off x="-894986" y="3621981"/>
        <a:ext cx="2682009" cy="481416"/>
      </dsp:txXfrm>
    </dsp:sp>
    <dsp:sp modelId="{08CCC661-914D-40FA-968F-9892C44D38E1}">
      <dsp:nvSpPr>
        <dsp:cNvPr id="0" name=""/>
        <dsp:cNvSpPr/>
      </dsp:nvSpPr>
      <dsp:spPr>
        <a:xfrm>
          <a:off x="686726" y="1948891"/>
          <a:ext cx="2397964" cy="38275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24582" rIns="149352" bIns="149352" numCol="1" spcCol="1270" anchor="t" anchorCtr="0">
          <a:noAutofit/>
        </a:bodyPr>
        <a:lstStyle/>
        <a:p>
          <a:pPr marL="171450" lvl="1" indent="-171450" algn="l" defTabSz="711200">
            <a:lnSpc>
              <a:spcPct val="90000"/>
            </a:lnSpc>
            <a:spcBef>
              <a:spcPct val="0"/>
            </a:spcBef>
            <a:spcAft>
              <a:spcPct val="15000"/>
            </a:spcAft>
            <a:buChar char="•"/>
          </a:pPr>
          <a:r>
            <a:rPr lang="bg-BG" sz="1600" kern="1200" dirty="0"/>
            <a:t>Свързва се с идеята за човешкото израстване и пътуването към себе си.</a:t>
          </a:r>
        </a:p>
        <a:p>
          <a:pPr marL="171450" lvl="1" indent="-171450" algn="l" defTabSz="711200">
            <a:lnSpc>
              <a:spcPct val="90000"/>
            </a:lnSpc>
            <a:spcBef>
              <a:spcPct val="0"/>
            </a:spcBef>
            <a:spcAft>
              <a:spcPct val="15000"/>
            </a:spcAft>
            <a:buChar char="•"/>
          </a:pPr>
          <a:r>
            <a:rPr lang="bg-BG" sz="1600" kern="1200" dirty="0"/>
            <a:t>Пътят на героите ги води до самоунищожение и морално падение.</a:t>
          </a:r>
        </a:p>
      </dsp:txBody>
      <dsp:txXfrm>
        <a:off x="686726" y="1948891"/>
        <a:ext cx="2397964" cy="3827597"/>
      </dsp:txXfrm>
    </dsp:sp>
    <dsp:sp modelId="{4FC19E55-64DD-44D1-AE39-76DC723B07B1}">
      <dsp:nvSpPr>
        <dsp:cNvPr id="0" name=""/>
        <dsp:cNvSpPr/>
      </dsp:nvSpPr>
      <dsp:spPr>
        <a:xfrm>
          <a:off x="-203012" y="432094"/>
          <a:ext cx="1779478" cy="140715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98A73-9DCF-4489-B7A3-0C3924EB1754}">
      <dsp:nvSpPr>
        <dsp:cNvPr id="0" name=""/>
        <dsp:cNvSpPr/>
      </dsp:nvSpPr>
      <dsp:spPr>
        <a:xfrm rot="16200000">
          <a:off x="2332224" y="3651223"/>
          <a:ext cx="4061686" cy="481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4582" bIns="0" numCol="1" spcCol="1270" anchor="t" anchorCtr="0">
          <a:noAutofit/>
        </a:bodyPr>
        <a:lstStyle/>
        <a:p>
          <a:pPr marL="0" lvl="0" indent="0" algn="r" defTabSz="889000">
            <a:lnSpc>
              <a:spcPct val="90000"/>
            </a:lnSpc>
            <a:spcBef>
              <a:spcPct val="0"/>
            </a:spcBef>
            <a:spcAft>
              <a:spcPct val="35000"/>
            </a:spcAft>
            <a:buNone/>
          </a:pPr>
          <a:r>
            <a:rPr lang="bg-BG" sz="2000" kern="1200" dirty="0"/>
            <a:t>Темата за античността</a:t>
          </a:r>
        </a:p>
      </dsp:txBody>
      <dsp:txXfrm>
        <a:off x="2332224" y="3651223"/>
        <a:ext cx="4061686" cy="481416"/>
      </dsp:txXfrm>
    </dsp:sp>
    <dsp:sp modelId="{7048B255-A2DB-453B-BC00-ABEED2DF7C7B}">
      <dsp:nvSpPr>
        <dsp:cNvPr id="0" name=""/>
        <dsp:cNvSpPr/>
      </dsp:nvSpPr>
      <dsp:spPr>
        <a:xfrm>
          <a:off x="4603775" y="1964367"/>
          <a:ext cx="2397964" cy="38551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24582" rIns="149352" bIns="149352" numCol="1" spcCol="1270" anchor="t" anchorCtr="0">
          <a:noAutofit/>
        </a:bodyPr>
        <a:lstStyle/>
        <a:p>
          <a:pPr marL="171450" lvl="1" indent="-171450" algn="l" defTabSz="711200">
            <a:lnSpc>
              <a:spcPct val="90000"/>
            </a:lnSpc>
            <a:spcBef>
              <a:spcPct val="0"/>
            </a:spcBef>
            <a:spcAft>
              <a:spcPct val="15000"/>
            </a:spcAft>
            <a:buChar char="•"/>
          </a:pPr>
          <a:r>
            <a:rPr lang="bg-BG" sz="1600" kern="1200" dirty="0"/>
            <a:t>Борис и Ирина се срещат на стар римски път, това е намек за величието и падението на Римската империя.</a:t>
          </a:r>
        </a:p>
        <a:p>
          <a:pPr marL="171450" lvl="1" indent="-171450" algn="l" defTabSz="711200">
            <a:lnSpc>
              <a:spcPct val="90000"/>
            </a:lnSpc>
            <a:spcBef>
              <a:spcPct val="0"/>
            </a:spcBef>
            <a:spcAft>
              <a:spcPct val="15000"/>
            </a:spcAft>
            <a:buChar char="•"/>
          </a:pPr>
          <a:r>
            <a:rPr lang="bg-BG" sz="1600" kern="1200" dirty="0"/>
            <a:t>Темата за античността е въведена чрез образа на пътя и подсказва, че участта на героите ще е като тази на Рим.</a:t>
          </a:r>
        </a:p>
      </dsp:txBody>
      <dsp:txXfrm>
        <a:off x="4603775" y="1964367"/>
        <a:ext cx="2397964" cy="3855128"/>
      </dsp:txXfrm>
    </dsp:sp>
    <dsp:sp modelId="{64AD1968-F221-40DD-8FBE-E6FB0CDC86AB}">
      <dsp:nvSpPr>
        <dsp:cNvPr id="0" name=""/>
        <dsp:cNvSpPr/>
      </dsp:nvSpPr>
      <dsp:spPr>
        <a:xfrm>
          <a:off x="3699290" y="432094"/>
          <a:ext cx="1808970" cy="146563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0B2588-0585-42E3-9579-3C575467E09A}">
      <dsp:nvSpPr>
        <dsp:cNvPr id="0" name=""/>
        <dsp:cNvSpPr/>
      </dsp:nvSpPr>
      <dsp:spPr>
        <a:xfrm rot="5400000" flipV="1">
          <a:off x="6282932" y="3769629"/>
          <a:ext cx="4379653" cy="369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4582" bIns="0" numCol="1" spcCol="1270" anchor="t" anchorCtr="0">
          <a:noAutofit/>
        </a:bodyPr>
        <a:lstStyle/>
        <a:p>
          <a:pPr marL="0" lvl="0" indent="0" algn="r" defTabSz="889000">
            <a:lnSpc>
              <a:spcPct val="90000"/>
            </a:lnSpc>
            <a:spcBef>
              <a:spcPct val="0"/>
            </a:spcBef>
            <a:spcAft>
              <a:spcPct val="35000"/>
            </a:spcAft>
            <a:buNone/>
          </a:pPr>
          <a:r>
            <a:rPr lang="bg-BG" sz="2000" kern="1200" dirty="0"/>
            <a:t>Образите на тютюна и „</a:t>
          </a:r>
          <a:r>
            <a:rPr lang="bg-BG" sz="2000" kern="1200" dirty="0" err="1"/>
            <a:t>Никотиана</a:t>
          </a:r>
          <a:r>
            <a:rPr lang="bg-BG" sz="2000" kern="1200" dirty="0"/>
            <a:t>“</a:t>
          </a:r>
        </a:p>
      </dsp:txBody>
      <dsp:txXfrm rot="10800000">
        <a:off x="6282932" y="3769629"/>
        <a:ext cx="4379653" cy="369097"/>
      </dsp:txXfrm>
    </dsp:sp>
    <dsp:sp modelId="{CCDC9E81-4E90-41B9-922D-C9C06A692FCE}">
      <dsp:nvSpPr>
        <dsp:cNvPr id="0" name=""/>
        <dsp:cNvSpPr/>
      </dsp:nvSpPr>
      <dsp:spPr>
        <a:xfrm>
          <a:off x="8676670" y="1743099"/>
          <a:ext cx="2471557" cy="44221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24582" rIns="149352" bIns="149352" numCol="1" spcCol="1270" anchor="t" anchorCtr="0">
          <a:noAutofit/>
        </a:bodyPr>
        <a:lstStyle/>
        <a:p>
          <a:pPr marL="171450" lvl="1" indent="-171450" algn="l" defTabSz="711200">
            <a:lnSpc>
              <a:spcPct val="90000"/>
            </a:lnSpc>
            <a:spcBef>
              <a:spcPct val="0"/>
            </a:spcBef>
            <a:spcAft>
              <a:spcPct val="15000"/>
            </a:spcAft>
            <a:buChar char="•"/>
          </a:pPr>
          <a:r>
            <a:rPr lang="bg-BG" sz="1600" kern="1200" dirty="0"/>
            <a:t>Тютюнът се свързва с отрова, води героите към гибел, към пристрастяване и фанатизиране.</a:t>
          </a:r>
        </a:p>
        <a:p>
          <a:pPr marL="171450" lvl="1" indent="-171450" algn="l" defTabSz="711200">
            <a:lnSpc>
              <a:spcPct val="90000"/>
            </a:lnSpc>
            <a:spcBef>
              <a:spcPct val="0"/>
            </a:spcBef>
            <a:spcAft>
              <a:spcPct val="15000"/>
            </a:spcAft>
            <a:buChar char="•"/>
          </a:pPr>
          <a:r>
            <a:rPr lang="bg-BG" sz="1600" kern="1200" dirty="0"/>
            <a:t>„</a:t>
          </a:r>
          <a:r>
            <a:rPr lang="bg-BG" sz="1600" kern="1200" dirty="0" err="1"/>
            <a:t>Никотиана</a:t>
          </a:r>
          <a:r>
            <a:rPr lang="bg-BG" sz="1600" kern="1200" dirty="0"/>
            <a:t>“ е умален модел на света на опустошението, гибелта и пороците, на егоизма и самотата, тя поглъща своите жертви и ги обрича на отравяне, безчовечност, бездушие.</a:t>
          </a:r>
        </a:p>
      </dsp:txBody>
      <dsp:txXfrm>
        <a:off x="8676670" y="1743099"/>
        <a:ext cx="2471557" cy="4422158"/>
      </dsp:txXfrm>
    </dsp:sp>
    <dsp:sp modelId="{B9529ED5-600B-4E4C-A6F8-E20E0DF0CC05}">
      <dsp:nvSpPr>
        <dsp:cNvPr id="0" name=""/>
        <dsp:cNvSpPr/>
      </dsp:nvSpPr>
      <dsp:spPr>
        <a:xfrm>
          <a:off x="7616339" y="432094"/>
          <a:ext cx="2194257" cy="159012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CB317-4003-46DC-9FAE-8ED9256E6569}">
      <dsp:nvSpPr>
        <dsp:cNvPr id="0" name=""/>
        <dsp:cNvSpPr/>
      </dsp:nvSpPr>
      <dsp:spPr>
        <a:xfrm>
          <a:off x="3332941" y="0"/>
          <a:ext cx="1110980" cy="936104"/>
        </a:xfrm>
        <a:prstGeom prst="trapezoid">
          <a:avLst>
            <a:gd name="adj" fmla="val 59341"/>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bg-BG" sz="5600" kern="1200"/>
        </a:p>
      </dsp:txBody>
      <dsp:txXfrm>
        <a:off x="3332941" y="0"/>
        <a:ext cx="1110980" cy="936104"/>
      </dsp:txXfrm>
    </dsp:sp>
    <dsp:sp modelId="{12FAF11D-A480-4E93-8F8C-F85C924A6DEA}">
      <dsp:nvSpPr>
        <dsp:cNvPr id="0" name=""/>
        <dsp:cNvSpPr/>
      </dsp:nvSpPr>
      <dsp:spPr>
        <a:xfrm>
          <a:off x="2764475" y="928165"/>
          <a:ext cx="2221961" cy="936104"/>
        </a:xfrm>
        <a:prstGeom prst="trapezoid">
          <a:avLst>
            <a:gd name="adj" fmla="val 59341"/>
          </a:avLst>
        </a:prstGeom>
        <a:gradFill rotWithShape="0">
          <a:gsLst>
            <a:gs pos="0">
              <a:schemeClr val="accent2">
                <a:shade val="50000"/>
                <a:hueOff val="126109"/>
                <a:satOff val="-3365"/>
                <a:lumOff val="13471"/>
                <a:alphaOff val="0"/>
                <a:satMod val="103000"/>
                <a:lumMod val="102000"/>
                <a:tint val="94000"/>
              </a:schemeClr>
            </a:gs>
            <a:gs pos="50000">
              <a:schemeClr val="accent2">
                <a:shade val="50000"/>
                <a:hueOff val="126109"/>
                <a:satOff val="-3365"/>
                <a:lumOff val="13471"/>
                <a:alphaOff val="0"/>
                <a:satMod val="110000"/>
                <a:lumMod val="100000"/>
                <a:shade val="100000"/>
              </a:schemeClr>
            </a:gs>
            <a:gs pos="100000">
              <a:schemeClr val="accent2">
                <a:shade val="50000"/>
                <a:hueOff val="126109"/>
                <a:satOff val="-3365"/>
                <a:lumOff val="13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bg-BG" sz="5600" kern="1200"/>
        </a:p>
      </dsp:txBody>
      <dsp:txXfrm>
        <a:off x="3153318" y="928165"/>
        <a:ext cx="1444274" cy="936104"/>
      </dsp:txXfrm>
    </dsp:sp>
    <dsp:sp modelId="{2CEB60EB-CC62-4201-8D44-F031AFCDBF00}">
      <dsp:nvSpPr>
        <dsp:cNvPr id="0" name=""/>
        <dsp:cNvSpPr/>
      </dsp:nvSpPr>
      <dsp:spPr>
        <a:xfrm>
          <a:off x="2221961" y="1872208"/>
          <a:ext cx="3332941" cy="936104"/>
        </a:xfrm>
        <a:prstGeom prst="trapezoid">
          <a:avLst>
            <a:gd name="adj" fmla="val 59341"/>
          </a:avLst>
        </a:prstGeom>
        <a:gradFill rotWithShape="0">
          <a:gsLst>
            <a:gs pos="0">
              <a:schemeClr val="accent2">
                <a:shade val="50000"/>
                <a:hueOff val="252218"/>
                <a:satOff val="-6731"/>
                <a:lumOff val="26942"/>
                <a:alphaOff val="0"/>
                <a:satMod val="103000"/>
                <a:lumMod val="102000"/>
                <a:tint val="94000"/>
              </a:schemeClr>
            </a:gs>
            <a:gs pos="50000">
              <a:schemeClr val="accent2">
                <a:shade val="50000"/>
                <a:hueOff val="252218"/>
                <a:satOff val="-6731"/>
                <a:lumOff val="26942"/>
                <a:alphaOff val="0"/>
                <a:satMod val="110000"/>
                <a:lumMod val="100000"/>
                <a:shade val="100000"/>
              </a:schemeClr>
            </a:gs>
            <a:gs pos="100000">
              <a:schemeClr val="accent2">
                <a:shade val="50000"/>
                <a:hueOff val="252218"/>
                <a:satOff val="-6731"/>
                <a:lumOff val="2694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bg-BG" sz="5600" kern="1200"/>
        </a:p>
      </dsp:txBody>
      <dsp:txXfrm>
        <a:off x="2805225" y="1872208"/>
        <a:ext cx="2166412" cy="936104"/>
      </dsp:txXfrm>
    </dsp:sp>
    <dsp:sp modelId="{F588F5EC-6522-4A78-98C5-F1AB684A9E5F}">
      <dsp:nvSpPr>
        <dsp:cNvPr id="0" name=""/>
        <dsp:cNvSpPr/>
      </dsp:nvSpPr>
      <dsp:spPr>
        <a:xfrm>
          <a:off x="1666470" y="2808312"/>
          <a:ext cx="4443922" cy="936104"/>
        </a:xfrm>
        <a:prstGeom prst="trapezoid">
          <a:avLst>
            <a:gd name="adj" fmla="val 59341"/>
          </a:avLst>
        </a:prstGeom>
        <a:gradFill rotWithShape="0">
          <a:gsLst>
            <a:gs pos="0">
              <a:schemeClr val="accent2">
                <a:shade val="50000"/>
                <a:hueOff val="378327"/>
                <a:satOff val="-10096"/>
                <a:lumOff val="40413"/>
                <a:alphaOff val="0"/>
                <a:satMod val="103000"/>
                <a:lumMod val="102000"/>
                <a:tint val="94000"/>
              </a:schemeClr>
            </a:gs>
            <a:gs pos="50000">
              <a:schemeClr val="accent2">
                <a:shade val="50000"/>
                <a:hueOff val="378327"/>
                <a:satOff val="-10096"/>
                <a:lumOff val="40413"/>
                <a:alphaOff val="0"/>
                <a:satMod val="110000"/>
                <a:lumMod val="100000"/>
                <a:shade val="100000"/>
              </a:schemeClr>
            </a:gs>
            <a:gs pos="100000">
              <a:schemeClr val="accent2">
                <a:shade val="50000"/>
                <a:hueOff val="378327"/>
                <a:satOff val="-10096"/>
                <a:lumOff val="4041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bg-BG" sz="5600" kern="1200"/>
        </a:p>
      </dsp:txBody>
      <dsp:txXfrm>
        <a:off x="2444157" y="2808312"/>
        <a:ext cx="2888549" cy="936104"/>
      </dsp:txXfrm>
    </dsp:sp>
    <dsp:sp modelId="{EC358370-5BA1-4B16-BEE5-B448FDFB1BEA}">
      <dsp:nvSpPr>
        <dsp:cNvPr id="0" name=""/>
        <dsp:cNvSpPr/>
      </dsp:nvSpPr>
      <dsp:spPr>
        <a:xfrm>
          <a:off x="1110980" y="3744416"/>
          <a:ext cx="5554902" cy="936104"/>
        </a:xfrm>
        <a:prstGeom prst="trapezoid">
          <a:avLst>
            <a:gd name="adj" fmla="val 59341"/>
          </a:avLst>
        </a:prstGeom>
        <a:gradFill rotWithShape="0">
          <a:gsLst>
            <a:gs pos="0">
              <a:schemeClr val="accent2">
                <a:shade val="50000"/>
                <a:hueOff val="378327"/>
                <a:satOff val="-10096"/>
                <a:lumOff val="40413"/>
                <a:alphaOff val="0"/>
                <a:satMod val="103000"/>
                <a:lumMod val="102000"/>
                <a:tint val="94000"/>
              </a:schemeClr>
            </a:gs>
            <a:gs pos="50000">
              <a:schemeClr val="accent2">
                <a:shade val="50000"/>
                <a:hueOff val="378327"/>
                <a:satOff val="-10096"/>
                <a:lumOff val="40413"/>
                <a:alphaOff val="0"/>
                <a:satMod val="110000"/>
                <a:lumMod val="100000"/>
                <a:shade val="100000"/>
              </a:schemeClr>
            </a:gs>
            <a:gs pos="100000">
              <a:schemeClr val="accent2">
                <a:shade val="50000"/>
                <a:hueOff val="378327"/>
                <a:satOff val="-10096"/>
                <a:lumOff val="4041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bg-BG" sz="5600" kern="1200"/>
        </a:p>
      </dsp:txBody>
      <dsp:txXfrm>
        <a:off x="2083088" y="3744416"/>
        <a:ext cx="3610686" cy="936104"/>
      </dsp:txXfrm>
    </dsp:sp>
    <dsp:sp modelId="{1DD9BBC9-AD98-4C82-B4CE-6C06CDE86B67}">
      <dsp:nvSpPr>
        <dsp:cNvPr id="0" name=""/>
        <dsp:cNvSpPr/>
      </dsp:nvSpPr>
      <dsp:spPr>
        <a:xfrm>
          <a:off x="555490" y="4680520"/>
          <a:ext cx="6665883" cy="936104"/>
        </a:xfrm>
        <a:prstGeom prst="trapezoid">
          <a:avLst>
            <a:gd name="adj" fmla="val 59341"/>
          </a:avLst>
        </a:prstGeom>
        <a:gradFill rotWithShape="0">
          <a:gsLst>
            <a:gs pos="0">
              <a:schemeClr val="accent2">
                <a:shade val="50000"/>
                <a:hueOff val="252218"/>
                <a:satOff val="-6731"/>
                <a:lumOff val="26942"/>
                <a:alphaOff val="0"/>
                <a:satMod val="103000"/>
                <a:lumMod val="102000"/>
                <a:tint val="94000"/>
              </a:schemeClr>
            </a:gs>
            <a:gs pos="50000">
              <a:schemeClr val="accent2">
                <a:shade val="50000"/>
                <a:hueOff val="252218"/>
                <a:satOff val="-6731"/>
                <a:lumOff val="26942"/>
                <a:alphaOff val="0"/>
                <a:satMod val="110000"/>
                <a:lumMod val="100000"/>
                <a:shade val="100000"/>
              </a:schemeClr>
            </a:gs>
            <a:gs pos="100000">
              <a:schemeClr val="accent2">
                <a:shade val="50000"/>
                <a:hueOff val="252218"/>
                <a:satOff val="-6731"/>
                <a:lumOff val="2694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ru-RU" sz="5600" kern="1200" dirty="0"/>
        </a:p>
      </dsp:txBody>
      <dsp:txXfrm>
        <a:off x="1722019" y="4680520"/>
        <a:ext cx="4332824" cy="936104"/>
      </dsp:txXfrm>
    </dsp:sp>
    <dsp:sp modelId="{8F1B258E-4ABF-4B9D-9F9C-B1421AE7CFB8}">
      <dsp:nvSpPr>
        <dsp:cNvPr id="0" name=""/>
        <dsp:cNvSpPr/>
      </dsp:nvSpPr>
      <dsp:spPr>
        <a:xfrm>
          <a:off x="0" y="5616624"/>
          <a:ext cx="7776864" cy="936104"/>
        </a:xfrm>
        <a:prstGeom prst="trapezoid">
          <a:avLst>
            <a:gd name="adj" fmla="val 59341"/>
          </a:avLst>
        </a:prstGeom>
        <a:gradFill rotWithShape="0">
          <a:gsLst>
            <a:gs pos="0">
              <a:schemeClr val="accent2">
                <a:shade val="50000"/>
                <a:hueOff val="126109"/>
                <a:satOff val="-3365"/>
                <a:lumOff val="13471"/>
                <a:alphaOff val="0"/>
                <a:satMod val="103000"/>
                <a:lumMod val="102000"/>
                <a:tint val="94000"/>
              </a:schemeClr>
            </a:gs>
            <a:gs pos="50000">
              <a:schemeClr val="accent2">
                <a:shade val="50000"/>
                <a:hueOff val="126109"/>
                <a:satOff val="-3365"/>
                <a:lumOff val="13471"/>
                <a:alphaOff val="0"/>
                <a:satMod val="110000"/>
                <a:lumMod val="100000"/>
                <a:shade val="100000"/>
              </a:schemeClr>
            </a:gs>
            <a:gs pos="100000">
              <a:schemeClr val="accent2">
                <a:shade val="50000"/>
                <a:hueOff val="126109"/>
                <a:satOff val="-3365"/>
                <a:lumOff val="13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ru-RU" sz="5600" kern="1200" dirty="0"/>
        </a:p>
      </dsp:txBody>
      <dsp:txXfrm>
        <a:off x="1360951" y="5616624"/>
        <a:ext cx="5054961" cy="936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CB317-4003-46DC-9FAE-8ED9256E6569}">
      <dsp:nvSpPr>
        <dsp:cNvPr id="0" name=""/>
        <dsp:cNvSpPr/>
      </dsp:nvSpPr>
      <dsp:spPr>
        <a:xfrm>
          <a:off x="3425523" y="0"/>
          <a:ext cx="1141841" cy="956677"/>
        </a:xfrm>
        <a:prstGeom prst="trapezoid">
          <a:avLst>
            <a:gd name="adj" fmla="val 59677"/>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bg-BG" sz="5800" kern="1200"/>
        </a:p>
      </dsp:txBody>
      <dsp:txXfrm>
        <a:off x="3425523" y="0"/>
        <a:ext cx="1141841" cy="956677"/>
      </dsp:txXfrm>
    </dsp:sp>
    <dsp:sp modelId="{12FAF11D-A480-4E93-8F8C-F85C924A6DEA}">
      <dsp:nvSpPr>
        <dsp:cNvPr id="0" name=""/>
        <dsp:cNvSpPr/>
      </dsp:nvSpPr>
      <dsp:spPr>
        <a:xfrm>
          <a:off x="2841266" y="948565"/>
          <a:ext cx="2283682" cy="956677"/>
        </a:xfrm>
        <a:prstGeom prst="trapezoid">
          <a:avLst>
            <a:gd name="adj" fmla="val 59677"/>
          </a:avLst>
        </a:prstGeom>
        <a:gradFill rotWithShape="0">
          <a:gsLst>
            <a:gs pos="0">
              <a:schemeClr val="accent1">
                <a:alpha val="90000"/>
                <a:hueOff val="0"/>
                <a:satOff val="0"/>
                <a:lumOff val="0"/>
                <a:alphaOff val="-6667"/>
                <a:satMod val="103000"/>
                <a:lumMod val="102000"/>
                <a:tint val="94000"/>
              </a:schemeClr>
            </a:gs>
            <a:gs pos="50000">
              <a:schemeClr val="accent1">
                <a:alpha val="90000"/>
                <a:hueOff val="0"/>
                <a:satOff val="0"/>
                <a:lumOff val="0"/>
                <a:alphaOff val="-6667"/>
                <a:satMod val="110000"/>
                <a:lumMod val="100000"/>
                <a:shade val="100000"/>
              </a:schemeClr>
            </a:gs>
            <a:gs pos="100000">
              <a:schemeClr val="accent1">
                <a:alpha val="90000"/>
                <a:hueOff val="0"/>
                <a:satOff val="0"/>
                <a:lumOff val="0"/>
                <a:alphaOff val="-6667"/>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bg-BG" sz="5800" kern="1200"/>
        </a:p>
      </dsp:txBody>
      <dsp:txXfrm>
        <a:off x="3240910" y="948565"/>
        <a:ext cx="1484393" cy="956677"/>
      </dsp:txXfrm>
    </dsp:sp>
    <dsp:sp modelId="{2CEB60EB-CC62-4201-8D44-F031AFCDBF00}">
      <dsp:nvSpPr>
        <dsp:cNvPr id="0" name=""/>
        <dsp:cNvSpPr/>
      </dsp:nvSpPr>
      <dsp:spPr>
        <a:xfrm>
          <a:off x="2283682" y="1913355"/>
          <a:ext cx="3425523" cy="956677"/>
        </a:xfrm>
        <a:prstGeom prst="trapezoid">
          <a:avLst>
            <a:gd name="adj" fmla="val 59677"/>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bg-BG" sz="5800" kern="1200"/>
        </a:p>
      </dsp:txBody>
      <dsp:txXfrm>
        <a:off x="2883148" y="1913355"/>
        <a:ext cx="2226590" cy="956677"/>
      </dsp:txXfrm>
    </dsp:sp>
    <dsp:sp modelId="{F588F5EC-6522-4A78-98C5-F1AB684A9E5F}">
      <dsp:nvSpPr>
        <dsp:cNvPr id="0" name=""/>
        <dsp:cNvSpPr/>
      </dsp:nvSpPr>
      <dsp:spPr>
        <a:xfrm>
          <a:off x="1712761" y="2870033"/>
          <a:ext cx="4567364" cy="956677"/>
        </a:xfrm>
        <a:prstGeom prst="trapezoid">
          <a:avLst>
            <a:gd name="adj" fmla="val 59677"/>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bg-BG" sz="5800" kern="1200"/>
        </a:p>
      </dsp:txBody>
      <dsp:txXfrm>
        <a:off x="2512050" y="2870033"/>
        <a:ext cx="2968786" cy="956677"/>
      </dsp:txXfrm>
    </dsp:sp>
    <dsp:sp modelId="{EC358370-5BA1-4B16-BEE5-B448FDFB1BEA}">
      <dsp:nvSpPr>
        <dsp:cNvPr id="0" name=""/>
        <dsp:cNvSpPr/>
      </dsp:nvSpPr>
      <dsp:spPr>
        <a:xfrm>
          <a:off x="1141841" y="3826711"/>
          <a:ext cx="5709205" cy="956677"/>
        </a:xfrm>
        <a:prstGeom prst="trapezoid">
          <a:avLst>
            <a:gd name="adj" fmla="val 59677"/>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bg-BG" sz="5800" kern="1200"/>
        </a:p>
      </dsp:txBody>
      <dsp:txXfrm>
        <a:off x="2140952" y="3826711"/>
        <a:ext cx="3710983" cy="956677"/>
      </dsp:txXfrm>
    </dsp:sp>
    <dsp:sp modelId="{1DD9BBC9-AD98-4C82-B4CE-6C06CDE86B67}">
      <dsp:nvSpPr>
        <dsp:cNvPr id="0" name=""/>
        <dsp:cNvSpPr/>
      </dsp:nvSpPr>
      <dsp:spPr>
        <a:xfrm>
          <a:off x="570920" y="4783389"/>
          <a:ext cx="6851046" cy="956677"/>
        </a:xfrm>
        <a:prstGeom prst="trapezoid">
          <a:avLst>
            <a:gd name="adj" fmla="val 59677"/>
          </a:avLst>
        </a:prstGeom>
        <a:gradFill rotWithShape="0">
          <a:gsLst>
            <a:gs pos="0">
              <a:schemeClr val="accent1">
                <a:alpha val="90000"/>
                <a:hueOff val="0"/>
                <a:satOff val="0"/>
                <a:lumOff val="0"/>
                <a:alphaOff val="-33333"/>
                <a:satMod val="103000"/>
                <a:lumMod val="102000"/>
                <a:tint val="94000"/>
              </a:schemeClr>
            </a:gs>
            <a:gs pos="50000">
              <a:schemeClr val="accent1">
                <a:alpha val="90000"/>
                <a:hueOff val="0"/>
                <a:satOff val="0"/>
                <a:lumOff val="0"/>
                <a:alphaOff val="-33333"/>
                <a:satMod val="110000"/>
                <a:lumMod val="100000"/>
                <a:shade val="100000"/>
              </a:schemeClr>
            </a:gs>
            <a:gs pos="100000">
              <a:schemeClr val="accent1">
                <a:alpha val="90000"/>
                <a:hueOff val="0"/>
                <a:satOff val="0"/>
                <a:lumOff val="0"/>
                <a:alphaOff val="-33333"/>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ru-RU" sz="5800" kern="1200" dirty="0"/>
        </a:p>
      </dsp:txBody>
      <dsp:txXfrm>
        <a:off x="1769853" y="4783389"/>
        <a:ext cx="4453180" cy="956677"/>
      </dsp:txXfrm>
    </dsp:sp>
    <dsp:sp modelId="{8F1B258E-4ABF-4B9D-9F9C-B1421AE7CFB8}">
      <dsp:nvSpPr>
        <dsp:cNvPr id="0" name=""/>
        <dsp:cNvSpPr/>
      </dsp:nvSpPr>
      <dsp:spPr>
        <a:xfrm>
          <a:off x="0" y="5740067"/>
          <a:ext cx="7992888" cy="956677"/>
        </a:xfrm>
        <a:prstGeom prst="trapezoid">
          <a:avLst>
            <a:gd name="adj" fmla="val 59677"/>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ru-RU" sz="5800" kern="1200" dirty="0"/>
        </a:p>
      </dsp:txBody>
      <dsp:txXfrm>
        <a:off x="1398755" y="5740067"/>
        <a:ext cx="5195377" cy="956677"/>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EFBA5-FE7B-44B9-888E-643269B9020E}" type="datetimeFigureOut">
              <a:rPr lang="bg-BG" smtClean="0"/>
              <a:pPr/>
              <a:t>30.10.2021 г.</a:t>
            </a:fld>
            <a:endParaRPr lang="bg-BG"/>
          </a:p>
        </p:txBody>
      </p:sp>
      <p:sp>
        <p:nvSpPr>
          <p:cNvPr id="4" name="Контейнер за изображение на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50AA5-24CE-410D-9979-40C00EDC9F35}" type="slidenum">
              <a:rPr lang="bg-BG" smtClean="0"/>
              <a:pPr/>
              <a:t>‹#›</a:t>
            </a:fld>
            <a:endParaRPr lang="bg-BG"/>
          </a:p>
        </p:txBody>
      </p:sp>
    </p:spTree>
    <p:extLst>
      <p:ext uri="{BB962C8B-B14F-4D97-AF65-F5344CB8AC3E}">
        <p14:creationId xmlns:p14="http://schemas.microsoft.com/office/powerpoint/2010/main" val="379831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a:defRPr/>
            </a:pPr>
            <a:fld id="{82C9868E-7030-4A01-91E7-086632EC9763}" type="slidenum">
              <a:rPr lang="bg-BG" smtClean="0"/>
              <a:pPr>
                <a:defRPr/>
              </a:pPr>
              <a:t>1</a:t>
            </a:fld>
            <a:endParaRPr lang="bg-BG"/>
          </a:p>
        </p:txBody>
      </p:sp>
      <p:sp>
        <p:nvSpPr>
          <p:cNvPr id="5" name="Контейнер за горния колонтитул 4"/>
          <p:cNvSpPr>
            <a:spLocks noGrp="1"/>
          </p:cNvSpPr>
          <p:nvPr>
            <p:ph type="hdr" sz="quarter" idx="11"/>
          </p:nvPr>
        </p:nvSpPr>
        <p:spPr/>
        <p:txBody>
          <a:bodyPr/>
          <a:lstStyle/>
          <a:p>
            <a:pPr>
              <a:defRPr/>
            </a:pPr>
            <a:r>
              <a:rPr lang="bg-BG"/>
              <a:t>ПРОЦЕДУРИ</a:t>
            </a:r>
          </a:p>
        </p:txBody>
      </p:sp>
    </p:spTree>
    <p:extLst>
      <p:ext uri="{BB962C8B-B14F-4D97-AF65-F5344CB8AC3E}">
        <p14:creationId xmlns:p14="http://schemas.microsoft.com/office/powerpoint/2010/main" val="247366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a:defRPr/>
            </a:pPr>
            <a:fld id="{82C9868E-7030-4A01-91E7-086632EC9763}" type="slidenum">
              <a:rPr lang="bg-BG" smtClean="0"/>
              <a:pPr>
                <a:defRPr/>
              </a:pPr>
              <a:t>8</a:t>
            </a:fld>
            <a:endParaRPr lang="bg-BG"/>
          </a:p>
        </p:txBody>
      </p:sp>
      <p:sp>
        <p:nvSpPr>
          <p:cNvPr id="5" name="Контейнер за горния колонтитул 4"/>
          <p:cNvSpPr>
            <a:spLocks noGrp="1"/>
          </p:cNvSpPr>
          <p:nvPr>
            <p:ph type="hdr" sz="quarter" idx="11"/>
          </p:nvPr>
        </p:nvSpPr>
        <p:spPr/>
        <p:txBody>
          <a:bodyPr/>
          <a:lstStyle/>
          <a:p>
            <a:pPr>
              <a:defRPr/>
            </a:pPr>
            <a:r>
              <a:rPr lang="bg-BG"/>
              <a:t>ПРОЦЕДУРИ</a:t>
            </a:r>
          </a:p>
        </p:txBody>
      </p:sp>
    </p:spTree>
    <p:extLst>
      <p:ext uri="{BB962C8B-B14F-4D97-AF65-F5344CB8AC3E}">
        <p14:creationId xmlns:p14="http://schemas.microsoft.com/office/powerpoint/2010/main" val="255018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a:defRPr/>
            </a:pPr>
            <a:fld id="{82C9868E-7030-4A01-91E7-086632EC9763}" type="slidenum">
              <a:rPr lang="bg-BG" smtClean="0"/>
              <a:pPr>
                <a:defRPr/>
              </a:pPr>
              <a:t>9</a:t>
            </a:fld>
            <a:endParaRPr lang="bg-BG"/>
          </a:p>
        </p:txBody>
      </p:sp>
      <p:sp>
        <p:nvSpPr>
          <p:cNvPr id="5" name="Контейнер за горния колонтитул 4"/>
          <p:cNvSpPr>
            <a:spLocks noGrp="1"/>
          </p:cNvSpPr>
          <p:nvPr>
            <p:ph type="hdr" sz="quarter" idx="11"/>
          </p:nvPr>
        </p:nvSpPr>
        <p:spPr/>
        <p:txBody>
          <a:bodyPr/>
          <a:lstStyle/>
          <a:p>
            <a:pPr>
              <a:defRPr/>
            </a:pPr>
            <a:r>
              <a:rPr lang="bg-BG"/>
              <a:t>ПРОЦЕДУРИ</a:t>
            </a:r>
          </a:p>
        </p:txBody>
      </p:sp>
    </p:spTree>
    <p:extLst>
      <p:ext uri="{BB962C8B-B14F-4D97-AF65-F5344CB8AC3E}">
        <p14:creationId xmlns:p14="http://schemas.microsoft.com/office/powerpoint/2010/main" val="333665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bg-BG"/>
              <a:t>Редакт. стил загл. образец</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p>
            <a:fld id="{4C0FEAD1-E39E-49B7-B4FB-29038F789792}" type="datetimeFigureOut">
              <a:rPr lang="bg-BG" smtClean="0"/>
              <a:pPr/>
              <a:t>30.10.2021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18886D3-D959-4734-8B1B-71012C9CB90C}" type="slidenum">
              <a:rPr lang="bg-BG" smtClean="0"/>
              <a:pPr/>
              <a:t>‹#›</a:t>
            </a:fld>
            <a:endParaRPr lang="bg-BG"/>
          </a:p>
        </p:txBody>
      </p:sp>
    </p:spTree>
    <p:extLst>
      <p:ext uri="{BB962C8B-B14F-4D97-AF65-F5344CB8AC3E}">
        <p14:creationId xmlns:p14="http://schemas.microsoft.com/office/powerpoint/2010/main" val="324449458"/>
      </p:ext>
    </p:extLst>
  </p:cSld>
  <p:clrMapOvr>
    <a:masterClrMapping/>
  </p:clrMapOvr>
  <p:transition spd="slow" advClick="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4C0FEAD1-E39E-49B7-B4FB-29038F789792}" type="datetimeFigureOut">
              <a:rPr lang="bg-BG" smtClean="0"/>
              <a:pPr/>
              <a:t>30.10.2021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18886D3-D959-4734-8B1B-71012C9CB90C}" type="slidenum">
              <a:rPr lang="bg-BG" smtClean="0"/>
              <a:pPr/>
              <a:t>‹#›</a:t>
            </a:fld>
            <a:endParaRPr lang="bg-BG"/>
          </a:p>
        </p:txBody>
      </p:sp>
    </p:spTree>
    <p:extLst>
      <p:ext uri="{BB962C8B-B14F-4D97-AF65-F5344CB8AC3E}">
        <p14:creationId xmlns:p14="http://schemas.microsoft.com/office/powerpoint/2010/main" val="4064260746"/>
      </p:ext>
    </p:extLst>
  </p:cSld>
  <p:clrMapOvr>
    <a:masterClrMapping/>
  </p:clrMapOvr>
  <p:transition spd="slow" advClick="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4C0FEAD1-E39E-49B7-B4FB-29038F789792}" type="datetimeFigureOut">
              <a:rPr lang="bg-BG" smtClean="0"/>
              <a:pPr/>
              <a:t>30.10.2021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18886D3-D959-4734-8B1B-71012C9CB90C}" type="slidenum">
              <a:rPr lang="bg-BG" smtClean="0"/>
              <a:pPr/>
              <a:t>‹#›</a:t>
            </a:fld>
            <a:endParaRPr lang="bg-BG"/>
          </a:p>
        </p:txBody>
      </p:sp>
    </p:spTree>
    <p:extLst>
      <p:ext uri="{BB962C8B-B14F-4D97-AF65-F5344CB8AC3E}">
        <p14:creationId xmlns:p14="http://schemas.microsoft.com/office/powerpoint/2010/main" val="1702354603"/>
      </p:ext>
    </p:extLst>
  </p:cSld>
  <p:clrMapOvr>
    <a:masterClrMapping/>
  </p:clrMapOvr>
  <p:transition spd="slow" advClick="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4C0FEAD1-E39E-49B7-B4FB-29038F789792}" type="datetimeFigureOut">
              <a:rPr lang="bg-BG" smtClean="0"/>
              <a:pPr/>
              <a:t>30.10.2021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18886D3-D959-4734-8B1B-71012C9CB90C}" type="slidenum">
              <a:rPr lang="bg-BG" smtClean="0"/>
              <a:pPr/>
              <a:t>‹#›</a:t>
            </a:fld>
            <a:endParaRPr lang="bg-BG"/>
          </a:p>
        </p:txBody>
      </p:sp>
    </p:spTree>
    <p:extLst>
      <p:ext uri="{BB962C8B-B14F-4D97-AF65-F5344CB8AC3E}">
        <p14:creationId xmlns:p14="http://schemas.microsoft.com/office/powerpoint/2010/main" val="986767726"/>
      </p:ext>
    </p:extLst>
  </p:cSld>
  <p:clrMapOvr>
    <a:masterClrMapping/>
  </p:clrMapOvr>
  <p:transition spd="slow" advClick="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bg-BG"/>
              <a:t>Редакт. стил загл. образец</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4C0FEAD1-E39E-49B7-B4FB-29038F789792}" type="datetimeFigureOut">
              <a:rPr lang="bg-BG" smtClean="0"/>
              <a:pPr/>
              <a:t>30.10.2021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18886D3-D959-4734-8B1B-71012C9CB90C}" type="slidenum">
              <a:rPr lang="bg-BG" smtClean="0"/>
              <a:pPr/>
              <a:t>‹#›</a:t>
            </a:fld>
            <a:endParaRPr lang="bg-BG"/>
          </a:p>
        </p:txBody>
      </p:sp>
    </p:spTree>
    <p:extLst>
      <p:ext uri="{BB962C8B-B14F-4D97-AF65-F5344CB8AC3E}">
        <p14:creationId xmlns:p14="http://schemas.microsoft.com/office/powerpoint/2010/main" val="3807114738"/>
      </p:ext>
    </p:extLst>
  </p:cSld>
  <p:clrMapOvr>
    <a:masterClrMapping/>
  </p:clrMapOvr>
  <p:transition spd="slow" advClick="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4C0FEAD1-E39E-49B7-B4FB-29038F789792}" type="datetimeFigureOut">
              <a:rPr lang="bg-BG" smtClean="0"/>
              <a:pPr/>
              <a:t>30.10.2021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18886D3-D959-4734-8B1B-71012C9CB90C}" type="slidenum">
              <a:rPr lang="bg-BG" smtClean="0"/>
              <a:pPr/>
              <a:t>‹#›</a:t>
            </a:fld>
            <a:endParaRPr lang="bg-BG"/>
          </a:p>
        </p:txBody>
      </p:sp>
    </p:spTree>
    <p:extLst>
      <p:ext uri="{BB962C8B-B14F-4D97-AF65-F5344CB8AC3E}">
        <p14:creationId xmlns:p14="http://schemas.microsoft.com/office/powerpoint/2010/main" val="1426559155"/>
      </p:ext>
    </p:extLst>
  </p:cSld>
  <p:clrMapOvr>
    <a:masterClrMapping/>
  </p:clrMapOvr>
  <p:transition spd="slow" advClick="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839788" y="2505075"/>
            <a:ext cx="5157787"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172200" y="2505075"/>
            <a:ext cx="5183188"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4C0FEAD1-E39E-49B7-B4FB-29038F789792}" type="datetimeFigureOut">
              <a:rPr lang="bg-BG" smtClean="0"/>
              <a:pPr/>
              <a:t>30.10.2021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F18886D3-D959-4734-8B1B-71012C9CB90C}" type="slidenum">
              <a:rPr lang="bg-BG" smtClean="0"/>
              <a:pPr/>
              <a:t>‹#›</a:t>
            </a:fld>
            <a:endParaRPr lang="bg-BG"/>
          </a:p>
        </p:txBody>
      </p:sp>
    </p:spTree>
    <p:extLst>
      <p:ext uri="{BB962C8B-B14F-4D97-AF65-F5344CB8AC3E}">
        <p14:creationId xmlns:p14="http://schemas.microsoft.com/office/powerpoint/2010/main" val="1374199518"/>
      </p:ext>
    </p:extLst>
  </p:cSld>
  <p:clrMapOvr>
    <a:masterClrMapping/>
  </p:clrMapOvr>
  <p:transition spd="slow" advClick="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4C0FEAD1-E39E-49B7-B4FB-29038F789792}" type="datetimeFigureOut">
              <a:rPr lang="bg-BG" smtClean="0"/>
              <a:pPr/>
              <a:t>30.10.2021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F18886D3-D959-4734-8B1B-71012C9CB90C}" type="slidenum">
              <a:rPr lang="bg-BG" smtClean="0"/>
              <a:pPr/>
              <a:t>‹#›</a:t>
            </a:fld>
            <a:endParaRPr lang="bg-BG"/>
          </a:p>
        </p:txBody>
      </p:sp>
    </p:spTree>
    <p:extLst>
      <p:ext uri="{BB962C8B-B14F-4D97-AF65-F5344CB8AC3E}">
        <p14:creationId xmlns:p14="http://schemas.microsoft.com/office/powerpoint/2010/main" val="2328240219"/>
      </p:ext>
    </p:extLst>
  </p:cSld>
  <p:clrMapOvr>
    <a:masterClrMapping/>
  </p:clrMapOvr>
  <p:transition spd="slow" advClick="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FEAD1-E39E-49B7-B4FB-29038F789792}" type="datetimeFigureOut">
              <a:rPr lang="bg-BG" smtClean="0"/>
              <a:pPr/>
              <a:t>30.10.2021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F18886D3-D959-4734-8B1B-71012C9CB90C}" type="slidenum">
              <a:rPr lang="bg-BG" smtClean="0"/>
              <a:pPr/>
              <a:t>‹#›</a:t>
            </a:fld>
            <a:endParaRPr lang="bg-BG"/>
          </a:p>
        </p:txBody>
      </p:sp>
    </p:spTree>
    <p:extLst>
      <p:ext uri="{BB962C8B-B14F-4D97-AF65-F5344CB8AC3E}">
        <p14:creationId xmlns:p14="http://schemas.microsoft.com/office/powerpoint/2010/main" val="1249678349"/>
      </p:ext>
    </p:extLst>
  </p:cSld>
  <p:clrMapOvr>
    <a:masterClrMapping/>
  </p:clrMapOvr>
  <p:transition spd="slow" advClick="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4C0FEAD1-E39E-49B7-B4FB-29038F789792}" type="datetimeFigureOut">
              <a:rPr lang="bg-BG" smtClean="0"/>
              <a:pPr/>
              <a:t>30.10.2021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18886D3-D959-4734-8B1B-71012C9CB90C}" type="slidenum">
              <a:rPr lang="bg-BG" smtClean="0"/>
              <a:pPr/>
              <a:t>‹#›</a:t>
            </a:fld>
            <a:endParaRPr lang="bg-BG"/>
          </a:p>
        </p:txBody>
      </p:sp>
    </p:spTree>
    <p:extLst>
      <p:ext uri="{BB962C8B-B14F-4D97-AF65-F5344CB8AC3E}">
        <p14:creationId xmlns:p14="http://schemas.microsoft.com/office/powerpoint/2010/main" val="2027746067"/>
      </p:ext>
    </p:extLst>
  </p:cSld>
  <p:clrMapOvr>
    <a:masterClrMapping/>
  </p:clrMapOvr>
  <p:transition spd="slow" advClick="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4C0FEAD1-E39E-49B7-B4FB-29038F789792}" type="datetimeFigureOut">
              <a:rPr lang="bg-BG" smtClean="0"/>
              <a:pPr/>
              <a:t>30.10.2021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18886D3-D959-4734-8B1B-71012C9CB90C}" type="slidenum">
              <a:rPr lang="bg-BG" smtClean="0"/>
              <a:pPr/>
              <a:t>‹#›</a:t>
            </a:fld>
            <a:endParaRPr lang="bg-BG"/>
          </a:p>
        </p:txBody>
      </p:sp>
    </p:spTree>
    <p:extLst>
      <p:ext uri="{BB962C8B-B14F-4D97-AF65-F5344CB8AC3E}">
        <p14:creationId xmlns:p14="http://schemas.microsoft.com/office/powerpoint/2010/main" val="1176645915"/>
      </p:ext>
    </p:extLst>
  </p:cSld>
  <p:clrMapOvr>
    <a:masterClrMapping/>
  </p:clrMapOvr>
  <p:transition spd="slow" advClick="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FEAD1-E39E-49B7-B4FB-29038F789792}" type="datetimeFigureOut">
              <a:rPr lang="bg-BG" smtClean="0"/>
              <a:pPr/>
              <a:t>30.10.2021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886D3-D959-4734-8B1B-71012C9CB90C}" type="slidenum">
              <a:rPr lang="bg-BG" smtClean="0"/>
              <a:pPr/>
              <a:t>‹#›</a:t>
            </a:fld>
            <a:endParaRPr lang="bg-BG"/>
          </a:p>
        </p:txBody>
      </p:sp>
      <p:sp>
        <p:nvSpPr>
          <p:cNvPr id="7" name="Multiply 6">
            <a:hlinkClick r:id="" action="ppaction://hlinkshowjump?jump=endshow"/>
            <a:extLst>
              <a:ext uri="{FF2B5EF4-FFF2-40B4-BE49-F238E27FC236}">
                <a16:creationId xmlns:a16="http://schemas.microsoft.com/office/drawing/2014/main" id="{A8B3E5DA-AF84-43D5-8D7C-8CB3EBA91B84}"/>
              </a:ext>
            </a:extLst>
          </p:cNvPr>
          <p:cNvSpPr/>
          <p:nvPr userDrawn="1"/>
        </p:nvSpPr>
        <p:spPr>
          <a:xfrm>
            <a:off x="11525288" y="0"/>
            <a:ext cx="666712" cy="357166"/>
          </a:xfrm>
          <a:prstGeom prst="mathMultiply">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0"/>
          </a:p>
        </p:txBody>
      </p:sp>
    </p:spTree>
    <p:extLst>
      <p:ext uri="{BB962C8B-B14F-4D97-AF65-F5344CB8AC3E}">
        <p14:creationId xmlns:p14="http://schemas.microsoft.com/office/powerpoint/2010/main" val="97350081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advClick="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earningapps.org/display?v=p9rw7e4ij21" TargetMode="External"/><Relationship Id="rId2" Type="http://schemas.openxmlformats.org/officeDocument/2006/relationships/hyperlink" Target="https://learningapps.org/display?v=p2gn3syna21" TargetMode="Externa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openDmnd">
          <a:fgClr>
            <a:schemeClr val="accent1"/>
          </a:fgClr>
          <a:bgClr>
            <a:schemeClr val="bg1"/>
          </a:bgClr>
        </a:pattFill>
        <a:effectLst/>
      </p:bgPr>
    </p:bg>
    <p:spTree>
      <p:nvGrpSpPr>
        <p:cNvPr id="1" name=""/>
        <p:cNvGrpSpPr/>
        <p:nvPr/>
      </p:nvGrpSpPr>
      <p:grpSpPr>
        <a:xfrm>
          <a:off x="0" y="0"/>
          <a:ext cx="0" cy="0"/>
          <a:chOff x="0" y="0"/>
          <a:chExt cx="0" cy="0"/>
        </a:xfrm>
      </p:grpSpPr>
      <p:sp>
        <p:nvSpPr>
          <p:cNvPr id="5122" name="Заглавие 1"/>
          <p:cNvSpPr>
            <a:spLocks noGrp="1"/>
          </p:cNvSpPr>
          <p:nvPr>
            <p:ph type="title" idx="4294967295"/>
          </p:nvPr>
        </p:nvSpPr>
        <p:spPr>
          <a:xfrm rot="10800000" flipV="1">
            <a:off x="0" y="0"/>
            <a:ext cx="5497513" cy="1125538"/>
          </a:xfrm>
          <a:ln>
            <a:miter lim="800000"/>
            <a:headEnd/>
            <a:tailEnd/>
          </a:ln>
        </p:spPr>
        <p:txBody>
          <a:bodyPr>
            <a:noAutofit/>
            <a:scene3d>
              <a:camera prst="orthographicFront"/>
              <a:lightRig rig="freezing" dir="t">
                <a:rot lat="0" lon="0" rev="5640000"/>
              </a:lightRig>
            </a:scene3d>
            <a:sp3d prstMaterial="flat">
              <a:contourClr>
                <a:schemeClr val="tx2"/>
              </a:contourClr>
            </a:sp3d>
          </a:bodyPr>
          <a:lstStyle/>
          <a:p>
            <a:pPr algn="ctr" eaLnBrk="1" hangingPunct="1">
              <a:defRPr/>
            </a:pPr>
            <a:r>
              <a:rPr lang="bg-BG" sz="8800" dirty="0"/>
              <a:t> </a:t>
            </a:r>
            <a:r>
              <a:rPr lang="bg-BG" sz="2000" b="1" dirty="0">
                <a:latin typeface="Times New Roman" pitchFamily="18" charset="0"/>
                <a:cs typeface="Times New Roman" pitchFamily="18" charset="0"/>
              </a:rPr>
              <a:t>Светът на богатството и моралната разруха в романа „Тютюн“</a:t>
            </a:r>
          </a:p>
        </p:txBody>
      </p:sp>
      <p:pic>
        <p:nvPicPr>
          <p:cNvPr id="4" name="Picture 11" descr="D:\My Pictures\БУЛЕТИ\arrowr4.gif">
            <a:hlinkClick r:id="" action="ppaction://hlinkshowjump?jump=nextslide"/>
          </p:cNvPr>
          <p:cNvPicPr>
            <a:picLocks noChangeAspect="1" noChangeArrowheads="1" noCrop="1"/>
          </p:cNvPicPr>
          <p:nvPr/>
        </p:nvPicPr>
        <p:blipFill>
          <a:blip r:embed="rId3" cstate="print">
            <a:biLevel thresh="75000"/>
          </a:blip>
          <a:stretch>
            <a:fillRect/>
          </a:stretch>
        </p:blipFill>
        <p:spPr bwMode="auto">
          <a:xfrm>
            <a:off x="11136560" y="6237312"/>
            <a:ext cx="828675" cy="466725"/>
          </a:xfrm>
          <a:prstGeom prst="rect">
            <a:avLst/>
          </a:prstGeom>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noFill/>
          </a:ln>
        </p:spPr>
      </p:pic>
      <p:pic>
        <p:nvPicPr>
          <p:cNvPr id="5" name="Картина 4" descr="Картина, която съдържа текст, закрито, мъж, лице&#10;&#10;Описанието е генерирано автоматично">
            <a:extLst>
              <a:ext uri="{FF2B5EF4-FFF2-40B4-BE49-F238E27FC236}">
                <a16:creationId xmlns:a16="http://schemas.microsoft.com/office/drawing/2014/main" id="{DFAD7EC9-16B2-4D6A-A8E3-32E074B67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464" y="1432129"/>
            <a:ext cx="9289032" cy="4855140"/>
          </a:xfrm>
          <a:prstGeom prst="rect">
            <a:avLst/>
          </a:prstGeom>
        </p:spPr>
      </p:pic>
    </p:spTree>
    <p:extLst>
      <p:ext uri="{BB962C8B-B14F-4D97-AF65-F5344CB8AC3E}">
        <p14:creationId xmlns:p14="http://schemas.microsoft.com/office/powerpoint/2010/main" val="3630339891"/>
      </p:ext>
    </p:extLst>
  </p:cSld>
  <p:clrMapOvr>
    <a:masterClrMapping/>
  </p:clrMapOvr>
  <p:transition spd="slow" advClick="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pattFill prst="dotDmnd">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01C9A59-3E0D-4E6B-AA43-F65CC10847BF}"/>
              </a:ext>
            </a:extLst>
          </p:cNvPr>
          <p:cNvSpPr>
            <a:spLocks noGrp="1"/>
          </p:cNvSpPr>
          <p:nvPr>
            <p:ph type="title"/>
          </p:nvPr>
        </p:nvSpPr>
        <p:spPr>
          <a:xfrm>
            <a:off x="838200" y="365125"/>
            <a:ext cx="5185792" cy="471587"/>
          </a:xfrm>
        </p:spPr>
        <p:txBody>
          <a:bodyPr>
            <a:normAutofit fontScale="90000"/>
          </a:bodyPr>
          <a:lstStyle/>
          <a:p>
            <a:r>
              <a:rPr lang="bg-BG" dirty="0"/>
              <a:t>Междутекстови връзки</a:t>
            </a:r>
          </a:p>
        </p:txBody>
      </p:sp>
      <p:sp>
        <p:nvSpPr>
          <p:cNvPr id="3" name="Контейнер за съдържание 2">
            <a:extLst>
              <a:ext uri="{FF2B5EF4-FFF2-40B4-BE49-F238E27FC236}">
                <a16:creationId xmlns:a16="http://schemas.microsoft.com/office/drawing/2014/main" id="{4FEC73D0-9413-4B29-8D0F-7327EDD8732D}"/>
              </a:ext>
            </a:extLst>
          </p:cNvPr>
          <p:cNvSpPr>
            <a:spLocks noGrp="1"/>
          </p:cNvSpPr>
          <p:nvPr>
            <p:ph idx="1"/>
          </p:nvPr>
        </p:nvSpPr>
        <p:spPr>
          <a:xfrm>
            <a:off x="263352" y="836712"/>
            <a:ext cx="6552728" cy="5904655"/>
          </a:xfrm>
        </p:spPr>
        <p:txBody>
          <a:bodyPr>
            <a:normAutofit/>
          </a:bodyPr>
          <a:lstStyle/>
          <a:p>
            <a:r>
              <a:rPr lang="bg-BG" sz="2000" dirty="0"/>
              <a:t>Отбележете във </a:t>
            </a:r>
            <a:r>
              <a:rPr lang="bg-BG" sz="2000" dirty="0" err="1"/>
              <a:t>вен</a:t>
            </a:r>
            <a:r>
              <a:rPr lang="bg-BG" sz="2000" dirty="0"/>
              <a:t>-диаграмите общите и различните черти между „Тютюн“ и „Мадам </a:t>
            </a:r>
            <a:r>
              <a:rPr lang="bg-BG" sz="2000" dirty="0" err="1"/>
              <a:t>Бовари</a:t>
            </a:r>
            <a:r>
              <a:rPr lang="bg-BG" sz="2000" dirty="0"/>
              <a:t>“, както и между „Приказка за стълбата“ и Димовия роман.</a:t>
            </a:r>
          </a:p>
        </p:txBody>
      </p:sp>
      <p:sp>
        <p:nvSpPr>
          <p:cNvPr id="4" name="Овал 3">
            <a:extLst>
              <a:ext uri="{FF2B5EF4-FFF2-40B4-BE49-F238E27FC236}">
                <a16:creationId xmlns:a16="http://schemas.microsoft.com/office/drawing/2014/main" id="{AF709B08-A7C1-401E-8E75-885506512DF5}"/>
              </a:ext>
            </a:extLst>
          </p:cNvPr>
          <p:cNvSpPr/>
          <p:nvPr/>
        </p:nvSpPr>
        <p:spPr>
          <a:xfrm>
            <a:off x="263352" y="2276872"/>
            <a:ext cx="3672408" cy="278466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bg-BG" dirty="0"/>
          </a:p>
        </p:txBody>
      </p:sp>
      <p:sp>
        <p:nvSpPr>
          <p:cNvPr id="5" name="Овал 4">
            <a:extLst>
              <a:ext uri="{FF2B5EF4-FFF2-40B4-BE49-F238E27FC236}">
                <a16:creationId xmlns:a16="http://schemas.microsoft.com/office/drawing/2014/main" id="{6A488A12-4CEA-446C-B454-F3E230D6FAF2}"/>
              </a:ext>
            </a:extLst>
          </p:cNvPr>
          <p:cNvSpPr/>
          <p:nvPr/>
        </p:nvSpPr>
        <p:spPr>
          <a:xfrm>
            <a:off x="3236548" y="2276871"/>
            <a:ext cx="3779582" cy="2746391"/>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10" name="Текстово поле 9">
            <a:extLst>
              <a:ext uri="{FF2B5EF4-FFF2-40B4-BE49-F238E27FC236}">
                <a16:creationId xmlns:a16="http://schemas.microsoft.com/office/drawing/2014/main" id="{EBEE79F0-8D4F-4E00-8EEC-C4CD11BDB95D}"/>
              </a:ext>
            </a:extLst>
          </p:cNvPr>
          <p:cNvSpPr txBox="1"/>
          <p:nvPr/>
        </p:nvSpPr>
        <p:spPr>
          <a:xfrm>
            <a:off x="1199456" y="2636912"/>
            <a:ext cx="992138" cy="369332"/>
          </a:xfrm>
          <a:prstGeom prst="rect">
            <a:avLst/>
          </a:prstGeom>
          <a:noFill/>
        </p:spPr>
        <p:txBody>
          <a:bodyPr wrap="square" rtlCol="0">
            <a:spAutoFit/>
          </a:bodyPr>
          <a:lstStyle/>
          <a:p>
            <a:r>
              <a:rPr lang="bg-BG" dirty="0"/>
              <a:t>Ирина</a:t>
            </a:r>
          </a:p>
        </p:txBody>
      </p:sp>
      <p:sp>
        <p:nvSpPr>
          <p:cNvPr id="11" name="Текстово поле 10">
            <a:extLst>
              <a:ext uri="{FF2B5EF4-FFF2-40B4-BE49-F238E27FC236}">
                <a16:creationId xmlns:a16="http://schemas.microsoft.com/office/drawing/2014/main" id="{B383F75E-A01C-4047-A6EA-1CD1F9967978}"/>
              </a:ext>
            </a:extLst>
          </p:cNvPr>
          <p:cNvSpPr txBox="1"/>
          <p:nvPr/>
        </p:nvSpPr>
        <p:spPr>
          <a:xfrm>
            <a:off x="4583832" y="2636912"/>
            <a:ext cx="2016224" cy="369332"/>
          </a:xfrm>
          <a:prstGeom prst="rect">
            <a:avLst/>
          </a:prstGeom>
          <a:noFill/>
        </p:spPr>
        <p:txBody>
          <a:bodyPr wrap="square" rtlCol="0">
            <a:spAutoFit/>
          </a:bodyPr>
          <a:lstStyle/>
          <a:p>
            <a:r>
              <a:rPr lang="bg-BG" dirty="0"/>
              <a:t>Ема </a:t>
            </a:r>
            <a:r>
              <a:rPr lang="bg-BG" dirty="0" err="1"/>
              <a:t>Бовари</a:t>
            </a:r>
            <a:endParaRPr lang="bg-BG" dirty="0"/>
          </a:p>
        </p:txBody>
      </p:sp>
      <p:sp>
        <p:nvSpPr>
          <p:cNvPr id="12" name="Овал 11">
            <a:extLst>
              <a:ext uri="{FF2B5EF4-FFF2-40B4-BE49-F238E27FC236}">
                <a16:creationId xmlns:a16="http://schemas.microsoft.com/office/drawing/2014/main" id="{91EFBD49-DD0D-49A3-BDB2-F0B884A2F867}"/>
              </a:ext>
            </a:extLst>
          </p:cNvPr>
          <p:cNvSpPr/>
          <p:nvPr/>
        </p:nvSpPr>
        <p:spPr>
          <a:xfrm>
            <a:off x="2495600" y="2276872"/>
            <a:ext cx="2144266" cy="2784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4" name="Картина 13" descr="Картина, която съдържа текст, лице, черен, бял&#10;&#10;Описанието е генерирано автоматично">
            <a:extLst>
              <a:ext uri="{FF2B5EF4-FFF2-40B4-BE49-F238E27FC236}">
                <a16:creationId xmlns:a16="http://schemas.microsoft.com/office/drawing/2014/main" id="{79D88DEC-8756-40AC-AC84-7229D45BD1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418" y="5165552"/>
            <a:ext cx="1984276" cy="14409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 name="Картина 14">
            <a:extLst>
              <a:ext uri="{FF2B5EF4-FFF2-40B4-BE49-F238E27FC236}">
                <a16:creationId xmlns:a16="http://schemas.microsoft.com/office/drawing/2014/main" id="{637256DD-024F-483C-A042-3E451A628CBA}"/>
              </a:ext>
            </a:extLst>
          </p:cNvPr>
          <p:cNvPicPr>
            <a:picLocks noChangeAspect="1"/>
          </p:cNvPicPr>
          <p:nvPr/>
        </p:nvPicPr>
        <p:blipFill>
          <a:blip r:embed="rId3"/>
          <a:stretch>
            <a:fillRect/>
          </a:stretch>
        </p:blipFill>
        <p:spPr>
          <a:xfrm>
            <a:off x="4151784" y="5083915"/>
            <a:ext cx="2527822" cy="15225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Картина 5">
            <a:extLst>
              <a:ext uri="{FF2B5EF4-FFF2-40B4-BE49-F238E27FC236}">
                <a16:creationId xmlns:a16="http://schemas.microsoft.com/office/drawing/2014/main" id="{36B3DB8D-3A74-4F28-A436-DE764F1A4428}"/>
              </a:ext>
            </a:extLst>
          </p:cNvPr>
          <p:cNvPicPr>
            <a:picLocks noChangeAspect="1"/>
          </p:cNvPicPr>
          <p:nvPr/>
        </p:nvPicPr>
        <p:blipFill>
          <a:blip r:embed="rId4"/>
          <a:stretch>
            <a:fillRect/>
          </a:stretch>
        </p:blipFill>
        <p:spPr>
          <a:xfrm>
            <a:off x="8314707" y="116632"/>
            <a:ext cx="2763386" cy="35010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Овал 6">
            <a:extLst>
              <a:ext uri="{FF2B5EF4-FFF2-40B4-BE49-F238E27FC236}">
                <a16:creationId xmlns:a16="http://schemas.microsoft.com/office/drawing/2014/main" id="{16DFD384-5C58-48EE-B7D6-6C605AA90A05}"/>
              </a:ext>
            </a:extLst>
          </p:cNvPr>
          <p:cNvSpPr/>
          <p:nvPr/>
        </p:nvSpPr>
        <p:spPr>
          <a:xfrm>
            <a:off x="7757078" y="3933056"/>
            <a:ext cx="2232248"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bg-BG" b="1">
              <a:ln w="22225">
                <a:solidFill>
                  <a:schemeClr val="accent2"/>
                </a:solidFill>
                <a:prstDash val="solid"/>
              </a:ln>
              <a:solidFill>
                <a:schemeClr val="accent2">
                  <a:lumMod val="40000"/>
                  <a:lumOff val="60000"/>
                </a:schemeClr>
              </a:solidFill>
            </a:endParaRPr>
          </a:p>
        </p:txBody>
      </p:sp>
      <p:sp>
        <p:nvSpPr>
          <p:cNvPr id="8" name="Овал 7">
            <a:extLst>
              <a:ext uri="{FF2B5EF4-FFF2-40B4-BE49-F238E27FC236}">
                <a16:creationId xmlns:a16="http://schemas.microsoft.com/office/drawing/2014/main" id="{6D7007CA-4ED1-42E6-A763-E8DD653B150B}"/>
              </a:ext>
            </a:extLst>
          </p:cNvPr>
          <p:cNvSpPr/>
          <p:nvPr/>
        </p:nvSpPr>
        <p:spPr>
          <a:xfrm>
            <a:off x="9552384" y="3933056"/>
            <a:ext cx="2232248" cy="216024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bg-BG"/>
          </a:p>
        </p:txBody>
      </p:sp>
      <p:sp>
        <p:nvSpPr>
          <p:cNvPr id="9" name="Текстово поле 8">
            <a:extLst>
              <a:ext uri="{FF2B5EF4-FFF2-40B4-BE49-F238E27FC236}">
                <a16:creationId xmlns:a16="http://schemas.microsoft.com/office/drawing/2014/main" id="{0C2F48DB-7662-44E2-90AA-0CA9A4257EAE}"/>
              </a:ext>
            </a:extLst>
          </p:cNvPr>
          <p:cNvSpPr txBox="1"/>
          <p:nvPr/>
        </p:nvSpPr>
        <p:spPr>
          <a:xfrm>
            <a:off x="8308374" y="4339262"/>
            <a:ext cx="1237677" cy="369332"/>
          </a:xfrm>
          <a:prstGeom prst="rect">
            <a:avLst/>
          </a:prstGeom>
          <a:noFill/>
        </p:spPr>
        <p:txBody>
          <a:bodyPr wrap="square" rtlCol="0">
            <a:spAutoFit/>
          </a:bodyPr>
          <a:lstStyle/>
          <a:p>
            <a:r>
              <a:rPr lang="bg-BG" dirty="0"/>
              <a:t>„Тютюн“</a:t>
            </a:r>
          </a:p>
        </p:txBody>
      </p:sp>
      <p:sp>
        <p:nvSpPr>
          <p:cNvPr id="13" name="Текстово поле 12">
            <a:extLst>
              <a:ext uri="{FF2B5EF4-FFF2-40B4-BE49-F238E27FC236}">
                <a16:creationId xmlns:a16="http://schemas.microsoft.com/office/drawing/2014/main" id="{C16A4B54-EDBB-42AE-8259-222B25F12EAE}"/>
              </a:ext>
            </a:extLst>
          </p:cNvPr>
          <p:cNvSpPr txBox="1"/>
          <p:nvPr/>
        </p:nvSpPr>
        <p:spPr>
          <a:xfrm>
            <a:off x="9959752" y="4356837"/>
            <a:ext cx="2232248" cy="646331"/>
          </a:xfrm>
          <a:prstGeom prst="rect">
            <a:avLst/>
          </a:prstGeom>
          <a:noFill/>
        </p:spPr>
        <p:txBody>
          <a:bodyPr wrap="square" rtlCol="0">
            <a:spAutoFit/>
          </a:bodyPr>
          <a:lstStyle/>
          <a:p>
            <a:r>
              <a:rPr lang="bg-BG" dirty="0"/>
              <a:t>„Приказка за стълбата“</a:t>
            </a:r>
          </a:p>
        </p:txBody>
      </p:sp>
      <p:pic>
        <p:nvPicPr>
          <p:cNvPr id="16" name="Picture 11" descr="D:\My Pictures\БУЛЕТИ\arrowr4.gif">
            <a:hlinkClick r:id="" action="ppaction://hlinkshowjump?jump=nextslide"/>
          </p:cNvPr>
          <p:cNvPicPr>
            <a:picLocks noChangeAspect="1" noChangeArrowheads="1" noCrop="1"/>
          </p:cNvPicPr>
          <p:nvPr/>
        </p:nvPicPr>
        <p:blipFill>
          <a:blip r:embed="rId5" cstate="print">
            <a:biLevel thresh="75000"/>
          </a:blip>
          <a:stretch>
            <a:fillRect/>
          </a:stretch>
        </p:blipFill>
        <p:spPr bwMode="auto">
          <a:xfrm>
            <a:off x="11136560" y="6237312"/>
            <a:ext cx="828675" cy="466725"/>
          </a:xfrm>
          <a:prstGeom prst="rect">
            <a:avLst/>
          </a:prstGeom>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noFill/>
          </a:ln>
        </p:spPr>
      </p:pic>
    </p:spTree>
    <p:extLst>
      <p:ext uri="{BB962C8B-B14F-4D97-AF65-F5344CB8AC3E}">
        <p14:creationId xmlns:p14="http://schemas.microsoft.com/office/powerpoint/2010/main" val="226339963"/>
      </p:ext>
    </p:extLst>
  </p:cSld>
  <p:clrMapOvr>
    <a:masterClrMapping/>
  </p:clrMapOvr>
  <p:transition spd="slow" advClick="0">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pattFill prst="dotDmn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75843"/>
          </a:xfrm>
        </p:spPr>
        <p:txBody>
          <a:bodyPr>
            <a:normAutofit/>
          </a:bodyPr>
          <a:lstStyle/>
          <a:p>
            <a:r>
              <a:rPr lang="bg-BG" dirty="0"/>
              <a:t>Да споделим личен опит!</a:t>
            </a:r>
            <a:br>
              <a:rPr lang="bg-BG" dirty="0"/>
            </a:br>
            <a:br>
              <a:rPr lang="bg-BG" dirty="0"/>
            </a:br>
            <a:r>
              <a:rPr lang="bg-BG" dirty="0"/>
              <a:t>Има ли в съвременния свят герои като Ирина и Борис?</a:t>
            </a:r>
            <a:endParaRPr lang="en-GB" dirty="0"/>
          </a:p>
        </p:txBody>
      </p:sp>
      <p:pic>
        <p:nvPicPr>
          <p:cNvPr id="3" name="Картина 2">
            <a:extLst>
              <a:ext uri="{FF2B5EF4-FFF2-40B4-BE49-F238E27FC236}">
                <a16:creationId xmlns:a16="http://schemas.microsoft.com/office/drawing/2014/main" id="{E84DE19A-799E-42F4-9670-E7A22BAC360E}"/>
              </a:ext>
            </a:extLst>
          </p:cNvPr>
          <p:cNvPicPr>
            <a:picLocks noChangeAspect="1"/>
          </p:cNvPicPr>
          <p:nvPr/>
        </p:nvPicPr>
        <p:blipFill>
          <a:blip r:embed="rId2"/>
          <a:stretch>
            <a:fillRect/>
          </a:stretch>
        </p:blipFill>
        <p:spPr>
          <a:xfrm>
            <a:off x="6672064" y="3140968"/>
            <a:ext cx="3624064" cy="2378292"/>
          </a:xfrm>
          <a:prstGeom prst="rect">
            <a:avLst/>
          </a:prstGeom>
        </p:spPr>
      </p:pic>
      <p:pic>
        <p:nvPicPr>
          <p:cNvPr id="4" name="Picture 11" descr="D:\My Pictures\БУЛЕТИ\arrowr4.gif">
            <a:hlinkClick r:id="" action="ppaction://hlinkshowjump?jump=nextslide"/>
          </p:cNvPr>
          <p:cNvPicPr>
            <a:picLocks noChangeAspect="1" noChangeArrowheads="1" noCrop="1"/>
          </p:cNvPicPr>
          <p:nvPr/>
        </p:nvPicPr>
        <p:blipFill>
          <a:blip r:embed="rId3" cstate="print">
            <a:biLevel thresh="75000"/>
          </a:blip>
          <a:stretch>
            <a:fillRect/>
          </a:stretch>
        </p:blipFill>
        <p:spPr bwMode="auto">
          <a:xfrm>
            <a:off x="11136560" y="6237312"/>
            <a:ext cx="828675" cy="466725"/>
          </a:xfrm>
          <a:prstGeom prst="rect">
            <a:avLst/>
          </a:prstGeom>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noFill/>
          </a:ln>
        </p:spPr>
      </p:pic>
    </p:spTree>
    <p:extLst>
      <p:ext uri="{BB962C8B-B14F-4D97-AF65-F5344CB8AC3E}">
        <p14:creationId xmlns:p14="http://schemas.microsoft.com/office/powerpoint/2010/main" val="3209932778"/>
      </p:ext>
    </p:extLst>
  </p:cSld>
  <p:clrMapOvr>
    <a:masterClrMapping/>
  </p:clrMapOvr>
  <p:transition spd="slow" advClick="0">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pattFill prst="openDmnd">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96F26D7-AE11-41C4-B66D-CEC1521540EE}"/>
              </a:ext>
            </a:extLst>
          </p:cNvPr>
          <p:cNvSpPr>
            <a:spLocks noGrp="1"/>
          </p:cNvSpPr>
          <p:nvPr>
            <p:ph type="title"/>
          </p:nvPr>
        </p:nvSpPr>
        <p:spPr/>
        <p:txBody>
          <a:bodyPr/>
          <a:lstStyle/>
          <a:p>
            <a:r>
              <a:rPr lang="bg-BG" dirty="0"/>
              <a:t>Домашна работа</a:t>
            </a:r>
          </a:p>
        </p:txBody>
      </p:sp>
      <p:sp>
        <p:nvSpPr>
          <p:cNvPr id="3" name="Контейнер за съдържание 2">
            <a:extLst>
              <a:ext uri="{FF2B5EF4-FFF2-40B4-BE49-F238E27FC236}">
                <a16:creationId xmlns:a16="http://schemas.microsoft.com/office/drawing/2014/main" id="{D4BA4EDE-8351-4C90-B227-56AFF241A9F3}"/>
              </a:ext>
            </a:extLst>
          </p:cNvPr>
          <p:cNvSpPr>
            <a:spLocks noGrp="1"/>
          </p:cNvSpPr>
          <p:nvPr>
            <p:ph idx="1"/>
          </p:nvPr>
        </p:nvSpPr>
        <p:spPr/>
        <p:txBody>
          <a:bodyPr/>
          <a:lstStyle/>
          <a:p>
            <a:r>
              <a:rPr lang="bg-BG" dirty="0"/>
              <a:t>Представете чуждия свят чрез образите на героите фон Гайер, </a:t>
            </a:r>
            <a:r>
              <a:rPr lang="bg-BG" dirty="0" err="1"/>
              <a:t>Лихтенфелд</a:t>
            </a:r>
            <a:r>
              <a:rPr lang="bg-BG" dirty="0"/>
              <a:t>, </a:t>
            </a:r>
            <a:r>
              <a:rPr lang="bg-BG" dirty="0" err="1"/>
              <a:t>Прайбиш</a:t>
            </a:r>
            <a:r>
              <a:rPr lang="bg-BG" dirty="0"/>
              <a:t>.</a:t>
            </a:r>
          </a:p>
        </p:txBody>
      </p:sp>
    </p:spTree>
    <p:extLst>
      <p:ext uri="{BB962C8B-B14F-4D97-AF65-F5344CB8AC3E}">
        <p14:creationId xmlns:p14="http://schemas.microsoft.com/office/powerpoint/2010/main" val="1710392752"/>
      </p:ext>
    </p:extLst>
  </p:cSld>
  <p:clrMapOvr>
    <a:masterClrMapping/>
  </p:clrMapOvr>
  <p:transition spd="slow" advClick="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pattFill prst="openDmnd">
          <a:fgClr>
            <a:schemeClr val="accent1"/>
          </a:fgClr>
          <a:bgClr>
            <a:schemeClr val="bg1"/>
          </a:bgClr>
        </a:pattFill>
        <a:effectLst/>
      </p:bgPr>
    </p:bg>
    <p:spTree>
      <p:nvGrpSpPr>
        <p:cNvPr id="1" name=""/>
        <p:cNvGrpSpPr/>
        <p:nvPr/>
      </p:nvGrpSpPr>
      <p:grpSpPr>
        <a:xfrm>
          <a:off x="0" y="0"/>
          <a:ext cx="0" cy="0"/>
          <a:chOff x="0" y="0"/>
          <a:chExt cx="0" cy="0"/>
        </a:xfrm>
      </p:grpSpPr>
      <p:sp>
        <p:nvSpPr>
          <p:cNvPr id="2" name="Текстово поле 1">
            <a:extLst>
              <a:ext uri="{FF2B5EF4-FFF2-40B4-BE49-F238E27FC236}">
                <a16:creationId xmlns:a16="http://schemas.microsoft.com/office/drawing/2014/main" id="{19A71E46-D393-4159-8324-9F713E8500C3}"/>
              </a:ext>
            </a:extLst>
          </p:cNvPr>
          <p:cNvSpPr txBox="1"/>
          <p:nvPr/>
        </p:nvSpPr>
        <p:spPr>
          <a:xfrm>
            <a:off x="1271464" y="548680"/>
            <a:ext cx="9577064" cy="707886"/>
          </a:xfrm>
          <a:prstGeom prst="rect">
            <a:avLst/>
          </a:prstGeom>
          <a:noFill/>
        </p:spPr>
        <p:txBody>
          <a:bodyPr wrap="square" rtlCol="0">
            <a:spAutoFit/>
          </a:bodyPr>
          <a:lstStyle/>
          <a:p>
            <a:pPr algn="just"/>
            <a:r>
              <a:rPr lang="bg-BG" sz="4000" dirty="0">
                <a:solidFill>
                  <a:schemeClr val="accent2">
                    <a:lumMod val="75000"/>
                  </a:schemeClr>
                </a:solidFill>
              </a:rPr>
              <a:t>Да преговорим това, което вече знаем…</a:t>
            </a:r>
          </a:p>
        </p:txBody>
      </p:sp>
      <p:sp>
        <p:nvSpPr>
          <p:cNvPr id="3" name="Текстово поле 2">
            <a:extLst>
              <a:ext uri="{FF2B5EF4-FFF2-40B4-BE49-F238E27FC236}">
                <a16:creationId xmlns:a16="http://schemas.microsoft.com/office/drawing/2014/main" id="{B049BB59-B62F-409B-8995-53737FBD1D8D}"/>
              </a:ext>
            </a:extLst>
          </p:cNvPr>
          <p:cNvSpPr txBox="1"/>
          <p:nvPr/>
        </p:nvSpPr>
        <p:spPr>
          <a:xfrm>
            <a:off x="2063552" y="2132856"/>
            <a:ext cx="8064896" cy="3539430"/>
          </a:xfrm>
          <a:prstGeom prst="rect">
            <a:avLst/>
          </a:prstGeom>
          <a:noFill/>
          <a:ln>
            <a:solidFill>
              <a:srgbClr val="00B050"/>
            </a:solidFill>
          </a:ln>
        </p:spPr>
        <p:txBody>
          <a:bodyPr wrap="square" rtlCol="0">
            <a:spAutoFit/>
          </a:bodyPr>
          <a:lstStyle/>
          <a:p>
            <a:pPr algn="just"/>
            <a:r>
              <a:rPr lang="bg-BG" sz="2800" dirty="0">
                <a:solidFill>
                  <a:schemeClr val="accent2">
                    <a:lumMod val="75000"/>
                  </a:schemeClr>
                </a:solidFill>
              </a:rPr>
              <a:t>Нека преговорим литературните факти и да актуализираме знанията си за сюжета, героите и проблемите, които поставя творбата. Ще получите линк към конкретни въпроси и задачи в приложението </a:t>
            </a:r>
            <a:r>
              <a:rPr lang="en-GB" sz="2800" dirty="0"/>
              <a:t>Learning Apps.org.</a:t>
            </a:r>
            <a:endParaRPr lang="bg-BG" sz="2800" dirty="0"/>
          </a:p>
          <a:p>
            <a:pPr algn="just"/>
            <a:r>
              <a:rPr lang="en-GB" sz="2800" dirty="0">
                <a:hlinkClick r:id="rId2"/>
              </a:rPr>
              <a:t>https://learningapps.org/display?v=p2gn3syna21</a:t>
            </a:r>
            <a:endParaRPr lang="bg-BG" sz="2800" dirty="0"/>
          </a:p>
          <a:p>
            <a:pPr algn="just"/>
            <a:r>
              <a:rPr lang="en-GB" sz="2800" dirty="0">
                <a:hlinkClick r:id="rId3"/>
              </a:rPr>
              <a:t>https://learningapps.org/display?v=p9rw7e4ij21</a:t>
            </a:r>
            <a:endParaRPr lang="bg-BG" sz="2800" dirty="0"/>
          </a:p>
          <a:p>
            <a:pPr algn="just"/>
            <a:endParaRPr lang="bg-BG" sz="2800" dirty="0"/>
          </a:p>
        </p:txBody>
      </p:sp>
      <p:pic>
        <p:nvPicPr>
          <p:cNvPr id="4" name="Picture 11" descr="D:\My Pictures\БУЛЕТИ\arrowr4.gif">
            <a:hlinkClick r:id="" action="ppaction://hlinkshowjump?jump=nextslide"/>
          </p:cNvPr>
          <p:cNvPicPr>
            <a:picLocks noChangeAspect="1" noChangeArrowheads="1" noCrop="1"/>
          </p:cNvPicPr>
          <p:nvPr/>
        </p:nvPicPr>
        <p:blipFill>
          <a:blip r:embed="rId4" cstate="print">
            <a:biLevel thresh="75000"/>
          </a:blip>
          <a:stretch>
            <a:fillRect/>
          </a:stretch>
        </p:blipFill>
        <p:spPr bwMode="auto">
          <a:xfrm>
            <a:off x="11136560" y="6237312"/>
            <a:ext cx="828675" cy="466725"/>
          </a:xfrm>
          <a:prstGeom prst="rect">
            <a:avLst/>
          </a:prstGeom>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noFill/>
          </a:ln>
        </p:spPr>
      </p:pic>
    </p:spTree>
    <p:extLst>
      <p:ext uri="{BB962C8B-B14F-4D97-AF65-F5344CB8AC3E}">
        <p14:creationId xmlns:p14="http://schemas.microsoft.com/office/powerpoint/2010/main" val="694287847"/>
      </p:ext>
    </p:extLst>
  </p:cSld>
  <p:clrMapOvr>
    <a:masterClrMapping/>
  </p:clrMapOvr>
  <p:transition spd="slow" advClick="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pattFill prst="dotDmnd">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Диаграма 1">
            <a:extLst>
              <a:ext uri="{FF2B5EF4-FFF2-40B4-BE49-F238E27FC236}">
                <a16:creationId xmlns:a16="http://schemas.microsoft.com/office/drawing/2014/main" id="{1900DD16-9A38-42DF-923D-4B748469ED4C}"/>
              </a:ext>
            </a:extLst>
          </p:cNvPr>
          <p:cNvGraphicFramePr/>
          <p:nvPr>
            <p:extLst>
              <p:ext uri="{D42A27DB-BD31-4B8C-83A1-F6EECF244321}">
                <p14:modId xmlns:p14="http://schemas.microsoft.com/office/powerpoint/2010/main" val="1899722022"/>
              </p:ext>
            </p:extLst>
          </p:nvPr>
        </p:nvGraphicFramePr>
        <p:xfrm>
          <a:off x="623392" y="260648"/>
          <a:ext cx="10945216"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1" descr="D:\My Pictures\БУЛЕТИ\arrowr4.gif">
            <a:hlinkClick r:id="" action="ppaction://hlinkshowjump?jump=nextslide"/>
          </p:cNvPr>
          <p:cNvPicPr>
            <a:picLocks noChangeAspect="1" noChangeArrowheads="1" noCrop="1"/>
          </p:cNvPicPr>
          <p:nvPr/>
        </p:nvPicPr>
        <p:blipFill>
          <a:blip r:embed="rId7" cstate="print">
            <a:biLevel thresh="75000"/>
          </a:blip>
          <a:stretch>
            <a:fillRect/>
          </a:stretch>
        </p:blipFill>
        <p:spPr bwMode="auto">
          <a:xfrm>
            <a:off x="11136560" y="6237312"/>
            <a:ext cx="828675" cy="466725"/>
          </a:xfrm>
          <a:prstGeom prst="rect">
            <a:avLst/>
          </a:prstGeom>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noFill/>
          </a:ln>
        </p:spPr>
      </p:pic>
    </p:spTree>
    <p:extLst>
      <p:ext uri="{BB962C8B-B14F-4D97-AF65-F5344CB8AC3E}">
        <p14:creationId xmlns:p14="http://schemas.microsoft.com/office/powerpoint/2010/main" val="738729517"/>
      </p:ext>
    </p:extLst>
  </p:cSld>
  <p:clrMapOvr>
    <a:masterClrMapping/>
  </p:clrMapOvr>
  <p:transition spd="slow" advClick="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pattFill prst="openDmnd">
          <a:fgClr>
            <a:schemeClr val="accent1"/>
          </a:fgClr>
          <a:bgClr>
            <a:schemeClr val="bg1"/>
          </a:bgClr>
        </a:pattFill>
        <a:effectLst/>
      </p:bgPr>
    </p:bg>
    <p:spTree>
      <p:nvGrpSpPr>
        <p:cNvPr id="1" name=""/>
        <p:cNvGrpSpPr/>
        <p:nvPr/>
      </p:nvGrpSpPr>
      <p:grpSpPr>
        <a:xfrm>
          <a:off x="0" y="0"/>
          <a:ext cx="0" cy="0"/>
          <a:chOff x="0" y="0"/>
          <a:chExt cx="0" cy="0"/>
        </a:xfrm>
      </p:grpSpPr>
      <p:sp>
        <p:nvSpPr>
          <p:cNvPr id="6" name="Овал 5">
            <a:extLst>
              <a:ext uri="{FF2B5EF4-FFF2-40B4-BE49-F238E27FC236}">
                <a16:creationId xmlns:a16="http://schemas.microsoft.com/office/drawing/2014/main" id="{0FF5E86E-C35B-4667-B5FE-72BA6B1EEF1D}"/>
              </a:ext>
            </a:extLst>
          </p:cNvPr>
          <p:cNvSpPr/>
          <p:nvPr/>
        </p:nvSpPr>
        <p:spPr>
          <a:xfrm>
            <a:off x="2159945" y="1164166"/>
            <a:ext cx="2060577" cy="2049879"/>
          </a:xfrm>
          <a:prstGeom prst="ellipse">
            <a:avLst/>
          </a:prstGeom>
          <a:gradFill flip="none" rotWithShape="1">
            <a:gsLst>
              <a:gs pos="0">
                <a:schemeClr val="accent4">
                  <a:lumMod val="40000"/>
                  <a:lumOff val="60000"/>
                </a:schemeClr>
              </a:gs>
              <a:gs pos="63000">
                <a:schemeClr val="accent1">
                  <a:hueOff val="0"/>
                  <a:satOff val="0"/>
                  <a:lumOff val="0"/>
                  <a:tint val="44500"/>
                  <a:satMod val="160000"/>
                </a:schemeClr>
              </a:gs>
              <a:gs pos="100000">
                <a:schemeClr val="accent1">
                  <a:hueOff val="0"/>
                  <a:satOff val="0"/>
                  <a:lumOff val="0"/>
                  <a:tint val="23500"/>
                  <a:satMod val="160000"/>
                </a:schemeClr>
              </a:gs>
            </a:gsLst>
            <a:path path="circle">
              <a:fillToRect l="100000" b="100000"/>
            </a:path>
            <a:tileRect t="-100000" r="-100000"/>
          </a:gra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endParaRPr lang="bg-BG" b="1" dirty="0">
              <a:ln/>
              <a:solidFill>
                <a:schemeClr val="accent3"/>
              </a:solidFill>
            </a:endParaRPr>
          </a:p>
          <a:p>
            <a:pPr algn="ctr"/>
            <a:r>
              <a:rPr lang="bg-BG" b="1" dirty="0">
                <a:ln/>
              </a:rPr>
              <a:t>Мотивът за болестта</a:t>
            </a:r>
          </a:p>
        </p:txBody>
      </p:sp>
      <p:sp>
        <p:nvSpPr>
          <p:cNvPr id="7" name="Овал 6">
            <a:extLst>
              <a:ext uri="{FF2B5EF4-FFF2-40B4-BE49-F238E27FC236}">
                <a16:creationId xmlns:a16="http://schemas.microsoft.com/office/drawing/2014/main" id="{77524B5D-4A53-4C1D-AFDA-751C89D48CA4}"/>
              </a:ext>
            </a:extLst>
          </p:cNvPr>
          <p:cNvSpPr/>
          <p:nvPr/>
        </p:nvSpPr>
        <p:spPr>
          <a:xfrm>
            <a:off x="5996903" y="4727215"/>
            <a:ext cx="2284109" cy="1882405"/>
          </a:xfrm>
          <a:prstGeom prst="ellipse">
            <a:avLst/>
          </a:prstGeom>
          <a:gradFill flip="none" rotWithShape="1">
            <a:gsLst>
              <a:gs pos="12000">
                <a:schemeClr val="accent4">
                  <a:lumMod val="60000"/>
                  <a:lumOff val="40000"/>
                </a:schemeClr>
              </a:gs>
              <a:gs pos="60000">
                <a:schemeClr val="accent1">
                  <a:lumMod val="41000"/>
                  <a:lumOff val="59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endParaRPr lang="bg-BG" dirty="0"/>
          </a:p>
          <a:p>
            <a:pPr algn="ctr"/>
            <a:r>
              <a:rPr lang="bg-BG" dirty="0"/>
              <a:t>Мотивът за студенината</a:t>
            </a:r>
          </a:p>
        </p:txBody>
      </p:sp>
      <p:sp>
        <p:nvSpPr>
          <p:cNvPr id="8" name="Овал 7">
            <a:extLst>
              <a:ext uri="{FF2B5EF4-FFF2-40B4-BE49-F238E27FC236}">
                <a16:creationId xmlns:a16="http://schemas.microsoft.com/office/drawing/2014/main" id="{5DC9CC4C-DC06-44CE-AB4A-B68947583A59}"/>
              </a:ext>
            </a:extLst>
          </p:cNvPr>
          <p:cNvSpPr/>
          <p:nvPr/>
        </p:nvSpPr>
        <p:spPr>
          <a:xfrm>
            <a:off x="2270088" y="4565705"/>
            <a:ext cx="2284110" cy="1995194"/>
          </a:xfrm>
          <a:prstGeom prst="ellipse">
            <a:avLst/>
          </a:prstGeom>
          <a:gradFill flip="none" rotWithShape="1">
            <a:gsLst>
              <a:gs pos="0">
                <a:schemeClr val="accent4">
                  <a:lumMod val="60000"/>
                  <a:lumOff val="40000"/>
                </a:schemeClr>
              </a:gs>
              <a:gs pos="81000">
                <a:schemeClr val="accent1">
                  <a:lumMod val="41000"/>
                  <a:lumOff val="59000"/>
                </a:schemeClr>
              </a:gs>
              <a:gs pos="83000">
                <a:schemeClr val="accent1">
                  <a:lumMod val="45000"/>
                  <a:lumOff val="55000"/>
                </a:schemeClr>
              </a:gs>
              <a:gs pos="100000">
                <a:schemeClr val="accent1">
                  <a:lumMod val="30000"/>
                  <a:lumOff val="70000"/>
                </a:schemeClr>
              </a:gs>
            </a:gsLst>
            <a:lin ang="16200000" scaled="1"/>
            <a:tileRect/>
          </a:gra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bg-BG" dirty="0"/>
              <a:t>Мотивът за тримата братя и златната ябълка</a:t>
            </a:r>
          </a:p>
        </p:txBody>
      </p:sp>
      <p:sp>
        <p:nvSpPr>
          <p:cNvPr id="9" name="Овал 8">
            <a:extLst>
              <a:ext uri="{FF2B5EF4-FFF2-40B4-BE49-F238E27FC236}">
                <a16:creationId xmlns:a16="http://schemas.microsoft.com/office/drawing/2014/main" id="{7CA81B03-82E8-443A-BF04-5A64BDDED415}"/>
              </a:ext>
            </a:extLst>
          </p:cNvPr>
          <p:cNvSpPr/>
          <p:nvPr/>
        </p:nvSpPr>
        <p:spPr>
          <a:xfrm>
            <a:off x="7579670" y="3154305"/>
            <a:ext cx="2284109" cy="1572910"/>
          </a:xfrm>
          <a:prstGeom prst="ellipse">
            <a:avLst/>
          </a:prstGeom>
          <a:gradFill flip="none" rotWithShape="1">
            <a:gsLst>
              <a:gs pos="0">
                <a:schemeClr val="accent4">
                  <a:lumMod val="60000"/>
                  <a:lumOff val="40000"/>
                </a:schemeClr>
              </a:gs>
              <a:gs pos="81000">
                <a:schemeClr val="accent1">
                  <a:lumMod val="41000"/>
                  <a:lumOff val="59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endParaRPr lang="bg-BG" dirty="0"/>
          </a:p>
          <a:p>
            <a:pPr algn="ctr"/>
            <a:r>
              <a:rPr lang="bg-BG" dirty="0"/>
              <a:t>Мотивът за отчуждението</a:t>
            </a:r>
          </a:p>
        </p:txBody>
      </p:sp>
      <p:sp>
        <p:nvSpPr>
          <p:cNvPr id="10" name="Овал 9">
            <a:extLst>
              <a:ext uri="{FF2B5EF4-FFF2-40B4-BE49-F238E27FC236}">
                <a16:creationId xmlns:a16="http://schemas.microsoft.com/office/drawing/2014/main" id="{DD69873F-67B0-4011-A84C-9DB96009F712}"/>
              </a:ext>
            </a:extLst>
          </p:cNvPr>
          <p:cNvSpPr/>
          <p:nvPr/>
        </p:nvSpPr>
        <p:spPr>
          <a:xfrm>
            <a:off x="479375" y="3094565"/>
            <a:ext cx="1769761" cy="1632650"/>
          </a:xfrm>
          <a:prstGeom prst="ellipse">
            <a:avLst/>
          </a:prstGeom>
          <a:gradFill flip="none" rotWithShape="1">
            <a:gsLst>
              <a:gs pos="0">
                <a:schemeClr val="accent4">
                  <a:lumMod val="40000"/>
                  <a:lumOff val="60000"/>
                </a:schemeClr>
              </a:gs>
              <a:gs pos="61000">
                <a:schemeClr val="accent4">
                  <a:lumMod val="40000"/>
                  <a:lumOff val="60000"/>
                </a:schemeClr>
              </a:gs>
              <a:gs pos="100000">
                <a:schemeClr val="accent5">
                  <a:lumMod val="100000"/>
                </a:schemeClr>
              </a:gs>
            </a:gsLst>
            <a:path path="circle">
              <a:fillToRect l="50000" t="-80000" r="50000" b="180000"/>
            </a:path>
            <a:tileRect/>
          </a:gra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bg-BG" dirty="0"/>
              <a:t>Мотивът за отровата</a:t>
            </a:r>
          </a:p>
        </p:txBody>
      </p:sp>
      <p:sp>
        <p:nvSpPr>
          <p:cNvPr id="11" name="Овал 10">
            <a:extLst>
              <a:ext uri="{FF2B5EF4-FFF2-40B4-BE49-F238E27FC236}">
                <a16:creationId xmlns:a16="http://schemas.microsoft.com/office/drawing/2014/main" id="{4E7266E5-306A-4BA4-8DF3-254BA2D9DA00}"/>
              </a:ext>
            </a:extLst>
          </p:cNvPr>
          <p:cNvSpPr/>
          <p:nvPr/>
        </p:nvSpPr>
        <p:spPr>
          <a:xfrm>
            <a:off x="8112224" y="867467"/>
            <a:ext cx="3334322" cy="2346578"/>
          </a:xfrm>
          <a:prstGeom prst="ellipse">
            <a:avLst/>
          </a:prstGeom>
          <a:gradFill flip="none" rotWithShape="1">
            <a:gsLst>
              <a:gs pos="0">
                <a:schemeClr val="accent4">
                  <a:lumMod val="60000"/>
                  <a:lumOff val="40000"/>
                </a:schemeClr>
              </a:gs>
              <a:gs pos="60000">
                <a:schemeClr val="accent1">
                  <a:lumMod val="41000"/>
                  <a:lumOff val="59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endParaRPr lang="bg-BG" b="1" dirty="0">
              <a:ln/>
            </a:endParaRPr>
          </a:p>
          <a:p>
            <a:pPr algn="ctr"/>
            <a:r>
              <a:rPr lang="bg-BG" b="1" dirty="0">
                <a:ln/>
              </a:rPr>
              <a:t>Мотивът за животинското</a:t>
            </a:r>
          </a:p>
          <a:p>
            <a:pPr algn="ctr"/>
            <a:r>
              <a:rPr lang="bg-BG" b="1" dirty="0">
                <a:ln/>
              </a:rPr>
              <a:t> и за безсмислието на битието</a:t>
            </a:r>
          </a:p>
        </p:txBody>
      </p:sp>
      <p:sp>
        <p:nvSpPr>
          <p:cNvPr id="12" name="Овал 11">
            <a:extLst>
              <a:ext uri="{FF2B5EF4-FFF2-40B4-BE49-F238E27FC236}">
                <a16:creationId xmlns:a16="http://schemas.microsoft.com/office/drawing/2014/main" id="{055D691D-61EF-457E-8060-40D18D16ADF3}"/>
              </a:ext>
            </a:extLst>
          </p:cNvPr>
          <p:cNvSpPr/>
          <p:nvPr/>
        </p:nvSpPr>
        <p:spPr>
          <a:xfrm>
            <a:off x="4424281" y="2908737"/>
            <a:ext cx="1769761" cy="1728191"/>
          </a:xfrm>
          <a:prstGeom prst="ellipse">
            <a:avLst/>
          </a:prstGeom>
          <a:gradFill flip="none" rotWithShape="1">
            <a:gsLst>
              <a:gs pos="0">
                <a:schemeClr val="accent4">
                  <a:lumMod val="60000"/>
                  <a:lumOff val="40000"/>
                </a:schemeClr>
              </a:gs>
              <a:gs pos="81000">
                <a:schemeClr val="accent1">
                  <a:lumMod val="41000"/>
                  <a:lumOff val="59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endParaRPr lang="bg-BG" dirty="0">
              <a:ln w="0"/>
              <a:effectLst>
                <a:outerShdw blurRad="38100" dist="19050" dir="2700000" algn="tl" rotWithShape="0">
                  <a:schemeClr val="dk1">
                    <a:alpha val="40000"/>
                  </a:schemeClr>
                </a:outerShdw>
              </a:effectLst>
            </a:endParaRPr>
          </a:p>
          <a:p>
            <a:pPr algn="ctr"/>
            <a:r>
              <a:rPr lang="bg-BG" dirty="0">
                <a:ln w="0"/>
                <a:effectLst>
                  <a:outerShdw blurRad="38100" dist="19050" dir="2700000" algn="tl" rotWithShape="0">
                    <a:schemeClr val="dk1">
                      <a:alpha val="40000"/>
                    </a:schemeClr>
                  </a:outerShdw>
                </a:effectLst>
              </a:rPr>
              <a:t>Мотивът за самотата</a:t>
            </a:r>
          </a:p>
        </p:txBody>
      </p:sp>
      <p:sp>
        <p:nvSpPr>
          <p:cNvPr id="13" name="Овал 12">
            <a:extLst>
              <a:ext uri="{FF2B5EF4-FFF2-40B4-BE49-F238E27FC236}">
                <a16:creationId xmlns:a16="http://schemas.microsoft.com/office/drawing/2014/main" id="{D8D27DD9-A327-4353-B14B-A98E9C55475C}"/>
              </a:ext>
            </a:extLst>
          </p:cNvPr>
          <p:cNvSpPr/>
          <p:nvPr/>
        </p:nvSpPr>
        <p:spPr>
          <a:xfrm>
            <a:off x="4954890" y="1164166"/>
            <a:ext cx="2347610" cy="1572910"/>
          </a:xfrm>
          <a:prstGeom prst="ellipse">
            <a:avLst/>
          </a:prstGeom>
          <a:gradFill>
            <a:gsLst>
              <a:gs pos="0">
                <a:schemeClr val="accent4">
                  <a:lumMod val="60000"/>
                  <a:lumOff val="40000"/>
                </a:schemeClr>
              </a:gs>
              <a:gs pos="60000">
                <a:schemeClr val="accent1">
                  <a:lumMod val="41000"/>
                  <a:lumOff val="59000"/>
                </a:schemeClr>
              </a:gs>
              <a:gs pos="83000">
                <a:schemeClr val="accent1">
                  <a:lumMod val="45000"/>
                  <a:lumOff val="55000"/>
                </a:schemeClr>
              </a:gs>
              <a:gs pos="100000">
                <a:schemeClr val="accent1">
                  <a:lumMod val="30000"/>
                  <a:lumOff val="70000"/>
                </a:schemeClr>
              </a:gs>
            </a:gsLst>
            <a:lin ang="5400000" scaled="1"/>
          </a:gra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endParaRPr lang="bg-BG" b="1" dirty="0">
              <a:ln/>
            </a:endParaRPr>
          </a:p>
          <a:p>
            <a:pPr algn="ctr"/>
            <a:r>
              <a:rPr lang="bg-BG" b="1" dirty="0">
                <a:ln/>
              </a:rPr>
              <a:t>Мотивът за безплодието</a:t>
            </a:r>
          </a:p>
        </p:txBody>
      </p:sp>
      <p:pic>
        <p:nvPicPr>
          <p:cNvPr id="15" name="Picture 11" descr="D:\My Pictures\БУЛЕТИ\arrowr4.gif">
            <a:hlinkClick r:id="" action="ppaction://hlinkshowjump?jump=nextslide"/>
          </p:cNvPr>
          <p:cNvPicPr>
            <a:picLocks noChangeAspect="1" noChangeArrowheads="1" noCrop="1"/>
          </p:cNvPicPr>
          <p:nvPr/>
        </p:nvPicPr>
        <p:blipFill>
          <a:blip r:embed="rId2" cstate="print">
            <a:biLevel thresh="75000"/>
          </a:blip>
          <a:stretch>
            <a:fillRect/>
          </a:stretch>
        </p:blipFill>
        <p:spPr bwMode="auto">
          <a:xfrm>
            <a:off x="11061700" y="6138333"/>
            <a:ext cx="828675" cy="466725"/>
          </a:xfrm>
          <a:prstGeom prst="rect">
            <a:avLst/>
          </a:prstGeom>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noFill/>
          </a:ln>
        </p:spPr>
      </p:pic>
      <p:sp>
        <p:nvSpPr>
          <p:cNvPr id="2" name="Текстово поле 1">
            <a:extLst>
              <a:ext uri="{FF2B5EF4-FFF2-40B4-BE49-F238E27FC236}">
                <a16:creationId xmlns:a16="http://schemas.microsoft.com/office/drawing/2014/main" id="{26FB43BF-8EB9-40A3-BCD9-64634B06AB39}"/>
              </a:ext>
            </a:extLst>
          </p:cNvPr>
          <p:cNvSpPr txBox="1"/>
          <p:nvPr/>
        </p:nvSpPr>
        <p:spPr>
          <a:xfrm>
            <a:off x="210054" y="463698"/>
            <a:ext cx="8428454"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g-BG" dirty="0">
                <a:solidFill>
                  <a:srgbClr val="0070C0"/>
                </a:solidFill>
              </a:rPr>
              <a:t>Предстои да разтълкуваме света на богатството чрез ключовите мотиви в романа.</a:t>
            </a:r>
          </a:p>
        </p:txBody>
      </p:sp>
      <p:sp>
        <p:nvSpPr>
          <p:cNvPr id="3" name="Rectangular Callout 2"/>
          <p:cNvSpPr/>
          <p:nvPr/>
        </p:nvSpPr>
        <p:spPr>
          <a:xfrm>
            <a:off x="0" y="-123569"/>
            <a:ext cx="12202277" cy="6858000"/>
          </a:xfrm>
          <a:prstGeom prst="wedgeRectCallout">
            <a:avLst>
              <a:gd name="adj1" fmla="val -50264"/>
              <a:gd name="adj2" fmla="val -158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88000"/>
            <a:r>
              <a:rPr lang="bg-BG" sz="2400" i="1" dirty="0">
                <a:solidFill>
                  <a:schemeClr val="bg1"/>
                </a:solidFill>
              </a:rPr>
              <a:t>Мотивът за отровата</a:t>
            </a:r>
          </a:p>
          <a:p>
            <a:pPr lvl="0" indent="288000"/>
            <a:r>
              <a:rPr lang="bg-BG" i="1" dirty="0">
                <a:solidFill>
                  <a:srgbClr val="FFFF00"/>
                </a:solidFill>
              </a:rPr>
              <a:t>‘</a:t>
            </a:r>
            <a:r>
              <a:rPr lang="bg-BG" sz="2000" i="1" dirty="0">
                <a:solidFill>
                  <a:srgbClr val="FFFF00"/>
                </a:solidFill>
              </a:rPr>
              <a:t>’Залата беше изпълнена, както обикновено, с жълтеникав тютюнев прах, който висеше над работниците като вълна от</a:t>
            </a:r>
            <a:r>
              <a:rPr lang="bg-BG" sz="2000" b="1" i="1" dirty="0">
                <a:solidFill>
                  <a:srgbClr val="FFFF00"/>
                </a:solidFill>
              </a:rPr>
              <a:t> отровен газ</a:t>
            </a:r>
            <a:r>
              <a:rPr lang="bg-BG" sz="2000" i="1" dirty="0">
                <a:solidFill>
                  <a:srgbClr val="FFFF00"/>
                </a:solidFill>
              </a:rPr>
              <a:t>. Имаше нещо отвратително и жестоко в тоя дразнещ, лютив, ситен като мъгла прах, който проникваше веднага в очите, носа, устата, в гърлото и белите дробове, в косата и във всички гънки на дрехите, така че дори когато човек излезеше от склада, пак не можеше да се отърве от него.’’</a:t>
            </a:r>
            <a:endParaRPr lang="en-GB" sz="2000" dirty="0">
              <a:solidFill>
                <a:srgbClr val="FFFF00"/>
              </a:solidFill>
            </a:endParaRPr>
          </a:p>
          <a:p>
            <a:pPr lvl="0" indent="288000"/>
            <a:r>
              <a:rPr lang="bg-BG" sz="2000" i="1" dirty="0"/>
              <a:t>‘’Тук работеха бременни жени, които </a:t>
            </a:r>
            <a:r>
              <a:rPr lang="bg-BG" sz="2000" b="1" i="1" dirty="0"/>
              <a:t>осъждаха плода си на хилав живот още в утробата</a:t>
            </a:r>
            <a:r>
              <a:rPr lang="bg-BG" sz="2000" i="1" dirty="0"/>
              <a:t>, навъсени мъже, които мислеха за безработицата през зимата, меланхолични девойки с изпита жизненост, момчета без бъдеще, загрижени и нерадостни хора от всякаква възраст, които бяха намерили изход от нищетата срещу продажба на здравето си в склада на „Никотиана.“</a:t>
            </a:r>
            <a:endParaRPr lang="en-GB" sz="2000" dirty="0"/>
          </a:p>
          <a:p>
            <a:pPr indent="288000"/>
            <a:r>
              <a:rPr lang="bg-BG" sz="2000" i="1" dirty="0">
                <a:solidFill>
                  <a:srgbClr val="FFFF00"/>
                </a:solidFill>
              </a:rPr>
              <a:t> “И тогава тя почувствува, че светът на „Никотиана“бе вкарал в душата й някаква </a:t>
            </a:r>
            <a:r>
              <a:rPr lang="bg-BG" sz="2000" b="1" i="1" dirty="0">
                <a:solidFill>
                  <a:srgbClr val="FFFF00"/>
                </a:solidFill>
              </a:rPr>
              <a:t>отрова</a:t>
            </a:r>
            <a:r>
              <a:rPr lang="bg-BG" sz="2000" i="1" dirty="0">
                <a:solidFill>
                  <a:srgbClr val="FFFF00"/>
                </a:solidFill>
              </a:rPr>
              <a:t> и че от тази отрова се бе превърнала в омаломощено и слабо същество.”</a:t>
            </a:r>
            <a:endParaRPr lang="en-GB" sz="2000" dirty="0">
              <a:solidFill>
                <a:srgbClr val="FFFF00"/>
              </a:solidFill>
            </a:endParaRPr>
          </a:p>
          <a:p>
            <a:pPr indent="288000"/>
            <a:r>
              <a:rPr lang="bg-BG" sz="2000" i="1" dirty="0"/>
              <a:t> „А на Ирина и се стори, че този човек (Фон Гайер) бе също като нея – безнадеждно </a:t>
            </a:r>
            <a:r>
              <a:rPr lang="bg-BG" sz="2000" b="1" i="1" dirty="0"/>
              <a:t>отровен</a:t>
            </a:r>
            <a:r>
              <a:rPr lang="bg-BG" sz="2000" i="1" dirty="0"/>
              <a:t> от света“.</a:t>
            </a:r>
            <a:endParaRPr lang="en-GB" sz="2000" dirty="0"/>
          </a:p>
          <a:p>
            <a:pPr indent="288000"/>
            <a:r>
              <a:rPr lang="bg-BG" sz="2000" i="1" dirty="0">
                <a:solidFill>
                  <a:srgbClr val="FFFF00"/>
                </a:solidFill>
              </a:rPr>
              <a:t> „Дванадесет години подлости и напрегнат живот бяха превърнали Борис в пълна развалина, а нейното  сърце беше опустошено от алчност, наслади, компромиси и неискреност. </a:t>
            </a:r>
            <a:r>
              <a:rPr lang="bg-BG" sz="2000" b="1" i="1" dirty="0">
                <a:solidFill>
                  <a:srgbClr val="FFFF00"/>
                </a:solidFill>
              </a:rPr>
              <a:t>Тютюнът бе отровил еднакво и двамата</a:t>
            </a:r>
            <a:r>
              <a:rPr lang="bg-BG" sz="2000" i="1" dirty="0">
                <a:solidFill>
                  <a:srgbClr val="FFFF00"/>
                </a:solidFill>
              </a:rPr>
              <a:t>!“</a:t>
            </a:r>
            <a:endParaRPr lang="en-GB" sz="2000" dirty="0">
              <a:solidFill>
                <a:srgbClr val="FFFF00"/>
              </a:solidFill>
            </a:endParaRPr>
          </a:p>
          <a:p>
            <a:pPr indent="288000"/>
            <a:r>
              <a:rPr lang="bg-BG" sz="2000" i="1" dirty="0"/>
              <a:t> „...</a:t>
            </a:r>
            <a:r>
              <a:rPr lang="bg-BG" sz="2000" b="1" i="1" dirty="0"/>
              <a:t>отровата на „Никотиана“</a:t>
            </a:r>
            <a:r>
              <a:rPr lang="bg-BG" sz="2000" i="1" dirty="0"/>
              <a:t> беше наслоила през тия дванадесет години в душата й егоизъм на светска жена, студената и бездетна съпруга и презрението на сития към досадната чувствителност на милосърдния.“ </a:t>
            </a:r>
            <a:endParaRPr lang="en-GB" sz="2000" dirty="0"/>
          </a:p>
        </p:txBody>
      </p:sp>
      <p:sp>
        <p:nvSpPr>
          <p:cNvPr id="14" name="Rectangular Callout 13"/>
          <p:cNvSpPr/>
          <p:nvPr/>
        </p:nvSpPr>
        <p:spPr>
          <a:xfrm>
            <a:off x="2817" y="-138138"/>
            <a:ext cx="12202277" cy="6858000"/>
          </a:xfrm>
          <a:prstGeom prst="wedgeRectCallout">
            <a:avLst>
              <a:gd name="adj1" fmla="val -50264"/>
              <a:gd name="adj2" fmla="val -158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2800" dirty="0"/>
              <a:t>Мотивите за животинското и за безсмислието на битието - опорни цитати</a:t>
            </a:r>
            <a:endParaRPr lang="en-GB" sz="2800" dirty="0"/>
          </a:p>
          <a:p>
            <a:r>
              <a:rPr lang="bg-BG" sz="2400" dirty="0"/>
              <a:t> </a:t>
            </a:r>
            <a:endParaRPr lang="en-GB" sz="2400" dirty="0"/>
          </a:p>
          <a:p>
            <a:pPr marL="342900" lvl="0" indent="-342900">
              <a:buFont typeface="Arial" panose="020B0604020202020204" pitchFamily="34" charset="0"/>
              <a:buChar char="•"/>
            </a:pPr>
            <a:r>
              <a:rPr lang="bg-BG" sz="2400" dirty="0"/>
              <a:t>“Гласът на </a:t>
            </a:r>
            <a:r>
              <a:rPr lang="bg-BG" sz="2400" u="sng" dirty="0"/>
              <a:t>вълчето</a:t>
            </a:r>
            <a:r>
              <a:rPr lang="bg-BG" sz="2400" dirty="0"/>
              <a:t> беше неумолим”</a:t>
            </a:r>
            <a:endParaRPr lang="en-GB" sz="2400" dirty="0"/>
          </a:p>
          <a:p>
            <a:pPr marL="342900" lvl="0" indent="-342900">
              <a:buFont typeface="Arial" panose="020B0604020202020204" pitchFamily="34" charset="0"/>
              <a:buChar char="•"/>
            </a:pPr>
            <a:r>
              <a:rPr lang="bg-BG" sz="2400" dirty="0"/>
              <a:t>„Той е отровна змия, която ще те ухапе някога.“</a:t>
            </a:r>
            <a:r>
              <a:rPr lang="en-US" sz="2400" dirty="0"/>
              <a:t>	</a:t>
            </a:r>
            <a:endParaRPr lang="en-GB" sz="2400" dirty="0"/>
          </a:p>
          <a:p>
            <a:pPr marL="342900" lvl="0" indent="-342900">
              <a:buFont typeface="Arial" panose="020B0604020202020204" pitchFamily="34" charset="0"/>
              <a:buChar char="•"/>
            </a:pPr>
            <a:r>
              <a:rPr lang="bg-BG" sz="2400" dirty="0"/>
              <a:t>„Борис му се стори като </a:t>
            </a:r>
            <a:r>
              <a:rPr lang="bg-BG" sz="2400" u="sng" dirty="0"/>
              <a:t>болен, умиращ хищник, заобиколен от хиени</a:t>
            </a:r>
            <a:r>
              <a:rPr lang="bg-BG" sz="2400" dirty="0"/>
              <a:t>, които искаха да го разкъсат.“</a:t>
            </a:r>
            <a:endParaRPr lang="en-GB" sz="2400" dirty="0"/>
          </a:p>
          <a:p>
            <a:pPr marL="342900" lvl="0" indent="-342900">
              <a:buFont typeface="Arial" panose="020B0604020202020204" pitchFamily="34" charset="0"/>
              <a:buChar char="•"/>
            </a:pPr>
            <a:r>
              <a:rPr lang="bg-BG" sz="2400" dirty="0"/>
              <a:t>,,-Трябва да карат </a:t>
            </a:r>
            <a:r>
              <a:rPr lang="bg-BG" sz="2400" u="sng" dirty="0"/>
              <a:t>умряло куче</a:t>
            </a:r>
            <a:r>
              <a:rPr lang="bg-BG" sz="2400" dirty="0"/>
              <a:t>.”</a:t>
            </a:r>
            <a:endParaRPr lang="en-GB" sz="2400" dirty="0"/>
          </a:p>
          <a:p>
            <a:pPr marL="342900" lvl="0" indent="-342900">
              <a:buFont typeface="Arial" panose="020B0604020202020204" pitchFamily="34" charset="0"/>
              <a:buChar char="•"/>
            </a:pPr>
            <a:r>
              <a:rPr lang="bg-BG" sz="2400" dirty="0"/>
              <a:t>,,-Куче ли?”</a:t>
            </a:r>
            <a:endParaRPr lang="en-GB" sz="2400" dirty="0"/>
          </a:p>
          <a:p>
            <a:pPr marL="342900" lvl="0" indent="-342900">
              <a:buFont typeface="Arial" panose="020B0604020202020204" pitchFamily="34" charset="0"/>
              <a:buChar char="•"/>
            </a:pPr>
            <a:r>
              <a:rPr lang="bg-BG" sz="2400" dirty="0"/>
              <a:t>„-</a:t>
            </a:r>
            <a:r>
              <a:rPr lang="bg-BG" sz="2400" u="sng" dirty="0"/>
              <a:t>Защото те гледат кучетата си като хора, а нас като кучета...Лихтенфелд вика за своето куче лекар и го храни с бял хляб и месо.”</a:t>
            </a:r>
            <a:endParaRPr lang="en-GB" sz="2400" dirty="0"/>
          </a:p>
          <a:p>
            <a:pPr marL="342900" lvl="0" indent="-342900">
              <a:buFont typeface="Arial" panose="020B0604020202020204" pitchFamily="34" charset="0"/>
              <a:buChar char="•"/>
            </a:pPr>
            <a:r>
              <a:rPr lang="bg-BG" sz="2400" dirty="0"/>
              <a:t>,,Анатема на всички </a:t>
            </a:r>
            <a:r>
              <a:rPr lang="bg-BG" sz="2400" u="sng" dirty="0"/>
              <a:t>кучета</a:t>
            </a:r>
            <a:r>
              <a:rPr lang="bg-BG" sz="2400" dirty="0"/>
              <a:t>, които докараха глада, разврата и болестите тук!...”</a:t>
            </a:r>
            <a:endParaRPr lang="en-GB" sz="2400" dirty="0"/>
          </a:p>
          <a:p>
            <a:pPr marL="342900" lvl="0" indent="-342900">
              <a:buFont typeface="Arial" panose="020B0604020202020204" pitchFamily="34" charset="0"/>
              <a:buChar char="•"/>
            </a:pPr>
            <a:r>
              <a:rPr lang="bg-BG" sz="2400" dirty="0"/>
              <a:t>,, Дори Ирина сега се стори на фон Гайер като </a:t>
            </a:r>
            <a:r>
              <a:rPr lang="bg-BG" sz="2400" u="sng" dirty="0"/>
              <a:t>огромен женски плъх</a:t>
            </a:r>
            <a:r>
              <a:rPr lang="bg-BG" sz="2400" dirty="0"/>
              <a:t>, който се опитваше да го измами с мълчанието си.”</a:t>
            </a:r>
            <a:endParaRPr lang="en-GB" sz="2400" dirty="0"/>
          </a:p>
          <a:p>
            <a:pPr marL="342900" lvl="0" indent="-342900">
              <a:buFont typeface="Arial" panose="020B0604020202020204" pitchFamily="34" charset="0"/>
              <a:buChar char="•"/>
            </a:pPr>
            <a:r>
              <a:rPr lang="bg-BG" sz="2400" dirty="0"/>
              <a:t>,,Кристало млъкна и побягна уплашено, защото </a:t>
            </a:r>
            <a:r>
              <a:rPr lang="bg-BG" sz="2400" u="sng" dirty="0"/>
              <a:t>ръцете на Ирина бяха силни като лапи на пантера.</a:t>
            </a:r>
            <a:r>
              <a:rPr lang="bg-BG" sz="2400" dirty="0"/>
              <a:t> Тия ръце и нанесоха в последния миг няколко удара, които приличаха на плесници от мъж.”</a:t>
            </a:r>
            <a:endParaRPr lang="en-GB" sz="2400" dirty="0"/>
          </a:p>
        </p:txBody>
      </p:sp>
      <p:sp>
        <p:nvSpPr>
          <p:cNvPr id="16" name="Rectangular Callout 15"/>
          <p:cNvSpPr/>
          <p:nvPr/>
        </p:nvSpPr>
        <p:spPr>
          <a:xfrm>
            <a:off x="1408" y="-109000"/>
            <a:ext cx="12202277" cy="6858000"/>
          </a:xfrm>
          <a:prstGeom prst="wedgeRectCallout">
            <a:avLst>
              <a:gd name="adj1" fmla="val -50264"/>
              <a:gd name="adj2" fmla="val -158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3200" dirty="0"/>
              <a:t>Мотивът за безплодието - опорни цитати</a:t>
            </a:r>
          </a:p>
          <a:p>
            <a:endParaRPr lang="bg-BG" sz="3200" dirty="0"/>
          </a:p>
          <a:p>
            <a:endParaRPr lang="en-GB" sz="3200" dirty="0"/>
          </a:p>
          <a:p>
            <a:r>
              <a:rPr lang="bg-BG" sz="2400" b="1" u="sng" dirty="0"/>
              <a:t>Цитати:</a:t>
            </a:r>
          </a:p>
          <a:p>
            <a:endParaRPr lang="en-GB" sz="2400" u="sng" dirty="0"/>
          </a:p>
          <a:p>
            <a:pPr marL="342900" indent="-342900">
              <a:buFont typeface="Arial" panose="020B0604020202020204" pitchFamily="34" charset="0"/>
              <a:buChar char="•"/>
            </a:pPr>
            <a:r>
              <a:rPr lang="bg-BG" sz="2400" i="1" dirty="0"/>
              <a:t>„Тя беше </a:t>
            </a:r>
            <a:r>
              <a:rPr lang="bg-BG" sz="2400" b="1" i="1" dirty="0"/>
              <a:t>станала безплодна като камък</a:t>
            </a:r>
            <a:r>
              <a:rPr lang="bg-BG" sz="2400" i="1" dirty="0"/>
              <a:t>“</a:t>
            </a:r>
          </a:p>
          <a:p>
            <a:endParaRPr lang="en-GB" sz="2400" dirty="0"/>
          </a:p>
          <a:p>
            <a:pPr marL="342900" indent="-342900">
              <a:buFont typeface="Arial" panose="020B0604020202020204" pitchFamily="34" charset="0"/>
              <a:buChar char="•"/>
            </a:pPr>
            <a:r>
              <a:rPr lang="bg-BG" sz="2400" i="1" dirty="0"/>
              <a:t>„И в тази гримаса на отегчение на красива жена имаше всичко, което отровата на „Никотиана“ беше наслоила през тези дванадесет години в душата й: егоизмът на светска жена, студена и </a:t>
            </a:r>
            <a:r>
              <a:rPr lang="bg-BG" sz="2400" b="1" i="1" dirty="0"/>
              <a:t>бездетна</a:t>
            </a:r>
            <a:r>
              <a:rPr lang="bg-BG" sz="2400" i="1" dirty="0"/>
              <a:t> съпруга и презрението на сития към досадната чувствителност на милосърдния.“</a:t>
            </a:r>
            <a:endParaRPr lang="en-GB" sz="2400" dirty="0"/>
          </a:p>
        </p:txBody>
      </p:sp>
      <p:sp>
        <p:nvSpPr>
          <p:cNvPr id="17" name="Rectangular Callout 16"/>
          <p:cNvSpPr/>
          <p:nvPr/>
        </p:nvSpPr>
        <p:spPr>
          <a:xfrm>
            <a:off x="-2817" y="-142580"/>
            <a:ext cx="12202277" cy="6858000"/>
          </a:xfrm>
          <a:prstGeom prst="wedgeRectCallout">
            <a:avLst>
              <a:gd name="adj1" fmla="val -50264"/>
              <a:gd name="adj2" fmla="val -158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2800" dirty="0"/>
              <a:t>Мотивът за самотата - опорни цитати</a:t>
            </a:r>
          </a:p>
          <a:p>
            <a:endParaRPr lang="en-GB" sz="2800" dirty="0"/>
          </a:p>
          <a:p>
            <a:pPr marL="285750" lvl="0" indent="-285750">
              <a:buFont typeface="Arial" panose="020B0604020202020204" pitchFamily="34" charset="0"/>
              <a:buChar char="•"/>
            </a:pPr>
            <a:r>
              <a:rPr lang="bg-BG" sz="2400" dirty="0"/>
              <a:t>„Стори й се, че дори в тоя момент, когато приличаше на самотен и грохнал звяр, алчността му щеше да притисне чувството към единствената жена, която бе обичал в живота си.“</a:t>
            </a:r>
            <a:endParaRPr lang="en-GB" sz="2400" dirty="0"/>
          </a:p>
          <a:p>
            <a:pPr marL="285750" lvl="0" indent="-285750">
              <a:buFont typeface="Arial" panose="020B0604020202020204" pitchFamily="34" charset="0"/>
              <a:buChar char="•"/>
            </a:pPr>
            <a:r>
              <a:rPr lang="bg-BG" sz="2400" dirty="0">
                <a:solidFill>
                  <a:srgbClr val="FFFF00"/>
                </a:solidFill>
              </a:rPr>
              <a:t>„…бе съзнал ужасната си самотност в света, който се управляваше само от закона на печалбата.“</a:t>
            </a:r>
            <a:endParaRPr lang="en-GB" sz="2400" dirty="0">
              <a:solidFill>
                <a:srgbClr val="FFFF00"/>
              </a:solidFill>
            </a:endParaRPr>
          </a:p>
          <a:p>
            <a:pPr marL="285750" lvl="0" indent="-285750">
              <a:buFont typeface="Arial" panose="020B0604020202020204" pitchFamily="34" charset="0"/>
              <a:buChar char="•"/>
            </a:pPr>
            <a:r>
              <a:rPr lang="bg-BG" sz="2400" dirty="0"/>
              <a:t>„Той нямаше ни семейство, ни близки. Ледената му душа, отровена от тютюна, бе недостъпна за чувствата на обикновените хора. Той беше отритнал болната си жена, беше забравил почти напълно родителите си, беше умъртвил брат си, продал любовницата си…“</a:t>
            </a:r>
            <a:endParaRPr lang="en-GB" sz="2400" dirty="0"/>
          </a:p>
          <a:p>
            <a:pPr marL="285750" lvl="0" indent="-285750">
              <a:buFont typeface="Arial" panose="020B0604020202020204" pitchFamily="34" charset="0"/>
              <a:buChar char="•"/>
            </a:pPr>
            <a:r>
              <a:rPr lang="bg-BG" sz="2400" dirty="0">
                <a:solidFill>
                  <a:srgbClr val="FFFF00"/>
                </a:solidFill>
              </a:rPr>
              <a:t>„Никога, никога повече от сега той не копнееше за близко същество, което да го обича и спасява от непоносимата самота!....А това същество за него можеше да бъде само Ирина.“  </a:t>
            </a:r>
            <a:endParaRPr lang="en-GB" sz="2400" dirty="0">
              <a:solidFill>
                <a:srgbClr val="FFFF00"/>
              </a:solidFill>
            </a:endParaRPr>
          </a:p>
        </p:txBody>
      </p:sp>
      <p:sp>
        <p:nvSpPr>
          <p:cNvPr id="18" name="Rectangular Callout 17"/>
          <p:cNvSpPr/>
          <p:nvPr/>
        </p:nvSpPr>
        <p:spPr>
          <a:xfrm>
            <a:off x="4225" y="-585"/>
            <a:ext cx="12202277" cy="6858000"/>
          </a:xfrm>
          <a:prstGeom prst="wedgeRectCallout">
            <a:avLst>
              <a:gd name="adj1" fmla="val -50264"/>
              <a:gd name="adj2" fmla="val -158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2800" dirty="0"/>
              <a:t>Мотивът за студенината – опорни цитати</a:t>
            </a:r>
          </a:p>
          <a:p>
            <a:endParaRPr lang="en-GB" sz="2800" dirty="0"/>
          </a:p>
          <a:p>
            <a:pPr marL="285750" indent="-285750">
              <a:buFont typeface="Arial" panose="020B0604020202020204" pitchFamily="34" charset="0"/>
              <a:buChar char="•"/>
            </a:pPr>
            <a:r>
              <a:rPr lang="bg-BG" dirty="0"/>
              <a:t>„ В тези тъмни (на Борис), остри и хладни очи имаше някаква студена гордост, някаква неуязвима надменност, която по-скоро можеше да се изрази във верига от безскрупулни действия, отколкото да моли.“</a:t>
            </a:r>
            <a:endParaRPr lang="en-GB" dirty="0"/>
          </a:p>
          <a:p>
            <a:pPr marL="285750" indent="-285750">
              <a:buFont typeface="Arial" panose="020B0604020202020204" pitchFamily="34" charset="0"/>
              <a:buChar char="•"/>
            </a:pPr>
            <a:r>
              <a:rPr lang="bg-BG" dirty="0">
                <a:solidFill>
                  <a:srgbClr val="FFFF00"/>
                </a:solidFill>
              </a:rPr>
              <a:t>„Барутчиев се отпусна тежко в коженото кресло. Дишаше трудно. Лицето му беше посиняло и по него се стичаха ситни капчици пот. Той извади кърпа и се обърса. Борис го наблюдаваше с хладината на същество, неспособно да изпита гняв, омраза или съчувствие. Само черният блясък на зениците му показваше тържеството над поваления противник.“</a:t>
            </a:r>
            <a:endParaRPr lang="en-GB" dirty="0">
              <a:solidFill>
                <a:srgbClr val="FFFF00"/>
              </a:solidFill>
            </a:endParaRPr>
          </a:p>
          <a:p>
            <a:pPr marL="285750" indent="-285750">
              <a:buFont typeface="Arial" panose="020B0604020202020204" pitchFamily="34" charset="0"/>
              <a:buChar char="•"/>
            </a:pPr>
            <a:r>
              <a:rPr lang="bg-BG" dirty="0"/>
              <a:t>„ Тя (Ирина) беше достатъчно умна, за да не си въобрази, че този мрачен и особен младеж можеше да изпитва същото чувство към нея. Но тя беше доволна от това, че поне я уважаваше. Тя се радваше тихо на хубавата му външност... И чувството, което изпитваше сега към Борис, се подхранваше тъкмо от неговата сдържаност и студенина.“</a:t>
            </a:r>
            <a:endParaRPr lang="en-GB" dirty="0"/>
          </a:p>
          <a:p>
            <a:pPr marL="285750" indent="-285750">
              <a:buFont typeface="Arial" panose="020B0604020202020204" pitchFamily="34" charset="0"/>
              <a:buChar char="•"/>
            </a:pPr>
            <a:r>
              <a:rPr lang="bg-BG" dirty="0">
                <a:solidFill>
                  <a:srgbClr val="FFFF00"/>
                </a:solidFill>
              </a:rPr>
              <a:t>„Всъщност той (Борис) беше стигнал дъното на пропастта, в която го бе завлякла „Никотиана”, бе се опомнил, бе съзнал ужасната си самотност в света, който се управляваше само от закона на печалбата. Той нямаше ни семейство, ни близки. Ледената му душа, отровена от тютюна, бе недостъпна за чувствата на обикновените хора.“</a:t>
            </a:r>
            <a:endParaRPr lang="en-GB" dirty="0">
              <a:solidFill>
                <a:srgbClr val="FFFF00"/>
              </a:solidFill>
            </a:endParaRPr>
          </a:p>
          <a:p>
            <a:pPr marL="285750" indent="-285750">
              <a:buFont typeface="Arial" panose="020B0604020202020204" pitchFamily="34" charset="0"/>
              <a:buChar char="•"/>
            </a:pPr>
            <a:r>
              <a:rPr lang="bg-BG" dirty="0"/>
              <a:t>„Тя (Ирина) притежаваше влогове в чужбина, които никой не можеше да й отнеме, а през тази нощ се увери, че комунистите не отмъщаваха на жени. Ала тя усещаше, че не можеше да се спаси от нещо друго, което бе по-страшно от отнемането на богатството и отмъщението на гладните. И това бе нейната собствена вътрешна разруха. Това бе пепелта от всичко, което бе преживяла досега, и от ужаса на тази нощ, който се бе превърнал изведнъж в мрачна апатия, така че тя не мислеше вече нито за сърцето, което престана да тупти в ръцете й, нито за възмездието, което се изсипа върху фон Гайер, нито за олющената паница с риванол и ранените партизани, които превърза с дрипи и които щяха да бъдат доубити от немците. Сега тя бе напълно изчерпан, студен безжизнен човек.“</a:t>
            </a:r>
            <a:endParaRPr lang="en-GB" dirty="0"/>
          </a:p>
        </p:txBody>
      </p:sp>
      <p:sp>
        <p:nvSpPr>
          <p:cNvPr id="19" name="Rectangular Callout 18"/>
          <p:cNvSpPr/>
          <p:nvPr/>
        </p:nvSpPr>
        <p:spPr>
          <a:xfrm>
            <a:off x="27556" y="-88201"/>
            <a:ext cx="12202277" cy="6884124"/>
          </a:xfrm>
          <a:prstGeom prst="wedgeRectCallout">
            <a:avLst>
              <a:gd name="adj1" fmla="val -50264"/>
              <a:gd name="adj2" fmla="val -158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2800" dirty="0"/>
              <a:t>Мотивът за болестта - опорни цитати</a:t>
            </a:r>
          </a:p>
          <a:p>
            <a:endParaRPr lang="en-GB" sz="2800" dirty="0"/>
          </a:p>
          <a:p>
            <a:pPr marL="285750" lvl="0" indent="-285750">
              <a:buFont typeface="Arial" panose="020B0604020202020204" pitchFamily="34" charset="0"/>
              <a:buChar char="•"/>
            </a:pPr>
            <a:r>
              <a:rPr lang="bg-BG" dirty="0"/>
              <a:t>   „Тази жена </a:t>
            </a:r>
            <a:r>
              <a:rPr lang="en-US" dirty="0"/>
              <a:t>(</a:t>
            </a:r>
            <a:r>
              <a:rPr lang="bg-BG" dirty="0"/>
              <a:t>Ирина</a:t>
            </a:r>
            <a:r>
              <a:rPr lang="en-US" dirty="0"/>
              <a:t>)</a:t>
            </a:r>
            <a:r>
              <a:rPr lang="bg-BG" dirty="0"/>
              <a:t> беше отломък от старото, </a:t>
            </a:r>
            <a:r>
              <a:rPr lang="bg-BG" b="1" dirty="0"/>
              <a:t>болна жена с хипертрофирала чувствителност, унищожена воля и покварен ум.</a:t>
            </a:r>
            <a:r>
              <a:rPr lang="bg-BG" dirty="0"/>
              <a:t> Тя бе осъдена на гибел, проядена безнадеждно от пороците на паразитния си живот. Нищо не можеше да я спаси. Сега тя будеше у него (у Павел) само съчувствие поради рефлекса да се самоунищожи – последен и благороден рефлекс на някога горда, здрава и силна душа, която</a:t>
            </a:r>
            <a:r>
              <a:rPr lang="bg-BG" b="1" dirty="0"/>
              <a:t> светът на „Никотиана“ беше осакатил.“</a:t>
            </a:r>
            <a:endParaRPr lang="en-GB" dirty="0"/>
          </a:p>
          <a:p>
            <a:pPr marL="285750" lvl="0" indent="-285750">
              <a:buFont typeface="Arial" panose="020B0604020202020204" pitchFamily="34" charset="0"/>
              <a:buChar char="•"/>
            </a:pPr>
            <a:r>
              <a:rPr lang="bg-BG" dirty="0">
                <a:solidFill>
                  <a:srgbClr val="FFFF00"/>
                </a:solidFill>
              </a:rPr>
              <a:t>„Костов не отговори. Лицето му направи разсеяна гримаса от познатата болка в сърцето и в лявата ръка. Той усети слабия пристъп на </a:t>
            </a:r>
            <a:r>
              <a:rPr lang="bg-BG" b="1" dirty="0">
                <a:solidFill>
                  <a:srgbClr val="FFFF00"/>
                </a:solidFill>
              </a:rPr>
              <a:t>болестта </a:t>
            </a:r>
            <a:r>
              <a:rPr lang="bg-BG" dirty="0">
                <a:solidFill>
                  <a:srgbClr val="FFFF00"/>
                </a:solidFill>
              </a:rPr>
              <a:t>си, с която си отмъщаваха пиршествата на живота му, стотици пищни банкети, хиляди цигари и хиляди литри алкохол.</a:t>
            </a:r>
            <a:r>
              <a:rPr lang="bg-BG" b="1" dirty="0">
                <a:solidFill>
                  <a:srgbClr val="FFFF00"/>
                </a:solidFill>
              </a:rPr>
              <a:t> Същата болест</a:t>
            </a:r>
            <a:r>
              <a:rPr lang="bg-BG" dirty="0">
                <a:solidFill>
                  <a:srgbClr val="FFFF00"/>
                </a:solidFill>
              </a:rPr>
              <a:t>, усложнена с други грехове, беше отнесла татко Пиер в гроба, а към него крачеха сигурно Фон Гайер и Борис. И сякаш тя бе в</a:t>
            </a:r>
            <a:r>
              <a:rPr lang="bg-BG" b="1" dirty="0">
                <a:solidFill>
                  <a:srgbClr val="FFFF00"/>
                </a:solidFill>
              </a:rPr>
              <a:t>ъзмездието, в което се въплътяваше гневът на хиляди работници</a:t>
            </a:r>
            <a:r>
              <a:rPr lang="bg-BG" dirty="0">
                <a:solidFill>
                  <a:srgbClr val="FFFF00"/>
                </a:solidFill>
              </a:rPr>
              <a:t>, които през монотонния ден манипулираха срещу жалки надници златните листя на тютюна.“</a:t>
            </a:r>
            <a:endParaRPr lang="en-GB" dirty="0">
              <a:solidFill>
                <a:srgbClr val="FFFF00"/>
              </a:solidFill>
            </a:endParaRPr>
          </a:p>
          <a:p>
            <a:pPr marL="285750" lvl="0" indent="-285750">
              <a:buFont typeface="Arial" panose="020B0604020202020204" pitchFamily="34" charset="0"/>
              <a:buChar char="•"/>
            </a:pPr>
            <a:r>
              <a:rPr lang="bg-BG" dirty="0"/>
              <a:t>„</a:t>
            </a:r>
            <a:r>
              <a:rPr lang="bg-BG" b="1" dirty="0"/>
              <a:t>Болен, грохнал, изправен пред разрухата на своя свят,</a:t>
            </a:r>
            <a:r>
              <a:rPr lang="bg-BG" dirty="0"/>
              <a:t> генералният директор на „Никотиана“ се надигаше с последни сили и нанасяше удар през апогея на своята мощ.“</a:t>
            </a:r>
            <a:endParaRPr lang="en-GB" dirty="0"/>
          </a:p>
          <a:p>
            <a:pPr marL="285750" lvl="0" indent="-285750">
              <a:buFont typeface="Arial" panose="020B0604020202020204" pitchFamily="34" charset="0"/>
              <a:buChar char="•"/>
            </a:pPr>
            <a:r>
              <a:rPr lang="bg-BG" dirty="0">
                <a:solidFill>
                  <a:srgbClr val="FFFF00"/>
                </a:solidFill>
              </a:rPr>
              <a:t>„Четиринадесет години напрегнат живот, </a:t>
            </a:r>
            <a:r>
              <a:rPr lang="bg-BG" b="1" dirty="0">
                <a:solidFill>
                  <a:srgbClr val="FFFF00"/>
                </a:solidFill>
              </a:rPr>
              <a:t>хронично безсъние и хиляди чаши алкохол</a:t>
            </a:r>
            <a:r>
              <a:rPr lang="bg-BG" dirty="0">
                <a:solidFill>
                  <a:srgbClr val="FFFF00"/>
                </a:solidFill>
              </a:rPr>
              <a:t> бяха превърнали стройния някога младеж в преждевременно състарен мъж, лишен от здравословните навици на обикновените хора. Той бе леко прегърбен, сякаш под тежестта на милионите килограми закупен и продаден тютюн; стъпките му се влачеха; от цялата му </a:t>
            </a:r>
            <a:r>
              <a:rPr lang="bg-BG" b="1" dirty="0">
                <a:solidFill>
                  <a:srgbClr val="FFFF00"/>
                </a:solidFill>
              </a:rPr>
              <a:t>фигура лъхаше впечатление за развалина, която заплашваше да рухне; нездравото му и подпухнало лице издаваше тежка чернодробна болест. </a:t>
            </a:r>
            <a:r>
              <a:rPr lang="bg-BG" dirty="0">
                <a:solidFill>
                  <a:srgbClr val="FFFF00"/>
                </a:solidFill>
              </a:rPr>
              <a:t>Над увисналите му бузи имаше торбички от тлъстини, които засилваха дълбоката подкопаност на очите. Самите очи бяха кръвясяли, мътни, нерешителни и гледаха някак страхливо, може би под влияние на призраците , които виждаше нощем...“ </a:t>
            </a:r>
            <a:endParaRPr lang="en-GB" dirty="0">
              <a:solidFill>
                <a:srgbClr val="FFFF00"/>
              </a:solidFill>
            </a:endParaRPr>
          </a:p>
        </p:txBody>
      </p:sp>
      <p:sp>
        <p:nvSpPr>
          <p:cNvPr id="4" name="Rectangle 3"/>
          <p:cNvSpPr/>
          <p:nvPr/>
        </p:nvSpPr>
        <p:spPr>
          <a:xfrm>
            <a:off x="-1409" y="-88201"/>
            <a:ext cx="12164444" cy="6980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2800" dirty="0"/>
              <a:t>Мотивът за отчуждението – опорни цитати</a:t>
            </a:r>
            <a:endParaRPr lang="en-US" sz="2800" dirty="0"/>
          </a:p>
          <a:p>
            <a:endParaRPr lang="en-GB" sz="2000" dirty="0"/>
          </a:p>
          <a:p>
            <a:pPr marL="285750" lvl="0" indent="-285750">
              <a:buFont typeface="Arial" panose="020B0604020202020204" pitchFamily="34" charset="0"/>
              <a:buChar char="•"/>
            </a:pPr>
            <a:r>
              <a:rPr lang="bg-BG" sz="2000" dirty="0">
                <a:solidFill>
                  <a:srgbClr val="FFFF00"/>
                </a:solidFill>
              </a:rPr>
              <a:t>,,Двамата братя протегнаха ръка един към друг и сключиха мълчаливо съгласие с поглед да се търпят помежду си, докато трае обедът.”</a:t>
            </a:r>
            <a:endParaRPr lang="en-GB" sz="2000" dirty="0">
              <a:solidFill>
                <a:srgbClr val="FFFF00"/>
              </a:solidFill>
            </a:endParaRPr>
          </a:p>
          <a:p>
            <a:pPr marL="285750" lvl="0" indent="-285750">
              <a:buFont typeface="Arial" panose="020B0604020202020204" pitchFamily="34" charset="0"/>
              <a:buChar char="•"/>
            </a:pPr>
            <a:r>
              <a:rPr lang="bg-BG" sz="2000" dirty="0"/>
              <a:t>,, …братска търпимост в нейна чест.”</a:t>
            </a:r>
            <a:endParaRPr lang="en-GB" sz="2000" dirty="0"/>
          </a:p>
          <a:p>
            <a:pPr marL="285750" lvl="0" indent="-285750">
              <a:buFont typeface="Arial" panose="020B0604020202020204" pitchFamily="34" charset="0"/>
              <a:buChar char="•"/>
            </a:pPr>
            <a:r>
              <a:rPr lang="bg-BG" sz="2000" dirty="0">
                <a:solidFill>
                  <a:srgbClr val="FFFF00"/>
                </a:solidFill>
              </a:rPr>
              <a:t>,, Да, тя беше вече друг човек!...Принадлежеше към друг свят и това беше светът на ,,Никотина” и Немския папиросен концерн, на Борис, на Костов и на фон Гайер, светът на върховната власт, лекса и удоволствията, някогашният свят на Мария. Към този свят принадлежеше тя сега, духовно и физически, и затова не се беше трогнала достатъчно от смъртта на баща си, затова усещаше скрито и несъзнателно облекчение от нея, затова тази бедна стаичка, коравото легло и хъркането на роднините от село я дразнеха.”</a:t>
            </a:r>
            <a:endParaRPr lang="en-GB" sz="2000" dirty="0">
              <a:solidFill>
                <a:srgbClr val="FFFF00"/>
              </a:solidFill>
            </a:endParaRPr>
          </a:p>
          <a:p>
            <a:pPr marL="285750" lvl="0" indent="-285750">
              <a:buFont typeface="Arial" panose="020B0604020202020204" pitchFamily="34" charset="0"/>
              <a:buChar char="•"/>
            </a:pPr>
            <a:r>
              <a:rPr lang="bg-BG" sz="2000" dirty="0"/>
              <a:t>„Мария беше наследила от баща си неговата интелигентност, способността да прониква в хората, отчасти егоизма и дори малко от грабителския му инстинкт. Но тя беше лишена напълно от бликащата му жизненост. Умът й пречеше да затъва в глупостите на майка си. Тя не беше ни зла, ни великодушна. Способността й да прониква в хората и да разбира условностите беше притъпила моралното й съзнание от детинство. А сега беше напълно уверена, че доброто и злото в действителност не съществуваха и че нямаше никаква нужда да се прави разлика между тях. Тя разбираше света, който я уморяваше с паденията си, но гледаше на него хладно и безразлично. Не беше нито щастлива, нито нещастна. И много често тя съзнаваше, с тихата ирония на философ, че беше само сива, никому непотребна вещ.“</a:t>
            </a:r>
            <a:endParaRPr lang="en-GB" sz="2000" dirty="0"/>
          </a:p>
        </p:txBody>
      </p:sp>
    </p:spTree>
    <p:extLst>
      <p:ext uri="{BB962C8B-B14F-4D97-AF65-F5344CB8AC3E}">
        <p14:creationId xmlns:p14="http://schemas.microsoft.com/office/powerpoint/2010/main" val="897760391"/>
      </p:ext>
    </p:extLst>
  </p:cSld>
  <p:clrMapOvr>
    <a:masterClrMapping/>
  </p:clrMapOvr>
  <p:transition spd="slow" advClick="0">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8" presetClass="exit" presetSubtype="12" fill="hold" grpId="1" nodeType="clickEffect">
                                  <p:stCondLst>
                                    <p:cond delay="0"/>
                                  </p:stCondLst>
                                  <p:childTnLst>
                                    <p:animEffect transition="out" filter="strips(downLeft)">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8" presetClass="exit" presetSubtype="12" fill="hold" grpId="1" nodeType="clickEffect">
                                  <p:stCondLst>
                                    <p:cond delay="0"/>
                                  </p:stCondLst>
                                  <p:childTnLst>
                                    <p:animEffect transition="out" filter="strips(downLeft)">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8" presetClass="exit" presetSubtype="12" fill="hold" grpId="1" nodeType="clickEffect">
                                  <p:stCondLst>
                                    <p:cond delay="0"/>
                                  </p:stCondLst>
                                  <p:childTnLst>
                                    <p:animEffect transition="out" filter="strips(downLeft)">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18" presetClass="exit" presetSubtype="12" fill="hold" grpId="1" nodeType="clickEffect">
                                  <p:stCondLst>
                                    <p:cond delay="0"/>
                                  </p:stCondLst>
                                  <p:childTnLst>
                                    <p:animEffect transition="out" filter="strips(downLeft)">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000"/>
                                        <p:tgtEl>
                                          <p:spTgt spid="18"/>
                                        </p:tgtEl>
                                      </p:cBhvr>
                                    </p:animEffect>
                                  </p:childTnLst>
                                </p:cTn>
                              </p:par>
                            </p:childTnLst>
                          </p:cTn>
                        </p:par>
                      </p:childTnLst>
                    </p:cTn>
                  </p:par>
                </p:childTnLst>
              </p:cTn>
              <p:nextCondLst>
                <p:cond evt="onClick" delay="0">
                  <p:tgtEl>
                    <p:spTgt spid="7"/>
                  </p:tgtEl>
                </p:cond>
              </p:nextCondLst>
            </p:seq>
            <p:seq concurrent="1" nextAc="seek">
              <p:cTn id="56" restart="whenNotActive" fill="hold" evtFilter="cancelBubble" nodeType="interactiveSeq">
                <p:stCondLst>
                  <p:cond evt="onClick" delay="0">
                    <p:tgtEl>
                      <p:spTgt spid="18"/>
                    </p:tgtEl>
                  </p:cond>
                </p:stCondLst>
                <p:endSync evt="end" delay="0">
                  <p:rtn val="all"/>
                </p:endSync>
                <p:childTnLst>
                  <p:par>
                    <p:cTn id="57" fill="hold">
                      <p:stCondLst>
                        <p:cond delay="0"/>
                      </p:stCondLst>
                      <p:childTnLst>
                        <p:par>
                          <p:cTn id="58" fill="hold">
                            <p:stCondLst>
                              <p:cond delay="0"/>
                            </p:stCondLst>
                            <p:childTnLst>
                              <p:par>
                                <p:cTn id="59" presetID="18" presetClass="exit" presetSubtype="12" fill="hold" grpId="1" nodeType="clickEffect">
                                  <p:stCondLst>
                                    <p:cond delay="0"/>
                                  </p:stCondLst>
                                  <p:childTnLst>
                                    <p:animEffect transition="out" filter="strips(downLeft)">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circle(in)">
                                      <p:cBhvr>
                                        <p:cTn id="67" dur="2000"/>
                                        <p:tgtEl>
                                          <p:spTgt spid="19"/>
                                        </p:tgtEl>
                                      </p:cBhvr>
                                    </p:animEffect>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18" presetClass="exit" presetSubtype="12" fill="hold" grpId="1" nodeType="clickEffect">
                                  <p:stCondLst>
                                    <p:cond delay="0"/>
                                  </p:stCondLst>
                                  <p:childTnLst>
                                    <p:animEffect transition="out" filter="strips(downLeft)">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4" restart="whenNotActive" fill="hold" evtFilter="cancelBubble" nodeType="interactiveSeq">
                <p:stCondLst>
                  <p:cond evt="onClick" delay="0">
                    <p:tgtEl>
                      <p:spTgt spid="9"/>
                    </p:tgtEl>
                  </p:cond>
                </p:stCondLst>
                <p:endSync evt="end" delay="0">
                  <p:rtn val="all"/>
                </p:endSync>
                <p:childTnLst>
                  <p:par>
                    <p:cTn id="75" fill="hold">
                      <p:stCondLst>
                        <p:cond delay="0"/>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circle(in)">
                                      <p:cBhvr>
                                        <p:cTn id="79" dur="2000"/>
                                        <p:tgtEl>
                                          <p:spTgt spid="4"/>
                                        </p:tgtEl>
                                      </p:cBhvr>
                                    </p:animEffect>
                                  </p:child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4"/>
                    </p:tgtEl>
                  </p:cond>
                </p:stCondLst>
                <p:endSync evt="end" delay="0">
                  <p:rtn val="all"/>
                </p:endSync>
                <p:childTnLst>
                  <p:par>
                    <p:cTn id="81" fill="hold">
                      <p:stCondLst>
                        <p:cond delay="0"/>
                      </p:stCondLst>
                      <p:childTnLst>
                        <p:par>
                          <p:cTn id="82" fill="hold">
                            <p:stCondLst>
                              <p:cond delay="0"/>
                            </p:stCondLst>
                            <p:childTnLst>
                              <p:par>
                                <p:cTn id="83" presetID="18" presetClass="exit" presetSubtype="12" fill="hold" grpId="1" nodeType="clickEffect">
                                  <p:stCondLst>
                                    <p:cond delay="0"/>
                                  </p:stCondLst>
                                  <p:childTnLst>
                                    <p:animEffect transition="out" filter="strips(downLeft)">
                                      <p:cBhvr>
                                        <p:cTn id="84" dur="500"/>
                                        <p:tgtEl>
                                          <p:spTgt spid="4"/>
                                        </p:tgtEl>
                                      </p:cBhvr>
                                    </p:animEffect>
                                    <p:set>
                                      <p:cBhvr>
                                        <p:cTn id="8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3" grpId="0" animBg="1"/>
      <p:bldP spid="3" grpId="1" animBg="1"/>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openDmnd">
          <a:fgClr>
            <a:schemeClr val="accent1"/>
          </a:fgClr>
          <a:bgClr>
            <a:schemeClr val="bg1"/>
          </a:bgClr>
        </a:pattFill>
        <a:effectLst/>
      </p:bgPr>
    </p:bg>
    <p:spTree>
      <p:nvGrpSpPr>
        <p:cNvPr id="1" name=""/>
        <p:cNvGrpSpPr/>
        <p:nvPr/>
      </p:nvGrpSpPr>
      <p:grpSpPr>
        <a:xfrm>
          <a:off x="0" y="0"/>
          <a:ext cx="0" cy="0"/>
          <a:chOff x="0" y="0"/>
          <a:chExt cx="0" cy="0"/>
        </a:xfrm>
      </p:grpSpPr>
      <p:sp>
        <p:nvSpPr>
          <p:cNvPr id="3" name="Bent-Up Arrow 2"/>
          <p:cNvSpPr/>
          <p:nvPr/>
        </p:nvSpPr>
        <p:spPr>
          <a:xfrm rot="5400000">
            <a:off x="1589716" y="1397275"/>
            <a:ext cx="532491" cy="727582"/>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330200" y="455495"/>
            <a:ext cx="2643438" cy="1024636"/>
          </a:xfrm>
          <a:custGeom>
            <a:avLst/>
            <a:gdLst>
              <a:gd name="connsiteX0" fmla="*/ 0 w 2643438"/>
              <a:gd name="connsiteY0" fmla="*/ 170807 h 1024636"/>
              <a:gd name="connsiteX1" fmla="*/ 170807 w 2643438"/>
              <a:gd name="connsiteY1" fmla="*/ 0 h 1024636"/>
              <a:gd name="connsiteX2" fmla="*/ 2472631 w 2643438"/>
              <a:gd name="connsiteY2" fmla="*/ 0 h 1024636"/>
              <a:gd name="connsiteX3" fmla="*/ 2643438 w 2643438"/>
              <a:gd name="connsiteY3" fmla="*/ 170807 h 1024636"/>
              <a:gd name="connsiteX4" fmla="*/ 2643438 w 2643438"/>
              <a:gd name="connsiteY4" fmla="*/ 853829 h 1024636"/>
              <a:gd name="connsiteX5" fmla="*/ 2472631 w 2643438"/>
              <a:gd name="connsiteY5" fmla="*/ 1024636 h 1024636"/>
              <a:gd name="connsiteX6" fmla="*/ 170807 w 2643438"/>
              <a:gd name="connsiteY6" fmla="*/ 1024636 h 1024636"/>
              <a:gd name="connsiteX7" fmla="*/ 0 w 2643438"/>
              <a:gd name="connsiteY7" fmla="*/ 853829 h 1024636"/>
              <a:gd name="connsiteX8" fmla="*/ 0 w 2643438"/>
              <a:gd name="connsiteY8" fmla="*/ 170807 h 10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438" h="1024636">
                <a:moveTo>
                  <a:pt x="0" y="170807"/>
                </a:moveTo>
                <a:cubicBezTo>
                  <a:pt x="0" y="76473"/>
                  <a:pt x="76473" y="0"/>
                  <a:pt x="170807" y="0"/>
                </a:cubicBezTo>
                <a:lnTo>
                  <a:pt x="2472631" y="0"/>
                </a:lnTo>
                <a:cubicBezTo>
                  <a:pt x="2566965" y="0"/>
                  <a:pt x="2643438" y="76473"/>
                  <a:pt x="2643438" y="170807"/>
                </a:cubicBezTo>
                <a:lnTo>
                  <a:pt x="2643438" y="853829"/>
                </a:lnTo>
                <a:cubicBezTo>
                  <a:pt x="2643438" y="948163"/>
                  <a:pt x="2566965" y="1024636"/>
                  <a:pt x="2472631" y="1024636"/>
                </a:cubicBezTo>
                <a:lnTo>
                  <a:pt x="170807" y="1024636"/>
                </a:lnTo>
                <a:cubicBezTo>
                  <a:pt x="76473" y="1024636"/>
                  <a:pt x="0" y="948163"/>
                  <a:pt x="0" y="853829"/>
                </a:cubicBezTo>
                <a:lnTo>
                  <a:pt x="0" y="170807"/>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18608" tIns="118608" rIns="118608" bIns="118608" numCol="1" spcCol="1270" anchor="ctr" anchorCtr="0">
            <a:noAutofit/>
          </a:bodyPr>
          <a:lstStyle/>
          <a:p>
            <a:pPr lvl="0" algn="ctr" defTabSz="800100">
              <a:lnSpc>
                <a:spcPct val="90000"/>
              </a:lnSpc>
              <a:spcBef>
                <a:spcPct val="0"/>
              </a:spcBef>
              <a:spcAft>
                <a:spcPct val="35000"/>
              </a:spcAft>
            </a:pPr>
            <a:r>
              <a:rPr lang="bg-BG" sz="1800" kern="1200"/>
              <a:t>Бедни и нещастни</a:t>
            </a:r>
            <a:endParaRPr lang="bg-BG" sz="1800" kern="1200" dirty="0"/>
          </a:p>
        </p:txBody>
      </p:sp>
      <p:sp>
        <p:nvSpPr>
          <p:cNvPr id="9" name="Rectangle 8"/>
          <p:cNvSpPr/>
          <p:nvPr/>
        </p:nvSpPr>
        <p:spPr>
          <a:xfrm>
            <a:off x="3736960" y="704586"/>
            <a:ext cx="651958" cy="5071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Bent-Up Arrow 9"/>
          <p:cNvSpPr/>
          <p:nvPr/>
        </p:nvSpPr>
        <p:spPr>
          <a:xfrm rot="5400000">
            <a:off x="3089678" y="2162829"/>
            <a:ext cx="532491" cy="60622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2874975"/>
              <a:satOff val="-15762"/>
              <a:lumOff val="1703"/>
              <a:alphaOff val="0"/>
            </a:schemeClr>
          </a:fillRef>
          <a:effectRef idx="0">
            <a:schemeClr val="accent4">
              <a:tint val="50000"/>
              <a:hueOff val="2874975"/>
              <a:satOff val="-15762"/>
              <a:lumOff val="1703"/>
              <a:alphaOff val="0"/>
            </a:schemeClr>
          </a:effectRef>
          <a:fontRef idx="minor">
            <a:schemeClr val="lt1">
              <a:hueOff val="0"/>
              <a:satOff val="0"/>
              <a:lumOff val="0"/>
              <a:alphaOff val="0"/>
            </a:schemeClr>
          </a:fontRef>
        </p:style>
      </p:sp>
      <p:sp>
        <p:nvSpPr>
          <p:cNvPr id="11" name="Freeform 10"/>
          <p:cNvSpPr/>
          <p:nvPr/>
        </p:nvSpPr>
        <p:spPr>
          <a:xfrm>
            <a:off x="2217298" y="1135080"/>
            <a:ext cx="2583289" cy="1036012"/>
          </a:xfrm>
          <a:custGeom>
            <a:avLst/>
            <a:gdLst>
              <a:gd name="connsiteX0" fmla="*/ 0 w 2583289"/>
              <a:gd name="connsiteY0" fmla="*/ 172703 h 1036012"/>
              <a:gd name="connsiteX1" fmla="*/ 172703 w 2583289"/>
              <a:gd name="connsiteY1" fmla="*/ 0 h 1036012"/>
              <a:gd name="connsiteX2" fmla="*/ 2410586 w 2583289"/>
              <a:gd name="connsiteY2" fmla="*/ 0 h 1036012"/>
              <a:gd name="connsiteX3" fmla="*/ 2583289 w 2583289"/>
              <a:gd name="connsiteY3" fmla="*/ 172703 h 1036012"/>
              <a:gd name="connsiteX4" fmla="*/ 2583289 w 2583289"/>
              <a:gd name="connsiteY4" fmla="*/ 863309 h 1036012"/>
              <a:gd name="connsiteX5" fmla="*/ 2410586 w 2583289"/>
              <a:gd name="connsiteY5" fmla="*/ 1036012 h 1036012"/>
              <a:gd name="connsiteX6" fmla="*/ 172703 w 2583289"/>
              <a:gd name="connsiteY6" fmla="*/ 1036012 h 1036012"/>
              <a:gd name="connsiteX7" fmla="*/ 0 w 2583289"/>
              <a:gd name="connsiteY7" fmla="*/ 863309 h 1036012"/>
              <a:gd name="connsiteX8" fmla="*/ 0 w 2583289"/>
              <a:gd name="connsiteY8" fmla="*/ 172703 h 103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3289" h="1036012">
                <a:moveTo>
                  <a:pt x="0" y="172703"/>
                </a:moveTo>
                <a:cubicBezTo>
                  <a:pt x="0" y="77322"/>
                  <a:pt x="77322" y="0"/>
                  <a:pt x="172703" y="0"/>
                </a:cubicBezTo>
                <a:lnTo>
                  <a:pt x="2410586" y="0"/>
                </a:lnTo>
                <a:cubicBezTo>
                  <a:pt x="2505967" y="0"/>
                  <a:pt x="2583289" y="77322"/>
                  <a:pt x="2583289" y="172703"/>
                </a:cubicBezTo>
                <a:lnTo>
                  <a:pt x="2583289" y="863309"/>
                </a:lnTo>
                <a:cubicBezTo>
                  <a:pt x="2583289" y="958690"/>
                  <a:pt x="2505967" y="1036012"/>
                  <a:pt x="2410586" y="1036012"/>
                </a:cubicBezTo>
                <a:lnTo>
                  <a:pt x="172703" y="1036012"/>
                </a:lnTo>
                <a:cubicBezTo>
                  <a:pt x="77322" y="1036012"/>
                  <a:pt x="0" y="958690"/>
                  <a:pt x="0" y="863309"/>
                </a:cubicBezTo>
                <a:lnTo>
                  <a:pt x="0" y="172703"/>
                </a:lnTo>
                <a:close/>
              </a:path>
            </a:pathLst>
          </a:custGeom>
        </p:spPr>
        <p:style>
          <a:lnRef idx="2">
            <a:schemeClr val="lt1">
              <a:hueOff val="0"/>
              <a:satOff val="0"/>
              <a:lumOff val="0"/>
              <a:alphaOff val="0"/>
            </a:schemeClr>
          </a:lnRef>
          <a:fillRef idx="1">
            <a:schemeClr val="accent4">
              <a:hueOff val="2079139"/>
              <a:satOff val="-9594"/>
              <a:lumOff val="353"/>
              <a:alphaOff val="0"/>
            </a:schemeClr>
          </a:fillRef>
          <a:effectRef idx="0">
            <a:schemeClr val="accent4">
              <a:hueOff val="2079139"/>
              <a:satOff val="-9594"/>
              <a:lumOff val="353"/>
              <a:alphaOff val="0"/>
            </a:schemeClr>
          </a:effectRef>
          <a:fontRef idx="minor">
            <a:schemeClr val="lt1"/>
          </a:fontRef>
        </p:style>
        <p:txBody>
          <a:bodyPr spcFirstLastPara="0" vert="horz" wrap="square" lIns="119163" tIns="119163" rIns="119163" bIns="119163" numCol="1" spcCol="1270" anchor="ctr" anchorCtr="0">
            <a:noAutofit/>
          </a:bodyPr>
          <a:lstStyle/>
          <a:p>
            <a:pPr lvl="0" algn="ctr" defTabSz="800100">
              <a:lnSpc>
                <a:spcPct val="90000"/>
              </a:lnSpc>
              <a:spcBef>
                <a:spcPct val="0"/>
              </a:spcBef>
              <a:spcAft>
                <a:spcPct val="35000"/>
              </a:spcAft>
            </a:pPr>
            <a:r>
              <a:rPr lang="bg-BG" sz="1800" kern="1200" dirty="0">
                <a:solidFill>
                  <a:schemeClr val="tx1"/>
                </a:solidFill>
              </a:rPr>
              <a:t>Отчаяни, озлобени, отчуждени</a:t>
            </a:r>
          </a:p>
        </p:txBody>
      </p:sp>
      <p:sp>
        <p:nvSpPr>
          <p:cNvPr id="12" name="Rectangle 11"/>
          <p:cNvSpPr/>
          <p:nvPr/>
        </p:nvSpPr>
        <p:spPr>
          <a:xfrm>
            <a:off x="4975736" y="1613702"/>
            <a:ext cx="651958" cy="5071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Bent-Up Arrow 12"/>
          <p:cNvSpPr/>
          <p:nvPr/>
        </p:nvSpPr>
        <p:spPr>
          <a:xfrm rot="5400000">
            <a:off x="5121462" y="3219279"/>
            <a:ext cx="532491" cy="54615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5749951"/>
              <a:satOff val="-31524"/>
              <a:lumOff val="3407"/>
              <a:alphaOff val="0"/>
            </a:schemeClr>
          </a:fillRef>
          <a:effectRef idx="0">
            <a:schemeClr val="accent4">
              <a:tint val="50000"/>
              <a:hueOff val="5749951"/>
              <a:satOff val="-31524"/>
              <a:lumOff val="3407"/>
              <a:alphaOff val="0"/>
            </a:schemeClr>
          </a:effectRef>
          <a:fontRef idx="minor">
            <a:schemeClr val="lt1">
              <a:hueOff val="0"/>
              <a:satOff val="0"/>
              <a:lumOff val="0"/>
              <a:alphaOff val="0"/>
            </a:schemeClr>
          </a:fontRef>
        </p:style>
      </p:sp>
      <p:sp>
        <p:nvSpPr>
          <p:cNvPr id="14" name="Freeform 13"/>
          <p:cNvSpPr/>
          <p:nvPr/>
        </p:nvSpPr>
        <p:spPr>
          <a:xfrm>
            <a:off x="3818006" y="2054009"/>
            <a:ext cx="2432792" cy="1297654"/>
          </a:xfrm>
          <a:custGeom>
            <a:avLst/>
            <a:gdLst>
              <a:gd name="connsiteX0" fmla="*/ 0 w 2432792"/>
              <a:gd name="connsiteY0" fmla="*/ 216319 h 1297654"/>
              <a:gd name="connsiteX1" fmla="*/ 216319 w 2432792"/>
              <a:gd name="connsiteY1" fmla="*/ 0 h 1297654"/>
              <a:gd name="connsiteX2" fmla="*/ 2216473 w 2432792"/>
              <a:gd name="connsiteY2" fmla="*/ 0 h 1297654"/>
              <a:gd name="connsiteX3" fmla="*/ 2432792 w 2432792"/>
              <a:gd name="connsiteY3" fmla="*/ 216319 h 1297654"/>
              <a:gd name="connsiteX4" fmla="*/ 2432792 w 2432792"/>
              <a:gd name="connsiteY4" fmla="*/ 1081335 h 1297654"/>
              <a:gd name="connsiteX5" fmla="*/ 2216473 w 2432792"/>
              <a:gd name="connsiteY5" fmla="*/ 1297654 h 1297654"/>
              <a:gd name="connsiteX6" fmla="*/ 216319 w 2432792"/>
              <a:gd name="connsiteY6" fmla="*/ 1297654 h 1297654"/>
              <a:gd name="connsiteX7" fmla="*/ 0 w 2432792"/>
              <a:gd name="connsiteY7" fmla="*/ 1081335 h 1297654"/>
              <a:gd name="connsiteX8" fmla="*/ 0 w 2432792"/>
              <a:gd name="connsiteY8" fmla="*/ 216319 h 129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2792" h="1297654">
                <a:moveTo>
                  <a:pt x="0" y="216319"/>
                </a:moveTo>
                <a:cubicBezTo>
                  <a:pt x="0" y="96849"/>
                  <a:pt x="96849" y="0"/>
                  <a:pt x="216319" y="0"/>
                </a:cubicBezTo>
                <a:lnTo>
                  <a:pt x="2216473" y="0"/>
                </a:lnTo>
                <a:cubicBezTo>
                  <a:pt x="2335943" y="0"/>
                  <a:pt x="2432792" y="96849"/>
                  <a:pt x="2432792" y="216319"/>
                </a:cubicBezTo>
                <a:lnTo>
                  <a:pt x="2432792" y="1081335"/>
                </a:lnTo>
                <a:cubicBezTo>
                  <a:pt x="2432792" y="1200805"/>
                  <a:pt x="2335943" y="1297654"/>
                  <a:pt x="2216473" y="1297654"/>
                </a:cubicBezTo>
                <a:lnTo>
                  <a:pt x="216319" y="1297654"/>
                </a:lnTo>
                <a:cubicBezTo>
                  <a:pt x="96849" y="1297654"/>
                  <a:pt x="0" y="1200805"/>
                  <a:pt x="0" y="1081335"/>
                </a:cubicBezTo>
                <a:lnTo>
                  <a:pt x="0" y="216319"/>
                </a:lnTo>
                <a:close/>
              </a:path>
            </a:pathLst>
          </a:custGeom>
        </p:spPr>
        <p:style>
          <a:lnRef idx="2">
            <a:schemeClr val="lt1">
              <a:hueOff val="0"/>
              <a:satOff val="0"/>
              <a:lumOff val="0"/>
              <a:alphaOff val="0"/>
            </a:schemeClr>
          </a:lnRef>
          <a:fillRef idx="1">
            <a:schemeClr val="accent4">
              <a:hueOff val="4158277"/>
              <a:satOff val="-19187"/>
              <a:lumOff val="706"/>
              <a:alphaOff val="0"/>
            </a:schemeClr>
          </a:fillRef>
          <a:effectRef idx="0">
            <a:schemeClr val="accent4">
              <a:hueOff val="4158277"/>
              <a:satOff val="-19187"/>
              <a:lumOff val="706"/>
              <a:alphaOff val="0"/>
            </a:schemeClr>
          </a:effectRef>
          <a:fontRef idx="minor">
            <a:schemeClr val="lt1"/>
          </a:fontRef>
        </p:style>
        <p:txBody>
          <a:bodyPr spcFirstLastPara="0" vert="horz" wrap="square" lIns="131938" tIns="131938" rIns="131938" bIns="131938" numCol="1" spcCol="1270" anchor="ctr" anchorCtr="0">
            <a:noAutofit/>
          </a:bodyPr>
          <a:lstStyle/>
          <a:p>
            <a:pPr lvl="0" algn="ctr" defTabSz="800100">
              <a:lnSpc>
                <a:spcPct val="90000"/>
              </a:lnSpc>
              <a:spcBef>
                <a:spcPct val="0"/>
              </a:spcBef>
              <a:spcAft>
                <a:spcPct val="35000"/>
              </a:spcAft>
            </a:pPr>
            <a:r>
              <a:rPr lang="bg-BG" sz="1800" kern="1200" dirty="0">
                <a:solidFill>
                  <a:schemeClr val="tx1"/>
                </a:solidFill>
              </a:rPr>
              <a:t>Бягат от действителността, стремят се към издигане на всяка цена</a:t>
            </a:r>
          </a:p>
        </p:txBody>
      </p:sp>
      <p:sp>
        <p:nvSpPr>
          <p:cNvPr id="15" name="Rectangle 14"/>
          <p:cNvSpPr/>
          <p:nvPr/>
        </p:nvSpPr>
        <p:spPr>
          <a:xfrm>
            <a:off x="6169338" y="2689953"/>
            <a:ext cx="651958" cy="4345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Bent-Up Arrow 15"/>
          <p:cNvSpPr/>
          <p:nvPr/>
        </p:nvSpPr>
        <p:spPr>
          <a:xfrm rot="5400000">
            <a:off x="7399999" y="4007258"/>
            <a:ext cx="532491" cy="60622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8624926"/>
              <a:satOff val="-47285"/>
              <a:lumOff val="5110"/>
              <a:alphaOff val="0"/>
            </a:schemeClr>
          </a:fillRef>
          <a:effectRef idx="0">
            <a:schemeClr val="accent4">
              <a:tint val="50000"/>
              <a:hueOff val="8624926"/>
              <a:satOff val="-47285"/>
              <a:lumOff val="5110"/>
              <a:alphaOff val="0"/>
            </a:schemeClr>
          </a:effectRef>
          <a:fontRef idx="minor">
            <a:schemeClr val="lt1">
              <a:hueOff val="0"/>
              <a:satOff val="0"/>
              <a:lumOff val="0"/>
              <a:alphaOff val="0"/>
            </a:schemeClr>
          </a:fontRef>
        </p:style>
      </p:sp>
      <p:sp>
        <p:nvSpPr>
          <p:cNvPr id="17" name="Freeform 16"/>
          <p:cNvSpPr/>
          <p:nvPr/>
        </p:nvSpPr>
        <p:spPr>
          <a:xfrm>
            <a:off x="6023992" y="2936914"/>
            <a:ext cx="2466022" cy="1011686"/>
          </a:xfrm>
          <a:custGeom>
            <a:avLst/>
            <a:gdLst>
              <a:gd name="connsiteX0" fmla="*/ 0 w 2466022"/>
              <a:gd name="connsiteY0" fmla="*/ 168648 h 1011686"/>
              <a:gd name="connsiteX1" fmla="*/ 168648 w 2466022"/>
              <a:gd name="connsiteY1" fmla="*/ 0 h 1011686"/>
              <a:gd name="connsiteX2" fmla="*/ 2297374 w 2466022"/>
              <a:gd name="connsiteY2" fmla="*/ 0 h 1011686"/>
              <a:gd name="connsiteX3" fmla="*/ 2466022 w 2466022"/>
              <a:gd name="connsiteY3" fmla="*/ 168648 h 1011686"/>
              <a:gd name="connsiteX4" fmla="*/ 2466022 w 2466022"/>
              <a:gd name="connsiteY4" fmla="*/ 843038 h 1011686"/>
              <a:gd name="connsiteX5" fmla="*/ 2297374 w 2466022"/>
              <a:gd name="connsiteY5" fmla="*/ 1011686 h 1011686"/>
              <a:gd name="connsiteX6" fmla="*/ 168648 w 2466022"/>
              <a:gd name="connsiteY6" fmla="*/ 1011686 h 1011686"/>
              <a:gd name="connsiteX7" fmla="*/ 0 w 2466022"/>
              <a:gd name="connsiteY7" fmla="*/ 843038 h 1011686"/>
              <a:gd name="connsiteX8" fmla="*/ 0 w 2466022"/>
              <a:gd name="connsiteY8" fmla="*/ 168648 h 101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022" h="1011686">
                <a:moveTo>
                  <a:pt x="0" y="168648"/>
                </a:moveTo>
                <a:cubicBezTo>
                  <a:pt x="0" y="75506"/>
                  <a:pt x="75506" y="0"/>
                  <a:pt x="168648" y="0"/>
                </a:cubicBezTo>
                <a:lnTo>
                  <a:pt x="2297374" y="0"/>
                </a:lnTo>
                <a:cubicBezTo>
                  <a:pt x="2390516" y="0"/>
                  <a:pt x="2466022" y="75506"/>
                  <a:pt x="2466022" y="168648"/>
                </a:cubicBezTo>
                <a:lnTo>
                  <a:pt x="2466022" y="843038"/>
                </a:lnTo>
                <a:cubicBezTo>
                  <a:pt x="2466022" y="936180"/>
                  <a:pt x="2390516" y="1011686"/>
                  <a:pt x="2297374" y="1011686"/>
                </a:cubicBezTo>
                <a:lnTo>
                  <a:pt x="168648" y="1011686"/>
                </a:lnTo>
                <a:cubicBezTo>
                  <a:pt x="75506" y="1011686"/>
                  <a:pt x="0" y="936180"/>
                  <a:pt x="0" y="843038"/>
                </a:cubicBezTo>
                <a:lnTo>
                  <a:pt x="0" y="168648"/>
                </a:lnTo>
                <a:close/>
              </a:path>
            </a:pathLst>
          </a:custGeom>
        </p:spPr>
        <p:style>
          <a:lnRef idx="2">
            <a:schemeClr val="lt1">
              <a:hueOff val="0"/>
              <a:satOff val="0"/>
              <a:lumOff val="0"/>
              <a:alphaOff val="0"/>
            </a:schemeClr>
          </a:lnRef>
          <a:fillRef idx="1">
            <a:schemeClr val="accent4">
              <a:hueOff val="6237415"/>
              <a:satOff val="-28781"/>
              <a:lumOff val="1059"/>
              <a:alphaOff val="0"/>
            </a:schemeClr>
          </a:fillRef>
          <a:effectRef idx="0">
            <a:schemeClr val="accent4">
              <a:hueOff val="6237415"/>
              <a:satOff val="-28781"/>
              <a:lumOff val="1059"/>
              <a:alphaOff val="0"/>
            </a:schemeClr>
          </a:effectRef>
          <a:fontRef idx="minor">
            <a:schemeClr val="lt1"/>
          </a:fontRef>
        </p:style>
        <p:txBody>
          <a:bodyPr spcFirstLastPara="0" vert="horz" wrap="square" lIns="117975" tIns="117975" rIns="117975" bIns="117975" numCol="1" spcCol="1270" anchor="ctr" anchorCtr="0">
            <a:noAutofit/>
          </a:bodyPr>
          <a:lstStyle/>
          <a:p>
            <a:pPr lvl="0" algn="ctr" defTabSz="800100">
              <a:lnSpc>
                <a:spcPct val="90000"/>
              </a:lnSpc>
              <a:spcBef>
                <a:spcPct val="0"/>
              </a:spcBef>
              <a:spcAft>
                <a:spcPct val="35000"/>
              </a:spcAft>
            </a:pPr>
            <a:r>
              <a:rPr lang="bg-BG" sz="1800" kern="1200" dirty="0">
                <a:solidFill>
                  <a:schemeClr val="tx1"/>
                </a:solidFill>
              </a:rPr>
              <a:t>Правят компромиси, прекрачват мярата</a:t>
            </a:r>
          </a:p>
        </p:txBody>
      </p:sp>
      <p:sp>
        <p:nvSpPr>
          <p:cNvPr id="18" name="Rectangle 17"/>
          <p:cNvSpPr/>
          <p:nvPr/>
        </p:nvSpPr>
        <p:spPr>
          <a:xfrm>
            <a:off x="7454803" y="3550593"/>
            <a:ext cx="651958" cy="5071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Bent-Up Arrow 18"/>
          <p:cNvSpPr/>
          <p:nvPr/>
        </p:nvSpPr>
        <p:spPr>
          <a:xfrm rot="5400000">
            <a:off x="9229207" y="4760285"/>
            <a:ext cx="532491" cy="60622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sp>
        <p:nvSpPr>
          <p:cNvPr id="20" name="Freeform 19"/>
          <p:cNvSpPr/>
          <p:nvPr/>
        </p:nvSpPr>
        <p:spPr>
          <a:xfrm>
            <a:off x="8184234" y="3726699"/>
            <a:ext cx="2667533" cy="1014936"/>
          </a:xfrm>
          <a:custGeom>
            <a:avLst/>
            <a:gdLst>
              <a:gd name="connsiteX0" fmla="*/ 0 w 2667533"/>
              <a:gd name="connsiteY0" fmla="*/ 169190 h 1014936"/>
              <a:gd name="connsiteX1" fmla="*/ 169190 w 2667533"/>
              <a:gd name="connsiteY1" fmla="*/ 0 h 1014936"/>
              <a:gd name="connsiteX2" fmla="*/ 2498343 w 2667533"/>
              <a:gd name="connsiteY2" fmla="*/ 0 h 1014936"/>
              <a:gd name="connsiteX3" fmla="*/ 2667533 w 2667533"/>
              <a:gd name="connsiteY3" fmla="*/ 169190 h 1014936"/>
              <a:gd name="connsiteX4" fmla="*/ 2667533 w 2667533"/>
              <a:gd name="connsiteY4" fmla="*/ 845746 h 1014936"/>
              <a:gd name="connsiteX5" fmla="*/ 2498343 w 2667533"/>
              <a:gd name="connsiteY5" fmla="*/ 1014936 h 1014936"/>
              <a:gd name="connsiteX6" fmla="*/ 169190 w 2667533"/>
              <a:gd name="connsiteY6" fmla="*/ 1014936 h 1014936"/>
              <a:gd name="connsiteX7" fmla="*/ 0 w 2667533"/>
              <a:gd name="connsiteY7" fmla="*/ 845746 h 1014936"/>
              <a:gd name="connsiteX8" fmla="*/ 0 w 2667533"/>
              <a:gd name="connsiteY8" fmla="*/ 169190 h 101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533" h="1014936">
                <a:moveTo>
                  <a:pt x="0" y="169190"/>
                </a:moveTo>
                <a:cubicBezTo>
                  <a:pt x="0" y="75749"/>
                  <a:pt x="75749" y="0"/>
                  <a:pt x="169190" y="0"/>
                </a:cubicBezTo>
                <a:lnTo>
                  <a:pt x="2498343" y="0"/>
                </a:lnTo>
                <a:cubicBezTo>
                  <a:pt x="2591784" y="0"/>
                  <a:pt x="2667533" y="75749"/>
                  <a:pt x="2667533" y="169190"/>
                </a:cubicBezTo>
                <a:lnTo>
                  <a:pt x="2667533" y="845746"/>
                </a:lnTo>
                <a:cubicBezTo>
                  <a:pt x="2667533" y="939187"/>
                  <a:pt x="2591784" y="1014936"/>
                  <a:pt x="2498343" y="1014936"/>
                </a:cubicBezTo>
                <a:lnTo>
                  <a:pt x="169190" y="1014936"/>
                </a:lnTo>
                <a:cubicBezTo>
                  <a:pt x="75749" y="1014936"/>
                  <a:pt x="0" y="939187"/>
                  <a:pt x="0" y="845746"/>
                </a:cubicBezTo>
                <a:lnTo>
                  <a:pt x="0" y="169190"/>
                </a:lnTo>
                <a:close/>
              </a:path>
            </a:pathLst>
          </a:custGeom>
        </p:spPr>
        <p:style>
          <a:lnRef idx="2">
            <a:schemeClr val="lt1">
              <a:hueOff val="0"/>
              <a:satOff val="0"/>
              <a:lumOff val="0"/>
              <a:alphaOff val="0"/>
            </a:schemeClr>
          </a:lnRef>
          <a:fillRef idx="1">
            <a:schemeClr val="accent4">
              <a:hueOff val="8316554"/>
              <a:satOff val="-38374"/>
              <a:lumOff val="1412"/>
              <a:alphaOff val="0"/>
            </a:schemeClr>
          </a:fillRef>
          <a:effectRef idx="0">
            <a:schemeClr val="accent4">
              <a:hueOff val="8316554"/>
              <a:satOff val="-38374"/>
              <a:lumOff val="1412"/>
              <a:alphaOff val="0"/>
            </a:schemeClr>
          </a:effectRef>
          <a:fontRef idx="minor">
            <a:schemeClr val="lt1"/>
          </a:fontRef>
        </p:style>
        <p:txBody>
          <a:bodyPr spcFirstLastPara="0" vert="horz" wrap="square" lIns="118134" tIns="118134" rIns="118134" bIns="118134" numCol="1" spcCol="1270" anchor="ctr" anchorCtr="0">
            <a:noAutofit/>
          </a:bodyPr>
          <a:lstStyle/>
          <a:p>
            <a:pPr lvl="0" algn="ctr" defTabSz="800100">
              <a:lnSpc>
                <a:spcPct val="90000"/>
              </a:lnSpc>
              <a:spcBef>
                <a:spcPct val="0"/>
              </a:spcBef>
              <a:spcAft>
                <a:spcPct val="35000"/>
              </a:spcAft>
            </a:pPr>
            <a:r>
              <a:rPr lang="bg-BG" sz="1800" kern="1200" dirty="0">
                <a:solidFill>
                  <a:schemeClr val="tx1"/>
                </a:solidFill>
              </a:rPr>
              <a:t>Материалното издигане е морално падение</a:t>
            </a:r>
          </a:p>
        </p:txBody>
      </p:sp>
      <p:sp>
        <p:nvSpPr>
          <p:cNvPr id="21" name="Rectangle 20"/>
          <p:cNvSpPr/>
          <p:nvPr/>
        </p:nvSpPr>
        <p:spPr>
          <a:xfrm>
            <a:off x="8824409" y="4449172"/>
            <a:ext cx="651958" cy="5071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Freeform 21"/>
          <p:cNvSpPr/>
          <p:nvPr/>
        </p:nvSpPr>
        <p:spPr>
          <a:xfrm>
            <a:off x="9948131" y="4671583"/>
            <a:ext cx="1862868" cy="1017113"/>
          </a:xfrm>
          <a:custGeom>
            <a:avLst/>
            <a:gdLst>
              <a:gd name="connsiteX0" fmla="*/ 0 w 1862868"/>
              <a:gd name="connsiteY0" fmla="*/ 169553 h 1017113"/>
              <a:gd name="connsiteX1" fmla="*/ 169553 w 1862868"/>
              <a:gd name="connsiteY1" fmla="*/ 0 h 1017113"/>
              <a:gd name="connsiteX2" fmla="*/ 1693315 w 1862868"/>
              <a:gd name="connsiteY2" fmla="*/ 0 h 1017113"/>
              <a:gd name="connsiteX3" fmla="*/ 1862868 w 1862868"/>
              <a:gd name="connsiteY3" fmla="*/ 169553 h 1017113"/>
              <a:gd name="connsiteX4" fmla="*/ 1862868 w 1862868"/>
              <a:gd name="connsiteY4" fmla="*/ 847560 h 1017113"/>
              <a:gd name="connsiteX5" fmla="*/ 1693315 w 1862868"/>
              <a:gd name="connsiteY5" fmla="*/ 1017113 h 1017113"/>
              <a:gd name="connsiteX6" fmla="*/ 169553 w 1862868"/>
              <a:gd name="connsiteY6" fmla="*/ 1017113 h 1017113"/>
              <a:gd name="connsiteX7" fmla="*/ 0 w 1862868"/>
              <a:gd name="connsiteY7" fmla="*/ 847560 h 1017113"/>
              <a:gd name="connsiteX8" fmla="*/ 0 w 1862868"/>
              <a:gd name="connsiteY8" fmla="*/ 169553 h 101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868" h="1017113">
                <a:moveTo>
                  <a:pt x="0" y="169553"/>
                </a:moveTo>
                <a:cubicBezTo>
                  <a:pt x="0" y="75911"/>
                  <a:pt x="75911" y="0"/>
                  <a:pt x="169553" y="0"/>
                </a:cubicBezTo>
                <a:lnTo>
                  <a:pt x="1693315" y="0"/>
                </a:lnTo>
                <a:cubicBezTo>
                  <a:pt x="1786957" y="0"/>
                  <a:pt x="1862868" y="75911"/>
                  <a:pt x="1862868" y="169553"/>
                </a:cubicBezTo>
                <a:lnTo>
                  <a:pt x="1862868" y="847560"/>
                </a:lnTo>
                <a:cubicBezTo>
                  <a:pt x="1862868" y="941202"/>
                  <a:pt x="1786957" y="1017113"/>
                  <a:pt x="1693315" y="1017113"/>
                </a:cubicBezTo>
                <a:lnTo>
                  <a:pt x="169553" y="1017113"/>
                </a:lnTo>
                <a:cubicBezTo>
                  <a:pt x="75911" y="1017113"/>
                  <a:pt x="0" y="941202"/>
                  <a:pt x="0" y="847560"/>
                </a:cubicBezTo>
                <a:lnTo>
                  <a:pt x="0" y="169553"/>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122050" tIns="122050" rIns="122050" bIns="122050" numCol="1" spcCol="1270" anchor="ctr" anchorCtr="0">
            <a:noAutofit/>
          </a:bodyPr>
          <a:lstStyle/>
          <a:p>
            <a:pPr lvl="0" algn="ctr" defTabSz="844550">
              <a:lnSpc>
                <a:spcPct val="90000"/>
              </a:lnSpc>
              <a:spcBef>
                <a:spcPct val="0"/>
              </a:spcBef>
              <a:spcAft>
                <a:spcPct val="35000"/>
              </a:spcAft>
            </a:pPr>
            <a:r>
              <a:rPr lang="bg-BG" sz="1900" kern="1200" dirty="0">
                <a:solidFill>
                  <a:schemeClr val="tx1"/>
                </a:solidFill>
              </a:rPr>
              <a:t>Свободата им означава окови</a:t>
            </a:r>
          </a:p>
        </p:txBody>
      </p:sp>
      <p:pic>
        <p:nvPicPr>
          <p:cNvPr id="6" name="Картина 5" descr="Картина, която съдържа текст, лице, черен, бял&#10;&#10;Описанието е генерирано автоматично">
            <a:extLst>
              <a:ext uri="{FF2B5EF4-FFF2-40B4-BE49-F238E27FC236}">
                <a16:creationId xmlns:a16="http://schemas.microsoft.com/office/drawing/2014/main" id="{4056787B-CDE7-4B66-9183-1B5C844AE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358" y="3727579"/>
            <a:ext cx="4000500" cy="2905125"/>
          </a:xfrm>
          <a:prstGeom prst="ellipse">
            <a:avLst/>
          </a:prstGeom>
          <a:ln>
            <a:noFill/>
          </a:ln>
          <a:effectLst>
            <a:softEdge rad="112500"/>
          </a:effectLst>
        </p:spPr>
      </p:pic>
      <p:pic>
        <p:nvPicPr>
          <p:cNvPr id="8" name="Картина 7" descr="Картина, която съдържа лице, открито, позиращ&#10;&#10;Описанието е генерирано автоматично">
            <a:extLst>
              <a:ext uri="{FF2B5EF4-FFF2-40B4-BE49-F238E27FC236}">
                <a16:creationId xmlns:a16="http://schemas.microsoft.com/office/drawing/2014/main" id="{159A46DC-D9E8-4E3F-9D7A-66BCEAACA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50" y="223308"/>
            <a:ext cx="4286250" cy="3219450"/>
          </a:xfrm>
          <a:prstGeom prst="ellipse">
            <a:avLst/>
          </a:prstGeom>
          <a:ln>
            <a:noFill/>
          </a:ln>
          <a:effectLst>
            <a:softEdge rad="112500"/>
          </a:effectLst>
        </p:spPr>
      </p:pic>
      <p:pic>
        <p:nvPicPr>
          <p:cNvPr id="5" name="Picture 11" descr="D:\My Pictures\БУЛЕТИ\arrowr4.gif">
            <a:hlinkClick r:id="" action="ppaction://hlinkshowjump?jump=nextslide"/>
          </p:cNvPr>
          <p:cNvPicPr>
            <a:picLocks noChangeAspect="1" noChangeArrowheads="1" noCrop="1"/>
          </p:cNvPicPr>
          <p:nvPr/>
        </p:nvPicPr>
        <p:blipFill>
          <a:blip r:embed="rId4" cstate="print">
            <a:biLevel thresh="75000"/>
          </a:blip>
          <a:stretch>
            <a:fillRect/>
          </a:stretch>
        </p:blipFill>
        <p:spPr bwMode="auto">
          <a:xfrm>
            <a:off x="10971485" y="6178353"/>
            <a:ext cx="828675" cy="466725"/>
          </a:xfrm>
          <a:prstGeom prst="rect">
            <a:avLst/>
          </a:prstGeom>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noFill/>
          </a:ln>
        </p:spPr>
      </p:pic>
    </p:spTree>
    <p:extLst>
      <p:ext uri="{BB962C8B-B14F-4D97-AF65-F5344CB8AC3E}">
        <p14:creationId xmlns:p14="http://schemas.microsoft.com/office/powerpoint/2010/main" val="1838390"/>
      </p:ext>
    </p:extLst>
  </p:cSld>
  <p:clrMapOvr>
    <a:masterClrMapping/>
  </p:clrMapOvr>
  <p:transition spd="slow" advClick="0">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500" tmFilter="0, 0; .2, .5; .8, .5; 1, 0"/>
                                        <p:tgtEl>
                                          <p:spTgt spid="7"/>
                                        </p:tgtEl>
                                      </p:cBhvr>
                                    </p:animEffect>
                                    <p:animScale>
                                      <p:cBhvr>
                                        <p:cTn id="7" dur="7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1500" tmFilter="0, 0; .2, .5; .8, .5; 1, 0"/>
                                        <p:tgtEl>
                                          <p:spTgt spid="11"/>
                                        </p:tgtEl>
                                      </p:cBhvr>
                                    </p:animEffect>
                                    <p:animScale>
                                      <p:cBhvr>
                                        <p:cTn id="13" dur="7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1500" tmFilter="0, 0; .2, .5; .8, .5; 1, 0"/>
                                        <p:tgtEl>
                                          <p:spTgt spid="14"/>
                                        </p:tgtEl>
                                      </p:cBhvr>
                                    </p:animEffect>
                                    <p:animScale>
                                      <p:cBhvr>
                                        <p:cTn id="19" dur="7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1500" tmFilter="0, 0; .2, .5; .8, .5; 1, 0"/>
                                        <p:tgtEl>
                                          <p:spTgt spid="17"/>
                                        </p:tgtEl>
                                      </p:cBhvr>
                                    </p:animEffect>
                                    <p:animScale>
                                      <p:cBhvr>
                                        <p:cTn id="25" dur="7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1500" tmFilter="0, 0; .2, .5; .8, .5; 1, 0"/>
                                        <p:tgtEl>
                                          <p:spTgt spid="20"/>
                                        </p:tgtEl>
                                      </p:cBhvr>
                                    </p:animEffect>
                                    <p:animScale>
                                      <p:cBhvr>
                                        <p:cTn id="31" dur="7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1500" tmFilter="0, 0; .2, .5; .8, .5; 1, 0"/>
                                        <p:tgtEl>
                                          <p:spTgt spid="22"/>
                                        </p:tgtEl>
                                      </p:cBhvr>
                                    </p:animEffect>
                                    <p:animScale>
                                      <p:cBhvr>
                                        <p:cTn id="37" dur="750"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7" grpId="0" animBg="1"/>
      <p:bldP spid="11" grpId="0" animBg="1"/>
      <p:bldP spid="14" grpId="0" animBg="1"/>
      <p:bldP spid="17" grpId="0" animBg="1"/>
      <p:bldP spid="2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openDmnd">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40E92F1-B79A-4079-977F-CBA71C181A3E}"/>
              </a:ext>
            </a:extLst>
          </p:cNvPr>
          <p:cNvSpPr>
            <a:spLocks noGrp="1"/>
          </p:cNvSpPr>
          <p:nvPr>
            <p:ph type="title"/>
          </p:nvPr>
        </p:nvSpPr>
        <p:spPr/>
        <p:txBody>
          <a:bodyPr/>
          <a:lstStyle/>
          <a:p>
            <a:r>
              <a:rPr lang="bg-BG" dirty="0"/>
              <a:t>Образите на главните герои – Борис и Ирина</a:t>
            </a:r>
          </a:p>
        </p:txBody>
      </p:sp>
      <p:sp>
        <p:nvSpPr>
          <p:cNvPr id="3" name="Контейнер за съдържание 2">
            <a:extLst>
              <a:ext uri="{FF2B5EF4-FFF2-40B4-BE49-F238E27FC236}">
                <a16:creationId xmlns:a16="http://schemas.microsoft.com/office/drawing/2014/main" id="{BF7940C5-F22B-4AAB-94D8-CBDB81F230D8}"/>
              </a:ext>
            </a:extLst>
          </p:cNvPr>
          <p:cNvSpPr>
            <a:spLocks noGrp="1"/>
          </p:cNvSpPr>
          <p:nvPr>
            <p:ph idx="1"/>
          </p:nvPr>
        </p:nvSpPr>
        <p:spPr/>
        <p:txBody>
          <a:bodyPr/>
          <a:lstStyle/>
          <a:p>
            <a:r>
              <a:rPr lang="bg-BG" dirty="0"/>
              <a:t>Нека се опитаме да изградим характеристиките на основните персонажи, като се опрем на трите основни сюжетни момента:</a:t>
            </a:r>
          </a:p>
          <a:p>
            <a:r>
              <a:rPr lang="bg-BG" dirty="0"/>
              <a:t>Героите в началото на пътя им (първата среща им среща);</a:t>
            </a:r>
          </a:p>
          <a:p>
            <a:r>
              <a:rPr lang="bg-BG" dirty="0"/>
              <a:t>Борис и Ирина след раздялата;</a:t>
            </a:r>
          </a:p>
          <a:p>
            <a:r>
              <a:rPr lang="bg-BG" dirty="0"/>
              <a:t>Новото начало в общия път на героите-пътят към деградацията и смъртта.</a:t>
            </a:r>
          </a:p>
        </p:txBody>
      </p:sp>
      <p:pic>
        <p:nvPicPr>
          <p:cNvPr id="4" name="Picture 11" descr="D:\My Pictures\БУЛЕТИ\arrowr4.gif">
            <a:hlinkClick r:id="" action="ppaction://hlinkshowjump?jump=nextslide"/>
          </p:cNvPr>
          <p:cNvPicPr>
            <a:picLocks noChangeAspect="1" noChangeArrowheads="1" noCrop="1"/>
          </p:cNvPicPr>
          <p:nvPr/>
        </p:nvPicPr>
        <p:blipFill>
          <a:blip r:embed="rId2" cstate="print">
            <a:biLevel thresh="75000"/>
          </a:blip>
          <a:stretch>
            <a:fillRect/>
          </a:stretch>
        </p:blipFill>
        <p:spPr bwMode="auto">
          <a:xfrm>
            <a:off x="11136560" y="6237312"/>
            <a:ext cx="828675" cy="466725"/>
          </a:xfrm>
          <a:prstGeom prst="rect">
            <a:avLst/>
          </a:prstGeom>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noFill/>
          </a:ln>
        </p:spPr>
      </p:pic>
    </p:spTree>
    <p:extLst>
      <p:ext uri="{BB962C8B-B14F-4D97-AF65-F5344CB8AC3E}">
        <p14:creationId xmlns:p14="http://schemas.microsoft.com/office/powerpoint/2010/main" val="1320910312"/>
      </p:ext>
    </p:extLst>
  </p:cSld>
  <p:clrMapOvr>
    <a:masterClrMapping/>
  </p:clrMapOvr>
  <p:transition spd="slow" advClick="0">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grpSp>
        <p:nvGrpSpPr>
          <p:cNvPr id="16" name="Group 15"/>
          <p:cNvGrpSpPr/>
          <p:nvPr/>
        </p:nvGrpSpPr>
        <p:grpSpPr>
          <a:xfrm>
            <a:off x="1998521" y="4159216"/>
            <a:ext cx="5839916" cy="799502"/>
            <a:chOff x="451050" y="4580782"/>
            <a:chExt cx="7786554" cy="1066002"/>
          </a:xfrm>
        </p:grpSpPr>
        <p:sp>
          <p:nvSpPr>
            <p:cNvPr id="5" name="Трапец 15">
              <a:extLst>
                <a:ext uri="{FF2B5EF4-FFF2-40B4-BE49-F238E27FC236}">
                  <a16:creationId xmlns:a16="http://schemas.microsoft.com/office/drawing/2014/main" id="{491F44ED-3A85-4CCB-8B64-7640D7CADDC8}"/>
                </a:ext>
              </a:extLst>
            </p:cNvPr>
            <p:cNvSpPr/>
            <p:nvPr/>
          </p:nvSpPr>
          <p:spPr>
            <a:xfrm rot="1793691">
              <a:off x="451050" y="4580782"/>
              <a:ext cx="3780000" cy="792000"/>
            </a:xfrm>
            <a:prstGeom prst="trapezoid">
              <a:avLst>
                <a:gd name="adj" fmla="val 4305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dirty="0">
                <a:solidFill>
                  <a:schemeClr val="tx1"/>
                </a:solidFill>
              </a:endParaRPr>
            </a:p>
          </p:txBody>
        </p:sp>
        <p:sp>
          <p:nvSpPr>
            <p:cNvPr id="4" name="Трапец 15">
              <a:extLst>
                <a:ext uri="{FF2B5EF4-FFF2-40B4-BE49-F238E27FC236}">
                  <a16:creationId xmlns:a16="http://schemas.microsoft.com/office/drawing/2014/main" id="{491F44ED-3A85-4CCB-8B64-7640D7CADDC8}"/>
                </a:ext>
              </a:extLst>
            </p:cNvPr>
            <p:cNvSpPr/>
            <p:nvPr/>
          </p:nvSpPr>
          <p:spPr>
            <a:xfrm rot="20826851">
              <a:off x="3576561" y="4872687"/>
              <a:ext cx="4661043" cy="774097"/>
            </a:xfrm>
            <a:prstGeom prst="trapezoid">
              <a:avLst>
                <a:gd name="adj" fmla="val 4305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solidFill>
                </a:rPr>
                <a:t>Потребност от защита, стабилност, увереност, комфорт</a:t>
              </a:r>
            </a:p>
          </p:txBody>
        </p:sp>
      </p:grpSp>
      <p:grpSp>
        <p:nvGrpSpPr>
          <p:cNvPr id="15" name="Group 14"/>
          <p:cNvGrpSpPr/>
          <p:nvPr/>
        </p:nvGrpSpPr>
        <p:grpSpPr>
          <a:xfrm>
            <a:off x="1474208" y="4595340"/>
            <a:ext cx="6773876" cy="900137"/>
            <a:chOff x="1047637" y="2558213"/>
            <a:chExt cx="9031834" cy="1200183"/>
          </a:xfrm>
        </p:grpSpPr>
        <p:sp>
          <p:nvSpPr>
            <p:cNvPr id="12" name="Трапец 15">
              <a:extLst>
                <a:ext uri="{FF2B5EF4-FFF2-40B4-BE49-F238E27FC236}">
                  <a16:creationId xmlns:a16="http://schemas.microsoft.com/office/drawing/2014/main" id="{491F44ED-3A85-4CCB-8B64-7640D7CADDC8}"/>
                </a:ext>
              </a:extLst>
            </p:cNvPr>
            <p:cNvSpPr/>
            <p:nvPr/>
          </p:nvSpPr>
          <p:spPr>
            <a:xfrm rot="20826851">
              <a:off x="4616439" y="2984299"/>
              <a:ext cx="5463032" cy="774097"/>
            </a:xfrm>
            <a:prstGeom prst="trapezoid">
              <a:avLst>
                <a:gd name="adj" fmla="val 43052"/>
              </a:avLst>
            </a:prstGeom>
            <a:solidFill>
              <a:srgbClr val="FFFF99"/>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solidFill>
                </a:rPr>
                <a:t>Физиологически потребности – храна, вода, сън, секс</a:t>
              </a:r>
            </a:p>
          </p:txBody>
        </p:sp>
        <p:sp>
          <p:nvSpPr>
            <p:cNvPr id="13" name="Трапец 15">
              <a:extLst>
                <a:ext uri="{FF2B5EF4-FFF2-40B4-BE49-F238E27FC236}">
                  <a16:creationId xmlns:a16="http://schemas.microsoft.com/office/drawing/2014/main" id="{491F44ED-3A85-4CCB-8B64-7640D7CADDC8}"/>
                </a:ext>
              </a:extLst>
            </p:cNvPr>
            <p:cNvSpPr/>
            <p:nvPr/>
          </p:nvSpPr>
          <p:spPr>
            <a:xfrm rot="1820340">
              <a:off x="1047637" y="2558213"/>
              <a:ext cx="4320000" cy="761264"/>
            </a:xfrm>
            <a:prstGeom prst="trapezoid">
              <a:avLst>
                <a:gd name="adj" fmla="val 43052"/>
              </a:avLst>
            </a:prstGeom>
            <a:solidFill>
              <a:schemeClr val="accent4">
                <a:lumMod val="60000"/>
                <a:lumOff val="40000"/>
              </a:schemeClr>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dirty="0">
                <a:solidFill>
                  <a:schemeClr val="tx1"/>
                </a:solidFill>
              </a:endParaRPr>
            </a:p>
          </p:txBody>
        </p:sp>
      </p:grpSp>
      <p:grpSp>
        <p:nvGrpSpPr>
          <p:cNvPr id="17" name="Group 16"/>
          <p:cNvGrpSpPr/>
          <p:nvPr/>
        </p:nvGrpSpPr>
        <p:grpSpPr>
          <a:xfrm>
            <a:off x="2522354" y="3675395"/>
            <a:ext cx="4933997" cy="819484"/>
            <a:chOff x="549030" y="4607307"/>
            <a:chExt cx="7717349" cy="1092645"/>
          </a:xfrm>
        </p:grpSpPr>
        <p:sp>
          <p:nvSpPr>
            <p:cNvPr id="19" name="Трапец 15">
              <a:extLst>
                <a:ext uri="{FF2B5EF4-FFF2-40B4-BE49-F238E27FC236}">
                  <a16:creationId xmlns:a16="http://schemas.microsoft.com/office/drawing/2014/main" id="{491F44ED-3A85-4CCB-8B64-7640D7CADDC8}"/>
                </a:ext>
              </a:extLst>
            </p:cNvPr>
            <p:cNvSpPr/>
            <p:nvPr/>
          </p:nvSpPr>
          <p:spPr>
            <a:xfrm rot="1860000">
              <a:off x="549030" y="4607307"/>
              <a:ext cx="3674110" cy="828000"/>
            </a:xfrm>
            <a:prstGeom prst="trapezoid">
              <a:avLst>
                <a:gd name="adj" fmla="val 43052"/>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dirty="0">
                <a:solidFill>
                  <a:schemeClr val="tx1"/>
                </a:solidFill>
              </a:endParaRPr>
            </a:p>
          </p:txBody>
        </p:sp>
        <p:sp>
          <p:nvSpPr>
            <p:cNvPr id="18" name="Трапец 15">
              <a:extLst>
                <a:ext uri="{FF2B5EF4-FFF2-40B4-BE49-F238E27FC236}">
                  <a16:creationId xmlns:a16="http://schemas.microsoft.com/office/drawing/2014/main" id="{491F44ED-3A85-4CCB-8B64-7640D7CADDC8}"/>
                </a:ext>
              </a:extLst>
            </p:cNvPr>
            <p:cNvSpPr/>
            <p:nvPr/>
          </p:nvSpPr>
          <p:spPr>
            <a:xfrm rot="20760000">
              <a:off x="3578719" y="4925855"/>
              <a:ext cx="4687660" cy="774097"/>
            </a:xfrm>
            <a:prstGeom prst="trapezoid">
              <a:avLst>
                <a:gd name="adj" fmla="val 34157"/>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solidFill>
                </a:rPr>
                <a:t>Социални потребности – общуване, внимание, работа, подкрепа</a:t>
              </a:r>
            </a:p>
          </p:txBody>
        </p:sp>
      </p:grpSp>
      <p:grpSp>
        <p:nvGrpSpPr>
          <p:cNvPr id="20" name="Group 19"/>
          <p:cNvGrpSpPr/>
          <p:nvPr/>
        </p:nvGrpSpPr>
        <p:grpSpPr>
          <a:xfrm>
            <a:off x="3128798" y="3005248"/>
            <a:ext cx="3924305" cy="967208"/>
            <a:chOff x="1353081" y="4893202"/>
            <a:chExt cx="6138073" cy="873114"/>
          </a:xfrm>
        </p:grpSpPr>
        <p:sp>
          <p:nvSpPr>
            <p:cNvPr id="22" name="Трапец 15">
              <a:extLst>
                <a:ext uri="{FF2B5EF4-FFF2-40B4-BE49-F238E27FC236}">
                  <a16:creationId xmlns:a16="http://schemas.microsoft.com/office/drawing/2014/main" id="{491F44ED-3A85-4CCB-8B64-7640D7CADDC8}"/>
                </a:ext>
              </a:extLst>
            </p:cNvPr>
            <p:cNvSpPr/>
            <p:nvPr/>
          </p:nvSpPr>
          <p:spPr>
            <a:xfrm rot="1860000">
              <a:off x="1353081" y="4893202"/>
              <a:ext cx="2956181" cy="731201"/>
            </a:xfrm>
            <a:prstGeom prst="trapezoid">
              <a:avLst>
                <a:gd name="adj" fmla="val 36753"/>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dirty="0">
                <a:solidFill>
                  <a:schemeClr val="tx1"/>
                </a:solidFill>
              </a:endParaRPr>
            </a:p>
          </p:txBody>
        </p:sp>
        <p:sp>
          <p:nvSpPr>
            <p:cNvPr id="21" name="Трапец 15">
              <a:extLst>
                <a:ext uri="{FF2B5EF4-FFF2-40B4-BE49-F238E27FC236}">
                  <a16:creationId xmlns:a16="http://schemas.microsoft.com/office/drawing/2014/main" id="{491F44ED-3A85-4CCB-8B64-7640D7CADDC8}"/>
                </a:ext>
              </a:extLst>
            </p:cNvPr>
            <p:cNvSpPr/>
            <p:nvPr/>
          </p:nvSpPr>
          <p:spPr>
            <a:xfrm rot="20826851">
              <a:off x="3605887" y="4992219"/>
              <a:ext cx="3885267" cy="774097"/>
            </a:xfrm>
            <a:prstGeom prst="trapezoid">
              <a:avLst>
                <a:gd name="adj" fmla="val 39562"/>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solidFill>
                </a:rPr>
                <a:t>Потребности от уважение и признание – чувство за значимост, самоуважение</a:t>
              </a:r>
            </a:p>
          </p:txBody>
        </p:sp>
      </p:grpSp>
      <p:grpSp>
        <p:nvGrpSpPr>
          <p:cNvPr id="23" name="Group 22"/>
          <p:cNvGrpSpPr/>
          <p:nvPr/>
        </p:nvGrpSpPr>
        <p:grpSpPr>
          <a:xfrm>
            <a:off x="3751767" y="2500632"/>
            <a:ext cx="2777618" cy="676547"/>
            <a:chOff x="1479572" y="4968534"/>
            <a:chExt cx="6105639" cy="787370"/>
          </a:xfrm>
        </p:grpSpPr>
        <p:sp>
          <p:nvSpPr>
            <p:cNvPr id="25" name="Трапец 15">
              <a:extLst>
                <a:ext uri="{FF2B5EF4-FFF2-40B4-BE49-F238E27FC236}">
                  <a16:creationId xmlns:a16="http://schemas.microsoft.com/office/drawing/2014/main" id="{491F44ED-3A85-4CCB-8B64-7640D7CADDC8}"/>
                </a:ext>
              </a:extLst>
            </p:cNvPr>
            <p:cNvSpPr/>
            <p:nvPr/>
          </p:nvSpPr>
          <p:spPr>
            <a:xfrm rot="1651264">
              <a:off x="1479572" y="4968534"/>
              <a:ext cx="2789460" cy="722724"/>
            </a:xfrm>
            <a:prstGeom prst="trapezoid">
              <a:avLst>
                <a:gd name="adj" fmla="val 32478"/>
              </a:avLst>
            </a:prstGeom>
            <a:solidFill>
              <a:srgbClr val="7030A0"/>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dirty="0">
                <a:solidFill>
                  <a:schemeClr val="tx1"/>
                </a:solidFill>
              </a:endParaRPr>
            </a:p>
          </p:txBody>
        </p:sp>
        <p:sp>
          <p:nvSpPr>
            <p:cNvPr id="24" name="Трапец 15">
              <a:extLst>
                <a:ext uri="{FF2B5EF4-FFF2-40B4-BE49-F238E27FC236}">
                  <a16:creationId xmlns:a16="http://schemas.microsoft.com/office/drawing/2014/main" id="{491F44ED-3A85-4CCB-8B64-7640D7CADDC8}"/>
                </a:ext>
              </a:extLst>
            </p:cNvPr>
            <p:cNvSpPr/>
            <p:nvPr/>
          </p:nvSpPr>
          <p:spPr>
            <a:xfrm rot="20826851">
              <a:off x="3608746" y="5085922"/>
              <a:ext cx="3976465" cy="669982"/>
            </a:xfrm>
            <a:prstGeom prst="trapezoid">
              <a:avLst>
                <a:gd name="adj" fmla="val 43052"/>
              </a:avLst>
            </a:prstGeom>
            <a:solidFill>
              <a:srgbClr val="EB75DD"/>
            </a:solidFill>
            <a:ln>
              <a:no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dirty="0">
                <a:solidFill>
                  <a:schemeClr val="tx1"/>
                </a:solidFill>
              </a:endParaRPr>
            </a:p>
            <a:p>
              <a:pPr algn="ctr"/>
              <a:r>
                <a:rPr lang="bg-BG" sz="1350" dirty="0">
                  <a:solidFill>
                    <a:schemeClr val="tx1"/>
                  </a:solidFill>
                </a:rPr>
                <a:t>Творчески потребности</a:t>
              </a:r>
            </a:p>
            <a:p>
              <a:pPr algn="ctr"/>
              <a:endParaRPr lang="bg-BG" sz="1350" dirty="0">
                <a:solidFill>
                  <a:schemeClr val="tx1"/>
                </a:solidFill>
              </a:endParaRPr>
            </a:p>
          </p:txBody>
        </p:sp>
      </p:grpSp>
      <p:grpSp>
        <p:nvGrpSpPr>
          <p:cNvPr id="35" name="Group 34"/>
          <p:cNvGrpSpPr/>
          <p:nvPr/>
        </p:nvGrpSpPr>
        <p:grpSpPr>
          <a:xfrm>
            <a:off x="4214303" y="1975899"/>
            <a:ext cx="3030973" cy="634790"/>
            <a:chOff x="3432719" y="1533213"/>
            <a:chExt cx="4041297" cy="846387"/>
          </a:xfrm>
        </p:grpSpPr>
        <p:grpSp>
          <p:nvGrpSpPr>
            <p:cNvPr id="26" name="Group 25"/>
            <p:cNvGrpSpPr/>
            <p:nvPr/>
          </p:nvGrpSpPr>
          <p:grpSpPr>
            <a:xfrm>
              <a:off x="3432719" y="1533213"/>
              <a:ext cx="2591486" cy="846387"/>
              <a:chOff x="1627060" y="5013530"/>
              <a:chExt cx="5990773" cy="738772"/>
            </a:xfrm>
          </p:grpSpPr>
          <p:sp>
            <p:nvSpPr>
              <p:cNvPr id="27" name="Трапец 15">
                <a:extLst>
                  <a:ext uri="{FF2B5EF4-FFF2-40B4-BE49-F238E27FC236}">
                    <a16:creationId xmlns:a16="http://schemas.microsoft.com/office/drawing/2014/main" id="{491F44ED-3A85-4CCB-8B64-7640D7CADDC8}"/>
                  </a:ext>
                </a:extLst>
              </p:cNvPr>
              <p:cNvSpPr/>
              <p:nvPr/>
            </p:nvSpPr>
            <p:spPr>
              <a:xfrm rot="1572410">
                <a:off x="1627060" y="5013530"/>
                <a:ext cx="2663094" cy="722723"/>
              </a:xfrm>
              <a:prstGeom prst="trapezoid">
                <a:avLst>
                  <a:gd name="adj" fmla="val 26308"/>
                </a:avLst>
              </a:prstGeom>
              <a:solidFill>
                <a:schemeClr val="accent4">
                  <a:lumMod val="50000"/>
                </a:schemeClr>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dirty="0">
                  <a:solidFill>
                    <a:schemeClr val="tx1"/>
                  </a:solidFill>
                </a:endParaRPr>
              </a:p>
            </p:txBody>
          </p:sp>
          <p:sp>
            <p:nvSpPr>
              <p:cNvPr id="28" name="Трапец 15">
                <a:extLst>
                  <a:ext uri="{FF2B5EF4-FFF2-40B4-BE49-F238E27FC236}">
                    <a16:creationId xmlns:a16="http://schemas.microsoft.com/office/drawing/2014/main" id="{491F44ED-3A85-4CCB-8B64-7640D7CADDC8}"/>
                  </a:ext>
                </a:extLst>
              </p:cNvPr>
              <p:cNvSpPr/>
              <p:nvPr/>
            </p:nvSpPr>
            <p:spPr>
              <a:xfrm rot="20826851">
                <a:off x="3539970" y="5082320"/>
                <a:ext cx="4077863" cy="669982"/>
              </a:xfrm>
              <a:prstGeom prst="trapezoid">
                <a:avLst>
                  <a:gd name="adj" fmla="val 41715"/>
                </a:avLst>
              </a:prstGeom>
              <a:solidFill>
                <a:schemeClr val="accent4">
                  <a:lumMod val="60000"/>
                  <a:lumOff val="40000"/>
                </a:schemeClr>
              </a:solidFill>
              <a:ln>
                <a:no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dirty="0">
                  <a:solidFill>
                    <a:schemeClr val="tx1"/>
                  </a:solidFill>
                </a:endParaRPr>
              </a:p>
              <a:p>
                <a:pPr algn="ctr"/>
                <a:r>
                  <a:rPr lang="bg-BG" sz="1350" dirty="0">
                    <a:solidFill>
                      <a:schemeClr val="tx1"/>
                    </a:solidFill>
                  </a:rPr>
                  <a:t> </a:t>
                </a:r>
              </a:p>
              <a:p>
                <a:pPr algn="ctr"/>
                <a:endParaRPr lang="bg-BG" sz="1350" dirty="0">
                  <a:solidFill>
                    <a:schemeClr val="tx1"/>
                  </a:solidFill>
                </a:endParaRPr>
              </a:p>
            </p:txBody>
          </p:sp>
        </p:grpSp>
        <p:sp>
          <p:nvSpPr>
            <p:cNvPr id="32" name="TextBox 31"/>
            <p:cNvSpPr txBox="1"/>
            <p:nvPr/>
          </p:nvSpPr>
          <p:spPr>
            <a:xfrm>
              <a:off x="4582416" y="1824148"/>
              <a:ext cx="2891600" cy="400109"/>
            </a:xfrm>
            <a:prstGeom prst="rect">
              <a:avLst/>
            </a:prstGeom>
            <a:noFill/>
          </p:spPr>
          <p:txBody>
            <a:bodyPr wrap="square" rtlCol="0">
              <a:spAutoFit/>
            </a:bodyPr>
            <a:lstStyle/>
            <a:p>
              <a:r>
                <a:rPr lang="bg-BG" sz="1350" dirty="0"/>
                <a:t>Естетически потребности</a:t>
              </a:r>
              <a:endParaRPr lang="en-GB" sz="1350" dirty="0"/>
            </a:p>
          </p:txBody>
        </p:sp>
      </p:grpSp>
      <p:grpSp>
        <p:nvGrpSpPr>
          <p:cNvPr id="34" name="Group 33"/>
          <p:cNvGrpSpPr/>
          <p:nvPr/>
        </p:nvGrpSpPr>
        <p:grpSpPr>
          <a:xfrm>
            <a:off x="4699162" y="1203400"/>
            <a:ext cx="2681498" cy="891000"/>
            <a:chOff x="4079200" y="503215"/>
            <a:chExt cx="3575330" cy="1188000"/>
          </a:xfrm>
        </p:grpSpPr>
        <p:grpSp>
          <p:nvGrpSpPr>
            <p:cNvPr id="29" name="Group 28"/>
            <p:cNvGrpSpPr/>
            <p:nvPr/>
          </p:nvGrpSpPr>
          <p:grpSpPr>
            <a:xfrm>
              <a:off x="4079200" y="503215"/>
              <a:ext cx="1411554" cy="1188000"/>
              <a:chOff x="2241170" y="5015040"/>
              <a:chExt cx="5521617" cy="775030"/>
            </a:xfrm>
          </p:grpSpPr>
          <p:sp>
            <p:nvSpPr>
              <p:cNvPr id="30" name="Трапец 15">
                <a:extLst>
                  <a:ext uri="{FF2B5EF4-FFF2-40B4-BE49-F238E27FC236}">
                    <a16:creationId xmlns:a16="http://schemas.microsoft.com/office/drawing/2014/main" id="{491F44ED-3A85-4CCB-8B64-7640D7CADDC8}"/>
                  </a:ext>
                </a:extLst>
              </p:cNvPr>
              <p:cNvSpPr/>
              <p:nvPr/>
            </p:nvSpPr>
            <p:spPr>
              <a:xfrm rot="1661576">
                <a:off x="2241170" y="5015040"/>
                <a:ext cx="2873337" cy="775030"/>
              </a:xfrm>
              <a:prstGeom prst="trapezoid">
                <a:avLst>
                  <a:gd name="adj" fmla="val 43052"/>
                </a:avLst>
              </a:prstGeom>
              <a:solidFill>
                <a:schemeClr val="accent4">
                  <a:lumMod val="60000"/>
                  <a:lumOff val="40000"/>
                </a:schemeClr>
              </a:solidFill>
              <a:ln>
                <a:no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dirty="0">
                  <a:solidFill>
                    <a:schemeClr val="tx1"/>
                  </a:solidFill>
                </a:endParaRPr>
              </a:p>
            </p:txBody>
          </p:sp>
          <p:sp>
            <p:nvSpPr>
              <p:cNvPr id="31" name="Трапец 15">
                <a:extLst>
                  <a:ext uri="{FF2B5EF4-FFF2-40B4-BE49-F238E27FC236}">
                    <a16:creationId xmlns:a16="http://schemas.microsoft.com/office/drawing/2014/main" id="{491F44ED-3A85-4CCB-8B64-7640D7CADDC8}"/>
                  </a:ext>
                </a:extLst>
              </p:cNvPr>
              <p:cNvSpPr/>
              <p:nvPr/>
            </p:nvSpPr>
            <p:spPr>
              <a:xfrm rot="20826851">
                <a:off x="3538121" y="5082899"/>
                <a:ext cx="4224666" cy="669982"/>
              </a:xfrm>
              <a:prstGeom prst="trapezoid">
                <a:avLst>
                  <a:gd name="adj" fmla="val 43052"/>
                </a:avLst>
              </a:prstGeom>
              <a:solidFill>
                <a:srgbClr val="FFD2CD"/>
              </a:solidFill>
              <a:ln>
                <a:no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dirty="0">
                  <a:solidFill>
                    <a:schemeClr val="tx1"/>
                  </a:solidFill>
                </a:endParaRPr>
              </a:p>
              <a:p>
                <a:pPr algn="ctr"/>
                <a:endParaRPr lang="bg-BG" sz="1350" dirty="0">
                  <a:solidFill>
                    <a:schemeClr val="tx1"/>
                  </a:solidFill>
                </a:endParaRPr>
              </a:p>
            </p:txBody>
          </p:sp>
        </p:grpSp>
        <p:sp>
          <p:nvSpPr>
            <p:cNvPr id="33" name="TextBox 32"/>
            <p:cNvSpPr txBox="1"/>
            <p:nvPr/>
          </p:nvSpPr>
          <p:spPr>
            <a:xfrm>
              <a:off x="4795919" y="1012642"/>
              <a:ext cx="2858611" cy="400109"/>
            </a:xfrm>
            <a:prstGeom prst="rect">
              <a:avLst/>
            </a:prstGeom>
            <a:noFill/>
          </p:spPr>
          <p:txBody>
            <a:bodyPr wrap="square" rtlCol="0">
              <a:spAutoFit/>
            </a:bodyPr>
            <a:lstStyle/>
            <a:p>
              <a:r>
                <a:rPr lang="bg-BG" sz="1350" dirty="0"/>
                <a:t>Духовни потребности</a:t>
              </a:r>
            </a:p>
          </p:txBody>
        </p:sp>
      </p:grpSp>
      <p:grpSp>
        <p:nvGrpSpPr>
          <p:cNvPr id="44" name="Group 43"/>
          <p:cNvGrpSpPr/>
          <p:nvPr/>
        </p:nvGrpSpPr>
        <p:grpSpPr>
          <a:xfrm>
            <a:off x="8327176" y="5430909"/>
            <a:ext cx="2365332" cy="300082"/>
            <a:chOff x="8930640" y="5817785"/>
            <a:chExt cx="3153776" cy="400109"/>
          </a:xfrm>
        </p:grpSpPr>
        <p:sp>
          <p:nvSpPr>
            <p:cNvPr id="36" name="Right Arrow 35"/>
            <p:cNvSpPr/>
            <p:nvPr/>
          </p:nvSpPr>
          <p:spPr>
            <a:xfrm>
              <a:off x="8930640" y="5859144"/>
              <a:ext cx="548640" cy="337625"/>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 name="TextBox 42"/>
            <p:cNvSpPr txBox="1"/>
            <p:nvPr/>
          </p:nvSpPr>
          <p:spPr>
            <a:xfrm>
              <a:off x="9595813" y="5817785"/>
              <a:ext cx="2488603" cy="400109"/>
            </a:xfrm>
            <a:prstGeom prst="rect">
              <a:avLst/>
            </a:prstGeom>
            <a:noFill/>
          </p:spPr>
          <p:txBody>
            <a:bodyPr wrap="square" rtlCol="0">
              <a:spAutoFit/>
            </a:bodyPr>
            <a:lstStyle/>
            <a:p>
              <a:pPr algn="ctr"/>
              <a:r>
                <a:rPr lang="bg-BG" sz="1350"/>
                <a:t>храна, вода, сън, секс</a:t>
              </a:r>
              <a:endParaRPr lang="bg-BG" sz="1350" dirty="0"/>
            </a:p>
          </p:txBody>
        </p:sp>
      </p:grpSp>
      <p:grpSp>
        <p:nvGrpSpPr>
          <p:cNvPr id="48" name="Group 47"/>
          <p:cNvGrpSpPr/>
          <p:nvPr/>
        </p:nvGrpSpPr>
        <p:grpSpPr>
          <a:xfrm>
            <a:off x="8338334" y="1346959"/>
            <a:ext cx="1981464" cy="507831"/>
            <a:chOff x="8930640" y="5660406"/>
            <a:chExt cx="2641952" cy="677108"/>
          </a:xfrm>
        </p:grpSpPr>
        <p:sp>
          <p:nvSpPr>
            <p:cNvPr id="49" name="Right Arrow 48"/>
            <p:cNvSpPr/>
            <p:nvPr/>
          </p:nvSpPr>
          <p:spPr>
            <a:xfrm>
              <a:off x="8930640" y="5859144"/>
              <a:ext cx="548640" cy="337625"/>
            </a:xfrm>
            <a:prstGeom prst="rightArrow">
              <a:avLst/>
            </a:prstGeom>
            <a:solidFill>
              <a:srgbClr val="FFD2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0" name="TextBox 49"/>
            <p:cNvSpPr txBox="1"/>
            <p:nvPr/>
          </p:nvSpPr>
          <p:spPr>
            <a:xfrm>
              <a:off x="9083989" y="5660406"/>
              <a:ext cx="2488603" cy="677108"/>
            </a:xfrm>
            <a:prstGeom prst="rect">
              <a:avLst/>
            </a:prstGeom>
            <a:noFill/>
          </p:spPr>
          <p:txBody>
            <a:bodyPr wrap="square" rtlCol="0">
              <a:spAutoFit/>
            </a:bodyPr>
            <a:lstStyle/>
            <a:p>
              <a:pPr algn="ctr"/>
              <a:r>
                <a:rPr lang="bg-BG" sz="1350" dirty="0"/>
                <a:t>Духовни </a:t>
              </a:r>
            </a:p>
            <a:p>
              <a:pPr algn="ctr"/>
              <a:r>
                <a:rPr lang="bg-BG" sz="1350" dirty="0"/>
                <a:t>потребности</a:t>
              </a:r>
            </a:p>
          </p:txBody>
        </p:sp>
      </p:grpSp>
      <p:grpSp>
        <p:nvGrpSpPr>
          <p:cNvPr id="51" name="Group 50"/>
          <p:cNvGrpSpPr/>
          <p:nvPr/>
        </p:nvGrpSpPr>
        <p:grpSpPr>
          <a:xfrm>
            <a:off x="8325243" y="2709113"/>
            <a:ext cx="2122659" cy="507831"/>
            <a:chOff x="8930640" y="5677111"/>
            <a:chExt cx="2830212" cy="677107"/>
          </a:xfrm>
        </p:grpSpPr>
        <p:sp>
          <p:nvSpPr>
            <p:cNvPr id="52" name="Right Arrow 51"/>
            <p:cNvSpPr/>
            <p:nvPr/>
          </p:nvSpPr>
          <p:spPr>
            <a:xfrm>
              <a:off x="8930640" y="5859144"/>
              <a:ext cx="548640" cy="337625"/>
            </a:xfrm>
            <a:prstGeom prst="rightArrow">
              <a:avLst/>
            </a:prstGeom>
            <a:solidFill>
              <a:srgbClr val="EB75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3" name="TextBox 52"/>
            <p:cNvSpPr txBox="1"/>
            <p:nvPr/>
          </p:nvSpPr>
          <p:spPr>
            <a:xfrm>
              <a:off x="9272249" y="5677111"/>
              <a:ext cx="2488603" cy="677107"/>
            </a:xfrm>
            <a:prstGeom prst="rect">
              <a:avLst/>
            </a:prstGeom>
            <a:noFill/>
          </p:spPr>
          <p:txBody>
            <a:bodyPr wrap="square" rtlCol="0">
              <a:spAutoFit/>
            </a:bodyPr>
            <a:lstStyle/>
            <a:p>
              <a:pPr algn="ctr"/>
              <a:r>
                <a:rPr lang="bg-BG" sz="1350" dirty="0"/>
                <a:t>Творчески</a:t>
              </a:r>
            </a:p>
            <a:p>
              <a:pPr algn="ctr"/>
              <a:r>
                <a:rPr lang="bg-BG" sz="1350" dirty="0"/>
                <a:t> потребности</a:t>
              </a:r>
            </a:p>
          </p:txBody>
        </p:sp>
      </p:grpSp>
      <p:grpSp>
        <p:nvGrpSpPr>
          <p:cNvPr id="54" name="Group 53"/>
          <p:cNvGrpSpPr/>
          <p:nvPr/>
        </p:nvGrpSpPr>
        <p:grpSpPr>
          <a:xfrm>
            <a:off x="8337413" y="2063755"/>
            <a:ext cx="2070171" cy="507831"/>
            <a:chOff x="8958427" y="5761513"/>
            <a:chExt cx="2760228" cy="677107"/>
          </a:xfrm>
        </p:grpSpPr>
        <p:sp>
          <p:nvSpPr>
            <p:cNvPr id="55" name="Right Arrow 54"/>
            <p:cNvSpPr/>
            <p:nvPr/>
          </p:nvSpPr>
          <p:spPr>
            <a:xfrm>
              <a:off x="8958427" y="5872318"/>
              <a:ext cx="548640" cy="33762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6" name="TextBox 55"/>
            <p:cNvSpPr txBox="1"/>
            <p:nvPr/>
          </p:nvSpPr>
          <p:spPr>
            <a:xfrm>
              <a:off x="9230052" y="5761513"/>
              <a:ext cx="2488603" cy="677107"/>
            </a:xfrm>
            <a:prstGeom prst="rect">
              <a:avLst/>
            </a:prstGeom>
            <a:noFill/>
          </p:spPr>
          <p:txBody>
            <a:bodyPr wrap="square" rtlCol="0">
              <a:spAutoFit/>
            </a:bodyPr>
            <a:lstStyle/>
            <a:p>
              <a:pPr algn="ctr"/>
              <a:r>
                <a:rPr lang="bg-BG" sz="1350" dirty="0"/>
                <a:t>Естетически потребности</a:t>
              </a:r>
              <a:endParaRPr lang="en-GB" sz="1350" dirty="0"/>
            </a:p>
          </p:txBody>
        </p:sp>
      </p:grpSp>
      <p:grpSp>
        <p:nvGrpSpPr>
          <p:cNvPr id="57" name="Group 56" title="гр 2"/>
          <p:cNvGrpSpPr/>
          <p:nvPr/>
        </p:nvGrpSpPr>
        <p:grpSpPr>
          <a:xfrm>
            <a:off x="8330219" y="4779314"/>
            <a:ext cx="2365332" cy="507831"/>
            <a:chOff x="8930640" y="5719309"/>
            <a:chExt cx="3153776" cy="677108"/>
          </a:xfrm>
        </p:grpSpPr>
        <p:sp>
          <p:nvSpPr>
            <p:cNvPr id="58" name="Right Arrow 57"/>
            <p:cNvSpPr/>
            <p:nvPr/>
          </p:nvSpPr>
          <p:spPr>
            <a:xfrm>
              <a:off x="8930640" y="5859144"/>
              <a:ext cx="548640" cy="3376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9" name="TextBox 58"/>
            <p:cNvSpPr txBox="1"/>
            <p:nvPr/>
          </p:nvSpPr>
          <p:spPr>
            <a:xfrm>
              <a:off x="9595813" y="5719309"/>
              <a:ext cx="2488603" cy="677108"/>
            </a:xfrm>
            <a:prstGeom prst="rect">
              <a:avLst/>
            </a:prstGeom>
            <a:noFill/>
          </p:spPr>
          <p:txBody>
            <a:bodyPr wrap="square" rtlCol="0">
              <a:spAutoFit/>
            </a:bodyPr>
            <a:lstStyle/>
            <a:p>
              <a:pPr algn="ctr"/>
              <a:r>
                <a:rPr lang="bg-BG" sz="1350" dirty="0"/>
                <a:t>защита, стабилност, увереност, комфорт</a:t>
              </a:r>
            </a:p>
          </p:txBody>
        </p:sp>
      </p:grpSp>
      <p:grpSp>
        <p:nvGrpSpPr>
          <p:cNvPr id="60" name="Group 59"/>
          <p:cNvGrpSpPr/>
          <p:nvPr/>
        </p:nvGrpSpPr>
        <p:grpSpPr>
          <a:xfrm>
            <a:off x="8340759" y="3441281"/>
            <a:ext cx="2333679" cy="507831"/>
            <a:chOff x="8930640" y="5719309"/>
            <a:chExt cx="3111572" cy="677108"/>
          </a:xfrm>
        </p:grpSpPr>
        <p:sp>
          <p:nvSpPr>
            <p:cNvPr id="61" name="Right Arrow 60"/>
            <p:cNvSpPr/>
            <p:nvPr/>
          </p:nvSpPr>
          <p:spPr>
            <a:xfrm>
              <a:off x="8930640" y="5859144"/>
              <a:ext cx="548640" cy="3376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2" name="TextBox 61"/>
            <p:cNvSpPr txBox="1"/>
            <p:nvPr/>
          </p:nvSpPr>
          <p:spPr>
            <a:xfrm>
              <a:off x="9553609" y="5719309"/>
              <a:ext cx="2488603" cy="677108"/>
            </a:xfrm>
            <a:prstGeom prst="rect">
              <a:avLst/>
            </a:prstGeom>
            <a:noFill/>
          </p:spPr>
          <p:txBody>
            <a:bodyPr wrap="square" rtlCol="0">
              <a:spAutoFit/>
            </a:bodyPr>
            <a:lstStyle/>
            <a:p>
              <a:pPr algn="ctr"/>
              <a:r>
                <a:rPr lang="bg-BG" sz="1350" dirty="0"/>
                <a:t>чувство за значимост, самоуважение</a:t>
              </a:r>
            </a:p>
          </p:txBody>
        </p:sp>
      </p:grpSp>
      <p:grpSp>
        <p:nvGrpSpPr>
          <p:cNvPr id="63" name="Group 62"/>
          <p:cNvGrpSpPr/>
          <p:nvPr/>
        </p:nvGrpSpPr>
        <p:grpSpPr>
          <a:xfrm>
            <a:off x="8340758" y="4107245"/>
            <a:ext cx="2246555" cy="507831"/>
            <a:chOff x="9089010" y="5719309"/>
            <a:chExt cx="2995406" cy="677108"/>
          </a:xfrm>
        </p:grpSpPr>
        <p:sp>
          <p:nvSpPr>
            <p:cNvPr id="64" name="Right Arrow 63"/>
            <p:cNvSpPr/>
            <p:nvPr/>
          </p:nvSpPr>
          <p:spPr>
            <a:xfrm>
              <a:off x="9089010" y="5887181"/>
              <a:ext cx="548640" cy="337625"/>
            </a:xfrm>
            <a:prstGeom prst="rightArrow">
              <a:avLst/>
            </a:prstGeom>
            <a:gradFill>
              <a:gsLst>
                <a:gs pos="0">
                  <a:srgbClr val="FFD2CD"/>
                </a:gs>
                <a:gs pos="100000">
                  <a:schemeClr val="accent6">
                    <a:lumMod val="0"/>
                    <a:lumOff val="100000"/>
                  </a:schemeClr>
                </a:gs>
                <a:gs pos="100000">
                  <a:schemeClr val="accent6">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5" name="TextBox 64"/>
            <p:cNvSpPr txBox="1"/>
            <p:nvPr/>
          </p:nvSpPr>
          <p:spPr>
            <a:xfrm>
              <a:off x="9595813" y="5719309"/>
              <a:ext cx="2488603" cy="677108"/>
            </a:xfrm>
            <a:prstGeom prst="rect">
              <a:avLst/>
            </a:prstGeom>
            <a:noFill/>
          </p:spPr>
          <p:txBody>
            <a:bodyPr wrap="square" rtlCol="0">
              <a:spAutoFit/>
            </a:bodyPr>
            <a:lstStyle/>
            <a:p>
              <a:pPr algn="ctr"/>
              <a:r>
                <a:rPr lang="bg-BG" sz="1350" dirty="0"/>
                <a:t>общуване, внимание, работа, подкрепа</a:t>
              </a:r>
            </a:p>
          </p:txBody>
        </p:sp>
      </p:grpSp>
      <p:pic>
        <p:nvPicPr>
          <p:cNvPr id="66" name="Picture 11" descr="D:\My Pictures\БУЛЕТИ\arrowr4.gif">
            <a:hlinkClick r:id="" action="ppaction://hlinkshowjump?jump=nextslide"/>
          </p:cNvPr>
          <p:cNvPicPr>
            <a:picLocks noChangeAspect="1" noChangeArrowheads="1" noCrop="1"/>
          </p:cNvPicPr>
          <p:nvPr/>
        </p:nvPicPr>
        <p:blipFill>
          <a:blip r:embed="rId2" cstate="print">
            <a:biLevel thresh="75000"/>
          </a:blip>
          <a:stretch>
            <a:fillRect/>
          </a:stretch>
        </p:blipFill>
        <p:spPr bwMode="auto">
          <a:xfrm>
            <a:off x="10992544" y="6313461"/>
            <a:ext cx="828675" cy="466725"/>
          </a:xfrm>
          <a:prstGeom prst="rect">
            <a:avLst/>
          </a:prstGeom>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noFill/>
          </a:ln>
        </p:spPr>
      </p:pic>
      <p:sp>
        <p:nvSpPr>
          <p:cNvPr id="2" name="Текстово поле 1">
            <a:extLst>
              <a:ext uri="{FF2B5EF4-FFF2-40B4-BE49-F238E27FC236}">
                <a16:creationId xmlns:a16="http://schemas.microsoft.com/office/drawing/2014/main" id="{EEF8CE51-EF65-407B-9A9D-98F7A23F3EFC}"/>
              </a:ext>
            </a:extLst>
          </p:cNvPr>
          <p:cNvSpPr txBox="1"/>
          <p:nvPr/>
        </p:nvSpPr>
        <p:spPr>
          <a:xfrm>
            <a:off x="335361" y="404664"/>
            <a:ext cx="2333326" cy="369332"/>
          </a:xfrm>
          <a:prstGeom prst="rect">
            <a:avLst/>
          </a:prstGeom>
          <a:solidFill>
            <a:schemeClr val="accent2"/>
          </a:solidFill>
          <a:ln>
            <a:solidFill>
              <a:srgbClr val="FFFF00"/>
            </a:solidFill>
          </a:ln>
        </p:spPr>
        <p:txBody>
          <a:bodyPr wrap="square" rtlCol="0">
            <a:spAutoFit/>
          </a:bodyPr>
          <a:lstStyle/>
          <a:p>
            <a:r>
              <a:rPr lang="bg-BG" dirty="0"/>
              <a:t>Пирамида на Маслоу</a:t>
            </a:r>
          </a:p>
        </p:txBody>
      </p:sp>
    </p:spTree>
    <p:extLst>
      <p:ext uri="{BB962C8B-B14F-4D97-AF65-F5344CB8AC3E}">
        <p14:creationId xmlns:p14="http://schemas.microsoft.com/office/powerpoint/2010/main" val="3649653832"/>
      </p:ext>
    </p:extLst>
  </p:cSld>
  <p:clrMapOvr>
    <a:masterClrMapping/>
  </p:clrMapOvr>
  <p:transition spd="slow" advClick="0">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4"/>
                  </p:tgtEl>
                </p:cond>
              </p:nextCondLst>
            </p:seq>
            <p:seq concurrent="1" nextAc="seek">
              <p:cTn id="9" restart="whenNotActive" fill="hold" evtFilter="cancelBubble" nodeType="interactiveSeq">
                <p:stCondLst>
                  <p:cond evt="onClick" delay="0">
                    <p:tgtEl>
                      <p:spTgt spid="57"/>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7"/>
                  </p:tgtEl>
                </p:cond>
              </p:nextCondLst>
            </p:seq>
            <p:seq concurrent="1" nextAc="seek">
              <p:cTn id="16" restart="whenNotActive" fill="hold" evtFilter="cancelBubble" nodeType="interactiveSeq">
                <p:stCondLst>
                  <p:cond evt="onClick" delay="0">
                    <p:tgtEl>
                      <p:spTgt spid="60"/>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0"/>
                  </p:tgtEl>
                </p:cond>
              </p:nextCondLst>
            </p:seq>
            <p:seq concurrent="1" nextAc="seek">
              <p:cTn id="23" restart="whenNotActive" fill="hold" evtFilter="cancelBubble" nodeType="interactiveSeq">
                <p:stCondLst>
                  <p:cond evt="onClick" delay="0">
                    <p:tgtEl>
                      <p:spTgt spid="63"/>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3"/>
                  </p:tgtEl>
                </p:cond>
              </p:nextCondLst>
            </p:seq>
            <p:seq concurrent="1" nextAc="seek">
              <p:cTn id="30" restart="whenNotActive" fill="hold" evtFilter="cancelBubble" nodeType="interactiveSeq">
                <p:stCondLst>
                  <p:cond evt="onClick" delay="0">
                    <p:tgtEl>
                      <p:spTgt spid="51"/>
                    </p:tgtEl>
                  </p:cond>
                </p:stCondLst>
                <p:endSync evt="end" delay="0">
                  <p:rtn val="all"/>
                </p:endSync>
                <p:childTnLst>
                  <p:par>
                    <p:cTn id="31" fill="hold">
                      <p:stCondLst>
                        <p:cond delay="0"/>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1"/>
                  </p:tgtEl>
                </p:cond>
              </p:nextCondLst>
            </p:seq>
            <p:seq concurrent="1" nextAc="seek">
              <p:cTn id="37" restart="whenNotActive" fill="hold" evtFilter="cancelBubble" nodeType="interactiveSeq">
                <p:stCondLst>
                  <p:cond evt="onClick" delay="0">
                    <p:tgtEl>
                      <p:spTgt spid="54"/>
                    </p:tgtEl>
                  </p:cond>
                </p:stCondLst>
                <p:endSync evt="end" delay="0">
                  <p:rtn val="all"/>
                </p:endSync>
                <p:childTnLst>
                  <p:par>
                    <p:cTn id="38" fill="hold">
                      <p:stCondLst>
                        <p:cond delay="0"/>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48"/>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0" name="Диаграма 4">
            <a:extLst>
              <a:ext uri="{FF2B5EF4-FFF2-40B4-BE49-F238E27FC236}">
                <a16:creationId xmlns:a16="http://schemas.microsoft.com/office/drawing/2014/main" id="{96939F08-9907-42CB-87B7-FD3406369DF9}"/>
              </a:ext>
            </a:extLst>
          </p:cNvPr>
          <p:cNvGraphicFramePr/>
          <p:nvPr>
            <p:extLst>
              <p:ext uri="{D42A27DB-BD31-4B8C-83A1-F6EECF244321}">
                <p14:modId xmlns:p14="http://schemas.microsoft.com/office/powerpoint/2010/main" val="3035847427"/>
              </p:ext>
            </p:extLst>
          </p:nvPr>
        </p:nvGraphicFramePr>
        <p:xfrm>
          <a:off x="-24680" y="260649"/>
          <a:ext cx="7776864"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hlinkClick r:id="" action="ppaction://macro?name=DragAndDrop"/>
          </p:cNvPr>
          <p:cNvSpPr/>
          <p:nvPr/>
        </p:nvSpPr>
        <p:spPr>
          <a:xfrm>
            <a:off x="6023993" y="2294261"/>
            <a:ext cx="5886943" cy="63363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ru-RU" dirty="0">
                <a:solidFill>
                  <a:srgbClr val="000000"/>
                </a:solidFill>
                <a:latin typeface="Tahoma" panose="020B0604030504040204" pitchFamily="34" charset="0"/>
              </a:rPr>
              <a:t>Очаква внимание и подкрепа от близките си-семейство, роднини и т.н.</a:t>
            </a:r>
            <a:endParaRPr lang="en-GB" dirty="0"/>
          </a:p>
          <a:p>
            <a:pPr lvl="0"/>
            <a:endParaRPr lang="bg-BG" dirty="0">
              <a:solidFill>
                <a:prstClr val="black"/>
              </a:solidFill>
              <a:latin typeface="Arial" panose="020B0604020202020204" pitchFamily="34" charset="0"/>
              <a:cs typeface="Arial" panose="020B0604020202020204" pitchFamily="34" charset="0"/>
            </a:endParaRPr>
          </a:p>
        </p:txBody>
      </p:sp>
      <p:sp>
        <p:nvSpPr>
          <p:cNvPr id="10" name="Rectangle 9">
            <a:hlinkClick r:id="" action="ppaction://macro?name=DragAndDrop"/>
          </p:cNvPr>
          <p:cNvSpPr/>
          <p:nvPr/>
        </p:nvSpPr>
        <p:spPr>
          <a:xfrm>
            <a:off x="6391543" y="4029942"/>
            <a:ext cx="5706111" cy="5447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ru-RU" dirty="0">
                <a:solidFill>
                  <a:srgbClr val="000000"/>
                </a:solidFill>
                <a:latin typeface="Tahoma" panose="020B0604030504040204" pitchFamily="34" charset="0"/>
              </a:rPr>
              <a:t>Духовни и естетически потребности-красива, мечтателна, целеустремена</a:t>
            </a:r>
            <a:endParaRPr lang="en-GB" dirty="0"/>
          </a:p>
          <a:p>
            <a:pPr lvl="0"/>
            <a:endParaRPr lang="en-US" dirty="0">
              <a:solidFill>
                <a:srgbClr val="0F6FC6">
                  <a:lumMod val="50000"/>
                </a:srgbClr>
              </a:solidFill>
              <a:latin typeface="Arial" panose="020B0604020202020204" pitchFamily="34" charset="0"/>
              <a:cs typeface="Arial" panose="020B0604020202020204" pitchFamily="34" charset="0"/>
            </a:endParaRPr>
          </a:p>
        </p:txBody>
      </p:sp>
      <p:sp>
        <p:nvSpPr>
          <p:cNvPr id="11" name="Rectangle 10">
            <a:hlinkClick r:id="" action="ppaction://macro?name=DragAndDrop"/>
          </p:cNvPr>
          <p:cNvSpPr/>
          <p:nvPr/>
        </p:nvSpPr>
        <p:spPr>
          <a:xfrm>
            <a:off x="9039472" y="6035957"/>
            <a:ext cx="2113606" cy="24144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bg-BG" dirty="0">
                <a:solidFill>
                  <a:srgbClr val="000000"/>
                </a:solidFill>
                <a:latin typeface="Tahoma" panose="020B0604030504040204" pitchFamily="34" charset="0"/>
              </a:rPr>
              <a:t>Пари и власт</a:t>
            </a:r>
            <a:endParaRPr lang="en-GB" dirty="0"/>
          </a:p>
          <a:p>
            <a:pPr lvl="0"/>
            <a:endParaRPr lang="bg-BG" dirty="0">
              <a:solidFill>
                <a:prstClr val="black"/>
              </a:solidFill>
              <a:latin typeface="Arial" panose="020B0604020202020204" pitchFamily="34" charset="0"/>
              <a:cs typeface="Arial" panose="020B0604020202020204" pitchFamily="34" charset="0"/>
            </a:endParaRPr>
          </a:p>
        </p:txBody>
      </p:sp>
      <p:sp>
        <p:nvSpPr>
          <p:cNvPr id="13" name="Rectangle 12">
            <a:hlinkClick r:id="" action="ppaction://macro?name=DragAndDrop"/>
          </p:cNvPr>
          <p:cNvSpPr/>
          <p:nvPr/>
        </p:nvSpPr>
        <p:spPr>
          <a:xfrm>
            <a:off x="6996100" y="4783233"/>
            <a:ext cx="4896543" cy="425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defRPr/>
            </a:pPr>
            <a:r>
              <a:rPr lang="ru-RU" dirty="0">
                <a:solidFill>
                  <a:srgbClr val="000000"/>
                </a:solidFill>
                <a:latin typeface="Tahoma" panose="020B0604030504040204" pitchFamily="34" charset="0"/>
              </a:rPr>
              <a:t>Напускане на еснафския патриархален свят</a:t>
            </a:r>
            <a:endParaRPr lang="en-GB" dirty="0"/>
          </a:p>
          <a:p>
            <a:pPr lvl="0">
              <a:defRPr/>
            </a:pPr>
            <a:endParaRPr lang="en-US" dirty="0">
              <a:solidFill>
                <a:srgbClr val="0F6FC6">
                  <a:lumMod val="50000"/>
                </a:srgbClr>
              </a:solidFill>
              <a:latin typeface="Arial" panose="020B0604020202020204" pitchFamily="34" charset="0"/>
              <a:cs typeface="Arial" panose="020B0604020202020204" pitchFamily="34" charset="0"/>
            </a:endParaRPr>
          </a:p>
        </p:txBody>
      </p:sp>
      <p:sp>
        <p:nvSpPr>
          <p:cNvPr id="15" name="Rectangle 14">
            <a:hlinkClick r:id="" action="ppaction://macro?name=DragAndDrop"/>
          </p:cNvPr>
          <p:cNvSpPr/>
          <p:nvPr/>
        </p:nvSpPr>
        <p:spPr>
          <a:xfrm>
            <a:off x="5663952" y="1603091"/>
            <a:ext cx="6228691" cy="49946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defRPr/>
            </a:pPr>
            <a:r>
              <a:rPr lang="ru-RU" dirty="0">
                <a:solidFill>
                  <a:srgbClr val="000000"/>
                </a:solidFill>
                <a:latin typeface="Tahoma" panose="020B0604030504040204" pitchFamily="34" charset="0"/>
              </a:rPr>
              <a:t>Нуждае се от задоволяване на физически потребности-храна, вода и т.н.</a:t>
            </a:r>
            <a:endParaRPr lang="en-GB" dirty="0"/>
          </a:p>
          <a:p>
            <a:pPr lvl="0">
              <a:defRPr/>
            </a:pPr>
            <a:endParaRPr lang="en-US" dirty="0">
              <a:solidFill>
                <a:srgbClr val="0F6FC6">
                  <a:lumMod val="50000"/>
                </a:srgbClr>
              </a:solidFill>
              <a:latin typeface="Arial" panose="020B0604020202020204" pitchFamily="34" charset="0"/>
              <a:cs typeface="Arial" panose="020B0604020202020204" pitchFamily="34" charset="0"/>
            </a:endParaRPr>
          </a:p>
        </p:txBody>
      </p:sp>
      <p:sp>
        <p:nvSpPr>
          <p:cNvPr id="16" name="Rectangle 15">
            <a:hlinkClick r:id="" action="ppaction://macro?name=DragAndDrop"/>
          </p:cNvPr>
          <p:cNvSpPr/>
          <p:nvPr/>
        </p:nvSpPr>
        <p:spPr>
          <a:xfrm>
            <a:off x="6168008" y="3131938"/>
            <a:ext cx="5742928" cy="71440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defRPr/>
            </a:pPr>
            <a:r>
              <a:rPr lang="ru-RU" dirty="0">
                <a:solidFill>
                  <a:srgbClr val="000000"/>
                </a:solidFill>
                <a:latin typeface="Tahoma" panose="020B0604030504040204" pitchFamily="34" charset="0"/>
              </a:rPr>
              <a:t>Мечтае да учи медицина и чрез тази професия да получи признание и уважение</a:t>
            </a:r>
            <a:endParaRPr lang="en-GB" dirty="0"/>
          </a:p>
          <a:p>
            <a:pPr lvl="0">
              <a:defRPr/>
            </a:pPr>
            <a:endParaRPr lang="en-US" dirty="0">
              <a:solidFill>
                <a:srgbClr val="0F6FC6">
                  <a:lumMod val="50000"/>
                </a:srgbClr>
              </a:solidFill>
              <a:latin typeface="Arial" panose="020B0604020202020204" pitchFamily="34" charset="0"/>
              <a:cs typeface="Arial" panose="020B0604020202020204" pitchFamily="34" charset="0"/>
            </a:endParaRPr>
          </a:p>
        </p:txBody>
      </p:sp>
      <p:pic>
        <p:nvPicPr>
          <p:cNvPr id="14" name="Picture 11" descr="D:\My Pictures\БУЛЕТИ\arrowr4.gif">
            <a:hlinkClick r:id="" action="ppaction://hlinkshowjump?jump=nextslide"/>
          </p:cNvPr>
          <p:cNvPicPr>
            <a:picLocks noChangeAspect="1" noChangeArrowheads="1" noCrop="1"/>
          </p:cNvPicPr>
          <p:nvPr/>
        </p:nvPicPr>
        <p:blipFill>
          <a:blip r:embed="rId8" cstate="print">
            <a:biLevel thresh="75000"/>
          </a:blip>
          <a:stretch>
            <a:fillRect/>
          </a:stretch>
        </p:blipFill>
        <p:spPr bwMode="auto">
          <a:xfrm>
            <a:off x="11082261" y="6327742"/>
            <a:ext cx="828675" cy="466725"/>
          </a:xfrm>
          <a:prstGeom prst="rect">
            <a:avLst/>
          </a:prstGeom>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noFill/>
          </a:ln>
        </p:spPr>
      </p:pic>
      <p:sp>
        <p:nvSpPr>
          <p:cNvPr id="17" name="Текстово поле 16"/>
          <p:cNvSpPr txBox="1"/>
          <p:nvPr/>
        </p:nvSpPr>
        <p:spPr>
          <a:xfrm>
            <a:off x="9840416" y="90697"/>
            <a:ext cx="1800200" cy="646331"/>
          </a:xfrm>
          <a:prstGeom prst="rect">
            <a:avLst/>
          </a:prstGeom>
          <a:noFill/>
        </p:spPr>
        <p:txBody>
          <a:bodyPr wrap="square" rtlCol="0">
            <a:spAutoFit/>
          </a:bodyPr>
          <a:lstStyle/>
          <a:p>
            <a:r>
              <a:rPr lang="bg-BG" sz="3600" dirty="0">
                <a:solidFill>
                  <a:schemeClr val="tx2">
                    <a:lumMod val="75000"/>
                  </a:schemeClr>
                </a:solidFill>
              </a:rPr>
              <a:t>ИРИНА</a:t>
            </a:r>
          </a:p>
        </p:txBody>
      </p:sp>
      <p:sp>
        <p:nvSpPr>
          <p:cNvPr id="19" name="Rectangle 18">
            <a:hlinkClick r:id="" action="ppaction://macro?name=DragAndDrop"/>
          </p:cNvPr>
          <p:cNvSpPr/>
          <p:nvPr/>
        </p:nvSpPr>
        <p:spPr>
          <a:xfrm>
            <a:off x="8243844" y="5417707"/>
            <a:ext cx="3156599" cy="30325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defRPr/>
            </a:pPr>
            <a:r>
              <a:rPr lang="bg-BG" dirty="0">
                <a:solidFill>
                  <a:srgbClr val="000000"/>
                </a:solidFill>
                <a:latin typeface="Tahoma" panose="020B0604030504040204" pitchFamily="34" charset="0"/>
              </a:rPr>
              <a:t>Да помага на другите</a:t>
            </a:r>
            <a:endParaRPr lang="en-GB" dirty="0"/>
          </a:p>
          <a:p>
            <a:pPr lvl="0">
              <a:defRPr/>
            </a:pPr>
            <a:endParaRPr lang="en-US" dirty="0">
              <a:solidFill>
                <a:srgbClr val="0F6FC6">
                  <a:lumMod val="50000"/>
                </a:srgbClr>
              </a:solidFill>
              <a:latin typeface="Arial" panose="020B0604020202020204" pitchFamily="34" charset="0"/>
              <a:cs typeface="Arial" panose="020B0604020202020204" pitchFamily="34" charset="0"/>
            </a:endParaRPr>
          </a:p>
        </p:txBody>
      </p:sp>
      <p:sp>
        <p:nvSpPr>
          <p:cNvPr id="21" name="Rectangle 20">
            <a:hlinkClick r:id="" action="ppaction://macro?name=DragAndDrop"/>
          </p:cNvPr>
          <p:cNvSpPr/>
          <p:nvPr/>
        </p:nvSpPr>
        <p:spPr>
          <a:xfrm>
            <a:off x="4943872" y="911663"/>
            <a:ext cx="7153782" cy="44401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ru-RU" dirty="0">
                <a:solidFill>
                  <a:srgbClr val="000000"/>
                </a:solidFill>
                <a:latin typeface="Tahoma" panose="020B0604030504040204" pitchFamily="34" charset="0"/>
              </a:rPr>
              <a:t>Стреми се към постигане на материален комфорт и стабилност</a:t>
            </a:r>
            <a:endParaRPr lang="en-GB" dirty="0"/>
          </a:p>
          <a:p>
            <a:pPr lvl="0"/>
            <a:endParaRPr lang="bg-BG"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186406"/>
      </p:ext>
    </p:extLst>
  </p:cSld>
  <p:clrMapOvr>
    <a:masterClrMapping/>
  </p:clrMapOvr>
  <p:transition spd="slow" advClick="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0" name="Диаграма 4">
            <a:extLst>
              <a:ext uri="{FF2B5EF4-FFF2-40B4-BE49-F238E27FC236}">
                <a16:creationId xmlns:a16="http://schemas.microsoft.com/office/drawing/2014/main" id="{96939F08-9907-42CB-87B7-FD3406369DF9}"/>
              </a:ext>
            </a:extLst>
          </p:cNvPr>
          <p:cNvGraphicFramePr/>
          <p:nvPr>
            <p:extLst>
              <p:ext uri="{D42A27DB-BD31-4B8C-83A1-F6EECF244321}">
                <p14:modId xmlns:p14="http://schemas.microsoft.com/office/powerpoint/2010/main" val="1070150410"/>
              </p:ext>
            </p:extLst>
          </p:nvPr>
        </p:nvGraphicFramePr>
        <p:xfrm>
          <a:off x="-24680" y="116632"/>
          <a:ext cx="7992888" cy="6696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hlinkClick r:id="" action="ppaction://macro?name=DragAndDrop"/>
          </p:cNvPr>
          <p:cNvSpPr/>
          <p:nvPr/>
        </p:nvSpPr>
        <p:spPr>
          <a:xfrm>
            <a:off x="6052887" y="2567736"/>
            <a:ext cx="5886943" cy="63363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ru-RU" dirty="0">
                <a:solidFill>
                  <a:srgbClr val="000000"/>
                </a:solidFill>
                <a:latin typeface="Tahoma" panose="020B0604030504040204" pitchFamily="34" charset="0"/>
              </a:rPr>
              <a:t>Търгува с националните интереси в името на собствения си успех</a:t>
            </a:r>
            <a:endParaRPr lang="en-GB" dirty="0"/>
          </a:p>
          <a:p>
            <a:pPr lvl="0"/>
            <a:endParaRPr lang="bg-BG" dirty="0">
              <a:solidFill>
                <a:prstClr val="black"/>
              </a:solidFill>
              <a:latin typeface="Arial" panose="020B0604020202020204" pitchFamily="34" charset="0"/>
              <a:cs typeface="Arial" panose="020B0604020202020204" pitchFamily="34" charset="0"/>
            </a:endParaRPr>
          </a:p>
        </p:txBody>
      </p:sp>
      <p:sp>
        <p:nvSpPr>
          <p:cNvPr id="10" name="Rectangle 9">
            <a:hlinkClick r:id="" action="ppaction://macro?name=DragAndDrop"/>
          </p:cNvPr>
          <p:cNvSpPr/>
          <p:nvPr/>
        </p:nvSpPr>
        <p:spPr>
          <a:xfrm>
            <a:off x="6462126" y="4179668"/>
            <a:ext cx="5706111" cy="5447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ru-RU" dirty="0">
                <a:solidFill>
                  <a:srgbClr val="000000"/>
                </a:solidFill>
                <a:latin typeface="Tahoma" panose="020B0604030504040204" pitchFamily="34" charset="0"/>
              </a:rPr>
              <a:t>Да се издигне до най-високите стъпала на властта</a:t>
            </a:r>
            <a:endParaRPr lang="en-GB" dirty="0"/>
          </a:p>
          <a:p>
            <a:pPr lvl="0"/>
            <a:endParaRPr lang="en-US" dirty="0">
              <a:solidFill>
                <a:srgbClr val="0F6FC6">
                  <a:lumMod val="50000"/>
                </a:srgbClr>
              </a:solidFill>
              <a:latin typeface="Arial" panose="020B0604020202020204" pitchFamily="34" charset="0"/>
              <a:cs typeface="Arial" panose="020B0604020202020204" pitchFamily="34" charset="0"/>
            </a:endParaRPr>
          </a:p>
        </p:txBody>
      </p:sp>
      <p:sp>
        <p:nvSpPr>
          <p:cNvPr id="11" name="Rectangle 10">
            <a:hlinkClick r:id="" action="ppaction://macro?name=DragAndDrop"/>
          </p:cNvPr>
          <p:cNvSpPr/>
          <p:nvPr/>
        </p:nvSpPr>
        <p:spPr>
          <a:xfrm>
            <a:off x="8228069" y="6111912"/>
            <a:ext cx="3841414" cy="2325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bg-BG" dirty="0">
                <a:solidFill>
                  <a:srgbClr val="000000"/>
                </a:solidFill>
                <a:latin typeface="Tahoma" panose="020B0604030504040204" pitchFamily="34" charset="0"/>
              </a:rPr>
              <a:t>Семейство, устойчив брак, деца</a:t>
            </a:r>
            <a:endParaRPr lang="en-GB" dirty="0"/>
          </a:p>
          <a:p>
            <a:endParaRPr lang="en-GB" dirty="0"/>
          </a:p>
        </p:txBody>
      </p:sp>
      <p:sp>
        <p:nvSpPr>
          <p:cNvPr id="13" name="Rectangle 12">
            <a:hlinkClick r:id="" action="ppaction://macro?name=DragAndDrop"/>
          </p:cNvPr>
          <p:cNvSpPr/>
          <p:nvPr/>
        </p:nvSpPr>
        <p:spPr>
          <a:xfrm>
            <a:off x="7014393" y="4976581"/>
            <a:ext cx="4896543" cy="4258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defRPr/>
            </a:pPr>
            <a:r>
              <a:rPr lang="ru-RU" dirty="0">
                <a:solidFill>
                  <a:srgbClr val="000000"/>
                </a:solidFill>
                <a:latin typeface="Tahoma" panose="020B0604030504040204" pitchFamily="34" charset="0"/>
              </a:rPr>
              <a:t>Любовта измерва в количество - "малко любов"</a:t>
            </a:r>
            <a:endParaRPr lang="en-GB" dirty="0"/>
          </a:p>
          <a:p>
            <a:pPr>
              <a:defRPr/>
            </a:pPr>
            <a:endParaRPr lang="en-US" dirty="0">
              <a:solidFill>
                <a:srgbClr val="0F6FC6">
                  <a:lumMod val="50000"/>
                </a:srgbClr>
              </a:solidFill>
              <a:latin typeface="Arial" panose="020B0604020202020204" pitchFamily="34" charset="0"/>
              <a:cs typeface="Arial" panose="020B0604020202020204" pitchFamily="34" charset="0"/>
            </a:endParaRPr>
          </a:p>
        </p:txBody>
      </p:sp>
      <p:sp>
        <p:nvSpPr>
          <p:cNvPr id="15" name="Rectangle 14">
            <a:hlinkClick r:id="" action="ppaction://macro?name=DragAndDrop"/>
          </p:cNvPr>
          <p:cNvSpPr/>
          <p:nvPr/>
        </p:nvSpPr>
        <p:spPr>
          <a:xfrm>
            <a:off x="5682245" y="1804275"/>
            <a:ext cx="6228691" cy="49946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ru-RU" dirty="0">
                <a:solidFill>
                  <a:srgbClr val="000000"/>
                </a:solidFill>
                <a:latin typeface="Tahoma" panose="020B0604030504040204" pitchFamily="34" charset="0"/>
              </a:rPr>
              <a:t>Замества физиологическите си потребности от вода, храна, сън с тютюна и алкохола</a:t>
            </a:r>
            <a:endParaRPr lang="en-GB" dirty="0"/>
          </a:p>
          <a:p>
            <a:pPr lvl="0">
              <a:defRPr/>
            </a:pPr>
            <a:endParaRPr lang="en-US" dirty="0">
              <a:solidFill>
                <a:srgbClr val="0F6FC6">
                  <a:lumMod val="50000"/>
                </a:srgbClr>
              </a:solidFill>
              <a:latin typeface="Arial" panose="020B0604020202020204" pitchFamily="34" charset="0"/>
              <a:cs typeface="Arial" panose="020B0604020202020204" pitchFamily="34" charset="0"/>
            </a:endParaRPr>
          </a:p>
        </p:txBody>
      </p:sp>
      <p:sp>
        <p:nvSpPr>
          <p:cNvPr id="16" name="Rectangle 15">
            <a:hlinkClick r:id="" action="ppaction://macro?name=DragAndDrop"/>
          </p:cNvPr>
          <p:cNvSpPr/>
          <p:nvPr/>
        </p:nvSpPr>
        <p:spPr>
          <a:xfrm>
            <a:off x="6266618" y="3169308"/>
            <a:ext cx="5742928" cy="71440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lvl="0"/>
            <a:r>
              <a:rPr lang="ru-RU" dirty="0">
                <a:solidFill>
                  <a:srgbClr val="000000"/>
                </a:solidFill>
                <a:latin typeface="Tahoma" panose="020B0604030504040204" pitchFamily="34" charset="0"/>
              </a:rPr>
              <a:t>Постигане на личен успех чрез манипулации, лъжи и интриги</a:t>
            </a:r>
            <a:endParaRPr lang="en-GB" dirty="0">
              <a:solidFill>
                <a:prstClr val="black"/>
              </a:solidFill>
            </a:endParaRPr>
          </a:p>
        </p:txBody>
      </p:sp>
      <p:pic>
        <p:nvPicPr>
          <p:cNvPr id="14" name="Picture 11" descr="D:\My Pictures\БУЛЕТИ\arrowr4.gif">
            <a:hlinkClick r:id="" action="ppaction://hlinkshowjump?jump=nextslide"/>
          </p:cNvPr>
          <p:cNvPicPr>
            <a:picLocks noChangeAspect="1" noChangeArrowheads="1" noCrop="1"/>
          </p:cNvPicPr>
          <p:nvPr/>
        </p:nvPicPr>
        <p:blipFill>
          <a:blip r:embed="rId8" cstate="print">
            <a:biLevel thresh="75000"/>
          </a:blip>
          <a:stretch>
            <a:fillRect/>
          </a:stretch>
        </p:blipFill>
        <p:spPr bwMode="auto">
          <a:xfrm>
            <a:off x="11082261" y="6327742"/>
            <a:ext cx="828675" cy="466725"/>
          </a:xfrm>
          <a:prstGeom prst="rect">
            <a:avLst/>
          </a:prstGeom>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noFill/>
          </a:ln>
        </p:spPr>
      </p:pic>
      <p:sp>
        <p:nvSpPr>
          <p:cNvPr id="17" name="Текстово поле 16"/>
          <p:cNvSpPr txBox="1"/>
          <p:nvPr/>
        </p:nvSpPr>
        <p:spPr>
          <a:xfrm>
            <a:off x="9852911" y="12014"/>
            <a:ext cx="2058025" cy="646331"/>
          </a:xfrm>
          <a:prstGeom prst="rect">
            <a:avLst/>
          </a:prstGeom>
          <a:noFill/>
        </p:spPr>
        <p:txBody>
          <a:bodyPr wrap="square" rtlCol="0">
            <a:spAutoFit/>
          </a:bodyPr>
          <a:lstStyle/>
          <a:p>
            <a:r>
              <a:rPr lang="bg-BG" sz="3600" dirty="0">
                <a:solidFill>
                  <a:schemeClr val="tx2">
                    <a:lumMod val="75000"/>
                  </a:schemeClr>
                </a:solidFill>
              </a:rPr>
              <a:t>БОРИС</a:t>
            </a:r>
          </a:p>
        </p:txBody>
      </p:sp>
      <p:sp>
        <p:nvSpPr>
          <p:cNvPr id="19" name="Rectangle 18">
            <a:hlinkClick r:id="" action="ppaction://macro?name=DragAndDrop"/>
          </p:cNvPr>
          <p:cNvSpPr/>
          <p:nvPr/>
        </p:nvSpPr>
        <p:spPr>
          <a:xfrm>
            <a:off x="7608168" y="5678046"/>
            <a:ext cx="4489486" cy="43386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defRPr/>
            </a:pPr>
            <a:r>
              <a:rPr lang="ru-RU" dirty="0">
                <a:solidFill>
                  <a:srgbClr val="000000"/>
                </a:solidFill>
                <a:latin typeface="Tahoma" panose="020B0604030504040204" pitchFamily="34" charset="0"/>
              </a:rPr>
              <a:t>Да стане най-добрият тютюнев експерт</a:t>
            </a:r>
            <a:endParaRPr lang="en-GB" dirty="0"/>
          </a:p>
          <a:p>
            <a:pPr>
              <a:defRPr/>
            </a:pPr>
            <a:endParaRPr lang="en-GB" dirty="0"/>
          </a:p>
          <a:p>
            <a:pPr lvl="0">
              <a:defRPr/>
            </a:pPr>
            <a:endParaRPr lang="en-US" dirty="0">
              <a:solidFill>
                <a:srgbClr val="0F6FC6">
                  <a:lumMod val="50000"/>
                </a:srgbClr>
              </a:solidFill>
              <a:latin typeface="Arial" panose="020B0604020202020204" pitchFamily="34" charset="0"/>
              <a:cs typeface="Arial" panose="020B0604020202020204" pitchFamily="34" charset="0"/>
            </a:endParaRPr>
          </a:p>
        </p:txBody>
      </p:sp>
      <p:sp>
        <p:nvSpPr>
          <p:cNvPr id="21" name="Rectangle 20">
            <a:hlinkClick r:id="" action="ppaction://macro?name=DragAndDrop"/>
          </p:cNvPr>
          <p:cNvSpPr/>
          <p:nvPr/>
        </p:nvSpPr>
        <p:spPr>
          <a:xfrm>
            <a:off x="4943872" y="965688"/>
            <a:ext cx="7153782" cy="44401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ru-RU" dirty="0">
                <a:solidFill>
                  <a:srgbClr val="000000"/>
                </a:solidFill>
                <a:latin typeface="Tahoma" panose="020B0604030504040204" pitchFamily="34" charset="0"/>
              </a:rPr>
              <a:t>Естетически, духовни и творчески потребности - единственият му стремеж е да бъде богат и независим, не вижда красотата, убива надеждите на другите още в зародиш</a:t>
            </a:r>
            <a:endParaRPr lang="en-GB" dirty="0"/>
          </a:p>
          <a:p>
            <a:pPr lvl="0"/>
            <a:endParaRPr lang="bg-BG"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756760"/>
      </p:ext>
    </p:extLst>
  </p:cSld>
  <p:clrMapOvr>
    <a:masterClrMapping/>
  </p:clrMapOvr>
  <p:transition spd="slow" advClick="0">
    <p:randomBar dir="vert"/>
  </p:transition>
</p:sld>
</file>

<file path=ppt/theme/theme1.xml><?xml version="1.0" encoding="utf-8"?>
<a:theme xmlns:a="http://schemas.openxmlformats.org/drawingml/2006/main" name="Office Theme">
  <a:themeElements>
    <a:clrScheme name="Тема н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н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н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658</TotalTime>
  <Words>2338</Words>
  <Application>Microsoft Office PowerPoint</Application>
  <PresentationFormat>Widescreen</PresentationFormat>
  <Paragraphs>145</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Times New Roman</vt:lpstr>
      <vt:lpstr>Office Theme</vt:lpstr>
      <vt:lpstr> Светът на богатството и моралната разруха в романа „Тютюн“</vt:lpstr>
      <vt:lpstr>PowerPoint Presentation</vt:lpstr>
      <vt:lpstr>PowerPoint Presentation</vt:lpstr>
      <vt:lpstr>PowerPoint Presentation</vt:lpstr>
      <vt:lpstr>PowerPoint Presentation</vt:lpstr>
      <vt:lpstr>Образите на главните герои – Борис и Ирина</vt:lpstr>
      <vt:lpstr>PowerPoint Presentation</vt:lpstr>
      <vt:lpstr>PowerPoint Presentation</vt:lpstr>
      <vt:lpstr>PowerPoint Presentation</vt:lpstr>
      <vt:lpstr>Междутекстови връзки</vt:lpstr>
      <vt:lpstr>Да споделим личен опит!  Има ли в съвременния свят герои като Ирина и Борис?</vt:lpstr>
      <vt:lpstr>Домашна работа</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user1</dc:creator>
  <cp:lastModifiedBy>Заприна Г. Глушкова</cp:lastModifiedBy>
  <cp:revision>71</cp:revision>
  <dcterms:created xsi:type="dcterms:W3CDTF">2014-04-19T05:41:07Z</dcterms:created>
  <dcterms:modified xsi:type="dcterms:W3CDTF">2021-10-29T21:27:21Z</dcterms:modified>
</cp:coreProperties>
</file>