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6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C65A79-59FF-449C-A110-8A48AAFEC061}" type="doc">
      <dgm:prSet loTypeId="urn:microsoft.com/office/officeart/2005/8/layout/cycle6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bg-BG"/>
        </a:p>
      </dgm:t>
    </dgm:pt>
    <dgm:pt modelId="{6D52384C-4BCF-4712-8EF0-32193DA7CCAA}">
      <dgm:prSet phldrT="[Текст]"/>
      <dgm:spPr>
        <a:solidFill>
          <a:schemeClr val="accent1"/>
        </a:solidFill>
      </dgm:spPr>
      <dgm:t>
        <a:bodyPr/>
        <a:lstStyle/>
        <a:p>
          <a:r>
            <a:rPr lang="bg-BG" b="1" dirty="0">
              <a:solidFill>
                <a:schemeClr val="tx1"/>
              </a:solidFill>
            </a:rPr>
            <a:t>Баща му</a:t>
          </a:r>
        </a:p>
      </dgm:t>
    </dgm:pt>
    <dgm:pt modelId="{009FEADE-0B75-4DD7-BB0D-40FE1BBBF174}" type="parTrans" cxnId="{CFA68A7F-94FA-4782-B24F-7D744A03EFBC}">
      <dgm:prSet/>
      <dgm:spPr/>
      <dgm:t>
        <a:bodyPr/>
        <a:lstStyle/>
        <a:p>
          <a:endParaRPr lang="bg-BG"/>
        </a:p>
      </dgm:t>
    </dgm:pt>
    <dgm:pt modelId="{49D6F5BC-396B-464B-9121-E5DB76B0296A}" type="sibTrans" cxnId="{CFA68A7F-94FA-4782-B24F-7D744A03EFBC}">
      <dgm:prSet/>
      <dgm:spPr/>
      <dgm:t>
        <a:bodyPr/>
        <a:lstStyle/>
        <a:p>
          <a:endParaRPr lang="bg-BG"/>
        </a:p>
      </dgm:t>
    </dgm:pt>
    <dgm:pt modelId="{09D3AE4A-B41D-4208-87A3-2E38FDB1E7D1}">
      <dgm:prSet phldrT="[Текст]" custT="1"/>
      <dgm:spPr/>
      <dgm:t>
        <a:bodyPr/>
        <a:lstStyle/>
        <a:p>
          <a:r>
            <a:rPr lang="bg-BG" sz="1800" b="1" dirty="0">
              <a:solidFill>
                <a:schemeClr val="tx1"/>
              </a:solidFill>
            </a:rPr>
            <a:t>Мария</a:t>
          </a:r>
        </a:p>
      </dgm:t>
    </dgm:pt>
    <dgm:pt modelId="{9F0B0A04-4BE9-4510-8341-FB33A7BBD283}" type="parTrans" cxnId="{C482D9DC-9783-43DF-939C-43AABB945984}">
      <dgm:prSet/>
      <dgm:spPr/>
      <dgm:t>
        <a:bodyPr/>
        <a:lstStyle/>
        <a:p>
          <a:endParaRPr lang="bg-BG"/>
        </a:p>
      </dgm:t>
    </dgm:pt>
    <dgm:pt modelId="{7AB8409D-1C77-4A8A-9E66-BB9E58AFA378}" type="sibTrans" cxnId="{C482D9DC-9783-43DF-939C-43AABB945984}">
      <dgm:prSet/>
      <dgm:spPr/>
      <dgm:t>
        <a:bodyPr/>
        <a:lstStyle/>
        <a:p>
          <a:endParaRPr lang="bg-BG"/>
        </a:p>
      </dgm:t>
    </dgm:pt>
    <dgm:pt modelId="{48977F74-8432-4B64-BAF7-875284945919}">
      <dgm:prSet phldrT="[Текст]"/>
      <dgm:spPr/>
      <dgm:t>
        <a:bodyPr/>
        <a:lstStyle/>
        <a:p>
          <a:r>
            <a:rPr lang="bg-BG" b="1" dirty="0" err="1">
              <a:solidFill>
                <a:schemeClr val="tx1"/>
              </a:solidFill>
            </a:rPr>
            <a:t>Барутчиев</a:t>
          </a:r>
          <a:endParaRPr lang="bg-BG" b="1" dirty="0">
            <a:solidFill>
              <a:schemeClr val="tx1"/>
            </a:solidFill>
          </a:endParaRPr>
        </a:p>
      </dgm:t>
    </dgm:pt>
    <dgm:pt modelId="{86D72640-8D13-48BB-8517-636B1A606C9A}" type="parTrans" cxnId="{B7D1053E-8754-459C-8126-FF155F9C9395}">
      <dgm:prSet/>
      <dgm:spPr/>
      <dgm:t>
        <a:bodyPr/>
        <a:lstStyle/>
        <a:p>
          <a:endParaRPr lang="bg-BG"/>
        </a:p>
      </dgm:t>
    </dgm:pt>
    <dgm:pt modelId="{1B2D9C86-DBDB-4159-A781-5C1F10A446D5}" type="sibTrans" cxnId="{B7D1053E-8754-459C-8126-FF155F9C9395}">
      <dgm:prSet/>
      <dgm:spPr/>
      <dgm:t>
        <a:bodyPr/>
        <a:lstStyle/>
        <a:p>
          <a:endParaRPr lang="bg-BG"/>
        </a:p>
      </dgm:t>
    </dgm:pt>
    <dgm:pt modelId="{7CEADFF2-9B2A-40D3-8308-0241819C95FE}">
      <dgm:prSet phldrT="[Текст]" custT="1"/>
      <dgm:spPr/>
      <dgm:t>
        <a:bodyPr/>
        <a:lstStyle/>
        <a:p>
          <a:r>
            <a:rPr lang="bg-BG" sz="1600" b="1" dirty="0">
              <a:solidFill>
                <a:schemeClr val="tx1"/>
              </a:solidFill>
            </a:rPr>
            <a:t>стачкува-</a:t>
          </a:r>
          <a:r>
            <a:rPr lang="bg-BG" sz="1600" b="1" dirty="0" err="1">
              <a:solidFill>
                <a:schemeClr val="tx1"/>
              </a:solidFill>
            </a:rPr>
            <a:t>щите</a:t>
          </a:r>
          <a:endParaRPr lang="bg-BG" sz="1600" b="1" dirty="0">
            <a:solidFill>
              <a:schemeClr val="tx1"/>
            </a:solidFill>
          </a:endParaRPr>
        </a:p>
      </dgm:t>
    </dgm:pt>
    <dgm:pt modelId="{977326FE-8B67-4D7A-9851-61267F6CCFEA}" type="parTrans" cxnId="{A8141B77-80F1-410C-A814-0AD65A550440}">
      <dgm:prSet/>
      <dgm:spPr/>
      <dgm:t>
        <a:bodyPr/>
        <a:lstStyle/>
        <a:p>
          <a:endParaRPr lang="bg-BG"/>
        </a:p>
      </dgm:t>
    </dgm:pt>
    <dgm:pt modelId="{484DFADE-A727-4832-939D-41671F344E54}" type="sibTrans" cxnId="{A8141B77-80F1-410C-A814-0AD65A550440}">
      <dgm:prSet/>
      <dgm:spPr/>
      <dgm:t>
        <a:bodyPr/>
        <a:lstStyle/>
        <a:p>
          <a:endParaRPr lang="bg-BG"/>
        </a:p>
      </dgm:t>
    </dgm:pt>
    <dgm:pt modelId="{721045BD-B1D2-4138-9155-B85C2E50547E}">
      <dgm:prSet phldrT="[Текст]" custT="1"/>
      <dgm:spPr/>
      <dgm:t>
        <a:bodyPr/>
        <a:lstStyle/>
        <a:p>
          <a:r>
            <a:rPr lang="bg-BG" sz="1400" b="1" dirty="0">
              <a:solidFill>
                <a:schemeClr val="tx1"/>
              </a:solidFill>
            </a:rPr>
            <a:t>Стефан и     Павел</a:t>
          </a:r>
        </a:p>
      </dgm:t>
    </dgm:pt>
    <dgm:pt modelId="{D18D272A-DD94-46F6-855E-FA5A5F3F846C}" type="parTrans" cxnId="{D0A5CBF5-EB47-41EC-8B0B-2618432B95EC}">
      <dgm:prSet/>
      <dgm:spPr/>
      <dgm:t>
        <a:bodyPr/>
        <a:lstStyle/>
        <a:p>
          <a:endParaRPr lang="bg-BG"/>
        </a:p>
      </dgm:t>
    </dgm:pt>
    <dgm:pt modelId="{05C1FA90-79B5-4FAF-BC7A-300152374A6D}" type="sibTrans" cxnId="{D0A5CBF5-EB47-41EC-8B0B-2618432B95EC}">
      <dgm:prSet/>
      <dgm:spPr/>
      <dgm:t>
        <a:bodyPr/>
        <a:lstStyle/>
        <a:p>
          <a:endParaRPr lang="bg-BG"/>
        </a:p>
      </dgm:t>
    </dgm:pt>
    <dgm:pt modelId="{BB5DB964-15AF-4169-8A29-0E09772CBD11}">
      <dgm:prSet/>
      <dgm:spPr/>
      <dgm:t>
        <a:bodyPr/>
        <a:lstStyle/>
        <a:p>
          <a:r>
            <a:rPr lang="bg-BG" b="1" u="none" dirty="0">
              <a:solidFill>
                <a:schemeClr val="tx1"/>
              </a:solidFill>
              <a:effectLst/>
              <a:latin typeface="Bahnschrift" panose="020B0502040204020203" pitchFamily="34" charset="0"/>
            </a:rPr>
            <a:t>Татко Пиер</a:t>
          </a:r>
        </a:p>
      </dgm:t>
    </dgm:pt>
    <dgm:pt modelId="{B9AB5E04-06CC-4583-A19F-D752414AC906}" type="parTrans" cxnId="{2DF3A729-8CA4-4E7D-B5D5-807D87893D6F}">
      <dgm:prSet/>
      <dgm:spPr/>
      <dgm:t>
        <a:bodyPr/>
        <a:lstStyle/>
        <a:p>
          <a:endParaRPr lang="bg-BG"/>
        </a:p>
      </dgm:t>
    </dgm:pt>
    <dgm:pt modelId="{EF52216E-E273-4247-89B8-17BDCBC73767}" type="sibTrans" cxnId="{2DF3A729-8CA4-4E7D-B5D5-807D87893D6F}">
      <dgm:prSet/>
      <dgm:spPr/>
      <dgm:t>
        <a:bodyPr/>
        <a:lstStyle/>
        <a:p>
          <a:endParaRPr lang="bg-BG"/>
        </a:p>
      </dgm:t>
    </dgm:pt>
    <dgm:pt modelId="{6D19599B-017D-41F1-943F-75BEBBCCD190}" type="pres">
      <dgm:prSet presAssocID="{64C65A79-59FF-449C-A110-8A48AAFEC061}" presName="cycle" presStyleCnt="0">
        <dgm:presLayoutVars>
          <dgm:dir/>
          <dgm:resizeHandles val="exact"/>
        </dgm:presLayoutVars>
      </dgm:prSet>
      <dgm:spPr/>
    </dgm:pt>
    <dgm:pt modelId="{748C3C76-D631-4195-B234-56AE8E097E75}" type="pres">
      <dgm:prSet presAssocID="{6D52384C-4BCF-4712-8EF0-32193DA7CCAA}" presName="node" presStyleLbl="node1" presStyleIdx="0" presStyleCnt="6" custRadScaleRad="127411" custRadScaleInc="-4387">
        <dgm:presLayoutVars>
          <dgm:bulletEnabled val="1"/>
        </dgm:presLayoutVars>
      </dgm:prSet>
      <dgm:spPr/>
    </dgm:pt>
    <dgm:pt modelId="{D74CE1B2-4E37-4EB1-B815-E21D84867279}" type="pres">
      <dgm:prSet presAssocID="{6D52384C-4BCF-4712-8EF0-32193DA7CCAA}" presName="spNode" presStyleCnt="0"/>
      <dgm:spPr/>
    </dgm:pt>
    <dgm:pt modelId="{A5CC9FA0-54DC-4C01-AA27-7CA5311F7E91}" type="pres">
      <dgm:prSet presAssocID="{49D6F5BC-396B-464B-9121-E5DB76B0296A}" presName="sibTrans" presStyleLbl="sibTrans1D1" presStyleIdx="0" presStyleCnt="6"/>
      <dgm:spPr/>
    </dgm:pt>
    <dgm:pt modelId="{A0B8A061-3080-4A79-AEC8-214278CF9787}" type="pres">
      <dgm:prSet presAssocID="{BB5DB964-15AF-4169-8A29-0E09772CBD11}" presName="node" presStyleLbl="node1" presStyleIdx="1" presStyleCnt="6" custScaleX="105500" custScaleY="98666" custRadScaleRad="112906" custRadScaleInc="31318">
        <dgm:presLayoutVars>
          <dgm:bulletEnabled val="1"/>
        </dgm:presLayoutVars>
      </dgm:prSet>
      <dgm:spPr/>
    </dgm:pt>
    <dgm:pt modelId="{E76ECA15-24F6-46C5-A62D-DB10A3893FF4}" type="pres">
      <dgm:prSet presAssocID="{BB5DB964-15AF-4169-8A29-0E09772CBD11}" presName="spNode" presStyleCnt="0"/>
      <dgm:spPr/>
    </dgm:pt>
    <dgm:pt modelId="{5BC85911-A13F-40A3-A32E-EB289490F371}" type="pres">
      <dgm:prSet presAssocID="{EF52216E-E273-4247-89B8-17BDCBC73767}" presName="sibTrans" presStyleLbl="sibTrans1D1" presStyleIdx="1" presStyleCnt="6"/>
      <dgm:spPr/>
    </dgm:pt>
    <dgm:pt modelId="{50A93206-101D-49F6-BCD9-F04CD75685F8}" type="pres">
      <dgm:prSet presAssocID="{09D3AE4A-B41D-4208-87A3-2E38FDB1E7D1}" presName="node" presStyleLbl="node1" presStyleIdx="2" presStyleCnt="6" custScaleX="112076" custScaleY="113928" custRadScaleRad="109937" custRadScaleInc="-11158">
        <dgm:presLayoutVars>
          <dgm:bulletEnabled val="1"/>
        </dgm:presLayoutVars>
      </dgm:prSet>
      <dgm:spPr/>
    </dgm:pt>
    <dgm:pt modelId="{2A31E512-6992-4DD6-B784-3BC08577FB86}" type="pres">
      <dgm:prSet presAssocID="{09D3AE4A-B41D-4208-87A3-2E38FDB1E7D1}" presName="spNode" presStyleCnt="0"/>
      <dgm:spPr/>
    </dgm:pt>
    <dgm:pt modelId="{B82FE042-CC43-47BD-9EAA-CCB182E4DF98}" type="pres">
      <dgm:prSet presAssocID="{7AB8409D-1C77-4A8A-9E66-BB9E58AFA378}" presName="sibTrans" presStyleLbl="sibTrans1D1" presStyleIdx="2" presStyleCnt="6"/>
      <dgm:spPr/>
    </dgm:pt>
    <dgm:pt modelId="{32B168F5-BBC5-43A0-B923-44D481120A3B}" type="pres">
      <dgm:prSet presAssocID="{48977F74-8432-4B64-BAF7-875284945919}" presName="node" presStyleLbl="node1" presStyleIdx="3" presStyleCnt="6" custRadScaleRad="91547">
        <dgm:presLayoutVars>
          <dgm:bulletEnabled val="1"/>
        </dgm:presLayoutVars>
      </dgm:prSet>
      <dgm:spPr/>
    </dgm:pt>
    <dgm:pt modelId="{B5FF82A4-289E-43E4-B40A-E5705F2448B8}" type="pres">
      <dgm:prSet presAssocID="{48977F74-8432-4B64-BAF7-875284945919}" presName="spNode" presStyleCnt="0"/>
      <dgm:spPr/>
    </dgm:pt>
    <dgm:pt modelId="{B6F2A3F6-229B-454B-8418-A803C222A7CA}" type="pres">
      <dgm:prSet presAssocID="{1B2D9C86-DBDB-4159-A781-5C1F10A446D5}" presName="sibTrans" presStyleLbl="sibTrans1D1" presStyleIdx="3" presStyleCnt="6"/>
      <dgm:spPr/>
    </dgm:pt>
    <dgm:pt modelId="{AE50008B-D7B5-4E64-B505-DCD577B06228}" type="pres">
      <dgm:prSet presAssocID="{7CEADFF2-9B2A-40D3-8308-0241819C95FE}" presName="node" presStyleLbl="node1" presStyleIdx="4" presStyleCnt="6" custScaleX="105672" custScaleY="125475">
        <dgm:presLayoutVars>
          <dgm:bulletEnabled val="1"/>
        </dgm:presLayoutVars>
      </dgm:prSet>
      <dgm:spPr/>
    </dgm:pt>
    <dgm:pt modelId="{1A5A2C91-4715-4E33-97BE-153D1BD95BE5}" type="pres">
      <dgm:prSet presAssocID="{7CEADFF2-9B2A-40D3-8308-0241819C95FE}" presName="spNode" presStyleCnt="0"/>
      <dgm:spPr/>
    </dgm:pt>
    <dgm:pt modelId="{58B1777C-8942-493C-8174-6C748A573013}" type="pres">
      <dgm:prSet presAssocID="{484DFADE-A727-4832-939D-41671F344E54}" presName="sibTrans" presStyleLbl="sibTrans1D1" presStyleIdx="4" presStyleCnt="6"/>
      <dgm:spPr/>
    </dgm:pt>
    <dgm:pt modelId="{D44FC6ED-CAFF-4BDB-AD0D-0F48CAA9500E}" type="pres">
      <dgm:prSet presAssocID="{721045BD-B1D2-4138-9155-B85C2E50547E}" presName="node" presStyleLbl="node1" presStyleIdx="5" presStyleCnt="6" custScaleY="124603" custRadScaleRad="105200" custRadScaleInc="-54185">
        <dgm:presLayoutVars>
          <dgm:bulletEnabled val="1"/>
        </dgm:presLayoutVars>
      </dgm:prSet>
      <dgm:spPr/>
    </dgm:pt>
    <dgm:pt modelId="{01C24E3C-9654-42FB-9022-225F84083BDA}" type="pres">
      <dgm:prSet presAssocID="{721045BD-B1D2-4138-9155-B85C2E50547E}" presName="spNode" presStyleCnt="0"/>
      <dgm:spPr/>
    </dgm:pt>
    <dgm:pt modelId="{2C2F455D-AC86-4530-8023-8D0CDC237189}" type="pres">
      <dgm:prSet presAssocID="{05C1FA90-79B5-4FAF-BC7A-300152374A6D}" presName="sibTrans" presStyleLbl="sibTrans1D1" presStyleIdx="5" presStyleCnt="6"/>
      <dgm:spPr/>
    </dgm:pt>
  </dgm:ptLst>
  <dgm:cxnLst>
    <dgm:cxn modelId="{4EE32C06-E8E6-4F6D-A7C0-A7E57934BFF4}" type="presOf" srcId="{7CEADFF2-9B2A-40D3-8308-0241819C95FE}" destId="{AE50008B-D7B5-4E64-B505-DCD577B06228}" srcOrd="0" destOrd="0" presId="urn:microsoft.com/office/officeart/2005/8/layout/cycle6"/>
    <dgm:cxn modelId="{BBBC610A-DA93-417A-8E76-4F9DC5054E20}" type="presOf" srcId="{48977F74-8432-4B64-BAF7-875284945919}" destId="{32B168F5-BBC5-43A0-B923-44D481120A3B}" srcOrd="0" destOrd="0" presId="urn:microsoft.com/office/officeart/2005/8/layout/cycle6"/>
    <dgm:cxn modelId="{7638890D-BABC-4AC4-8011-4278B4FB39E9}" type="presOf" srcId="{721045BD-B1D2-4138-9155-B85C2E50547E}" destId="{D44FC6ED-CAFF-4BDB-AD0D-0F48CAA9500E}" srcOrd="0" destOrd="0" presId="urn:microsoft.com/office/officeart/2005/8/layout/cycle6"/>
    <dgm:cxn modelId="{C385E910-19C7-414F-A372-C77C01124DB4}" type="presOf" srcId="{49D6F5BC-396B-464B-9121-E5DB76B0296A}" destId="{A5CC9FA0-54DC-4C01-AA27-7CA5311F7E91}" srcOrd="0" destOrd="0" presId="urn:microsoft.com/office/officeart/2005/8/layout/cycle6"/>
    <dgm:cxn modelId="{2DF3A729-8CA4-4E7D-B5D5-807D87893D6F}" srcId="{64C65A79-59FF-449C-A110-8A48AAFEC061}" destId="{BB5DB964-15AF-4169-8A29-0E09772CBD11}" srcOrd="1" destOrd="0" parTransId="{B9AB5E04-06CC-4583-A19F-D752414AC906}" sibTransId="{EF52216E-E273-4247-89B8-17BDCBC73767}"/>
    <dgm:cxn modelId="{A4CEFF2B-03DE-4A3C-8354-00A1366A6C0B}" type="presOf" srcId="{64C65A79-59FF-449C-A110-8A48AAFEC061}" destId="{6D19599B-017D-41F1-943F-75BEBBCCD190}" srcOrd="0" destOrd="0" presId="urn:microsoft.com/office/officeart/2005/8/layout/cycle6"/>
    <dgm:cxn modelId="{B2474E3D-8380-4CAF-A0F2-76F1A558BD54}" type="presOf" srcId="{6D52384C-4BCF-4712-8EF0-32193DA7CCAA}" destId="{748C3C76-D631-4195-B234-56AE8E097E75}" srcOrd="0" destOrd="0" presId="urn:microsoft.com/office/officeart/2005/8/layout/cycle6"/>
    <dgm:cxn modelId="{B7D1053E-8754-459C-8126-FF155F9C9395}" srcId="{64C65A79-59FF-449C-A110-8A48AAFEC061}" destId="{48977F74-8432-4B64-BAF7-875284945919}" srcOrd="3" destOrd="0" parTransId="{86D72640-8D13-48BB-8517-636B1A606C9A}" sibTransId="{1B2D9C86-DBDB-4159-A781-5C1F10A446D5}"/>
    <dgm:cxn modelId="{E69E0646-36BA-4403-AD9A-208617F633B5}" type="presOf" srcId="{484DFADE-A727-4832-939D-41671F344E54}" destId="{58B1777C-8942-493C-8174-6C748A573013}" srcOrd="0" destOrd="0" presId="urn:microsoft.com/office/officeart/2005/8/layout/cycle6"/>
    <dgm:cxn modelId="{A8141B77-80F1-410C-A814-0AD65A550440}" srcId="{64C65A79-59FF-449C-A110-8A48AAFEC061}" destId="{7CEADFF2-9B2A-40D3-8308-0241819C95FE}" srcOrd="4" destOrd="0" parTransId="{977326FE-8B67-4D7A-9851-61267F6CCFEA}" sibTransId="{484DFADE-A727-4832-939D-41671F344E54}"/>
    <dgm:cxn modelId="{A10A5757-FD1C-44A3-B7D9-D916F5FBE12D}" type="presOf" srcId="{05C1FA90-79B5-4FAF-BC7A-300152374A6D}" destId="{2C2F455D-AC86-4530-8023-8D0CDC237189}" srcOrd="0" destOrd="0" presId="urn:microsoft.com/office/officeart/2005/8/layout/cycle6"/>
    <dgm:cxn modelId="{CFA68A7F-94FA-4782-B24F-7D744A03EFBC}" srcId="{64C65A79-59FF-449C-A110-8A48AAFEC061}" destId="{6D52384C-4BCF-4712-8EF0-32193DA7CCAA}" srcOrd="0" destOrd="0" parTransId="{009FEADE-0B75-4DD7-BB0D-40FE1BBBF174}" sibTransId="{49D6F5BC-396B-464B-9121-E5DB76B0296A}"/>
    <dgm:cxn modelId="{D0360D86-6EE4-4D2B-8C7E-F2F39BFC3466}" type="presOf" srcId="{EF52216E-E273-4247-89B8-17BDCBC73767}" destId="{5BC85911-A13F-40A3-A32E-EB289490F371}" srcOrd="0" destOrd="0" presId="urn:microsoft.com/office/officeart/2005/8/layout/cycle6"/>
    <dgm:cxn modelId="{C34B0FC8-3F11-420F-B1D1-1FDF78233A56}" type="presOf" srcId="{BB5DB964-15AF-4169-8A29-0E09772CBD11}" destId="{A0B8A061-3080-4A79-AEC8-214278CF9787}" srcOrd="0" destOrd="0" presId="urn:microsoft.com/office/officeart/2005/8/layout/cycle6"/>
    <dgm:cxn modelId="{40F112CD-BE93-403C-9250-A57C72F9F912}" type="presOf" srcId="{09D3AE4A-B41D-4208-87A3-2E38FDB1E7D1}" destId="{50A93206-101D-49F6-BCD9-F04CD75685F8}" srcOrd="0" destOrd="0" presId="urn:microsoft.com/office/officeart/2005/8/layout/cycle6"/>
    <dgm:cxn modelId="{5527FFD2-C48B-491E-B6A6-EAC7CAA6511D}" type="presOf" srcId="{7AB8409D-1C77-4A8A-9E66-BB9E58AFA378}" destId="{B82FE042-CC43-47BD-9EAA-CCB182E4DF98}" srcOrd="0" destOrd="0" presId="urn:microsoft.com/office/officeart/2005/8/layout/cycle6"/>
    <dgm:cxn modelId="{C482D9DC-9783-43DF-939C-43AABB945984}" srcId="{64C65A79-59FF-449C-A110-8A48AAFEC061}" destId="{09D3AE4A-B41D-4208-87A3-2E38FDB1E7D1}" srcOrd="2" destOrd="0" parTransId="{9F0B0A04-4BE9-4510-8341-FB33A7BBD283}" sibTransId="{7AB8409D-1C77-4A8A-9E66-BB9E58AFA378}"/>
    <dgm:cxn modelId="{23D8FFEE-AECA-4919-AADD-15A889D61D61}" type="presOf" srcId="{1B2D9C86-DBDB-4159-A781-5C1F10A446D5}" destId="{B6F2A3F6-229B-454B-8418-A803C222A7CA}" srcOrd="0" destOrd="0" presId="urn:microsoft.com/office/officeart/2005/8/layout/cycle6"/>
    <dgm:cxn modelId="{D0A5CBF5-EB47-41EC-8B0B-2618432B95EC}" srcId="{64C65A79-59FF-449C-A110-8A48AAFEC061}" destId="{721045BD-B1D2-4138-9155-B85C2E50547E}" srcOrd="5" destOrd="0" parTransId="{D18D272A-DD94-46F6-855E-FA5A5F3F846C}" sibTransId="{05C1FA90-79B5-4FAF-BC7A-300152374A6D}"/>
    <dgm:cxn modelId="{F5023E41-DD2B-4543-AA6F-1CF785B9E208}" type="presParOf" srcId="{6D19599B-017D-41F1-943F-75BEBBCCD190}" destId="{748C3C76-D631-4195-B234-56AE8E097E75}" srcOrd="0" destOrd="0" presId="urn:microsoft.com/office/officeart/2005/8/layout/cycle6"/>
    <dgm:cxn modelId="{B6AF2086-43B2-49BF-B0BE-47AD52483D97}" type="presParOf" srcId="{6D19599B-017D-41F1-943F-75BEBBCCD190}" destId="{D74CE1B2-4E37-4EB1-B815-E21D84867279}" srcOrd="1" destOrd="0" presId="urn:microsoft.com/office/officeart/2005/8/layout/cycle6"/>
    <dgm:cxn modelId="{80B5C8EA-953A-42E1-91A0-D32CABFFA711}" type="presParOf" srcId="{6D19599B-017D-41F1-943F-75BEBBCCD190}" destId="{A5CC9FA0-54DC-4C01-AA27-7CA5311F7E91}" srcOrd="2" destOrd="0" presId="urn:microsoft.com/office/officeart/2005/8/layout/cycle6"/>
    <dgm:cxn modelId="{D78F6A83-400E-483D-BA2C-62AAC2BA2943}" type="presParOf" srcId="{6D19599B-017D-41F1-943F-75BEBBCCD190}" destId="{A0B8A061-3080-4A79-AEC8-214278CF9787}" srcOrd="3" destOrd="0" presId="urn:microsoft.com/office/officeart/2005/8/layout/cycle6"/>
    <dgm:cxn modelId="{2D20AB73-EAFA-4F1A-92B4-4103DBA69F52}" type="presParOf" srcId="{6D19599B-017D-41F1-943F-75BEBBCCD190}" destId="{E76ECA15-24F6-46C5-A62D-DB10A3893FF4}" srcOrd="4" destOrd="0" presId="urn:microsoft.com/office/officeart/2005/8/layout/cycle6"/>
    <dgm:cxn modelId="{C5052CF1-6BFD-4D53-A269-2DCE91216AB1}" type="presParOf" srcId="{6D19599B-017D-41F1-943F-75BEBBCCD190}" destId="{5BC85911-A13F-40A3-A32E-EB289490F371}" srcOrd="5" destOrd="0" presId="urn:microsoft.com/office/officeart/2005/8/layout/cycle6"/>
    <dgm:cxn modelId="{D72ECBAE-98B3-4356-B846-A561FA514DD6}" type="presParOf" srcId="{6D19599B-017D-41F1-943F-75BEBBCCD190}" destId="{50A93206-101D-49F6-BCD9-F04CD75685F8}" srcOrd="6" destOrd="0" presId="urn:microsoft.com/office/officeart/2005/8/layout/cycle6"/>
    <dgm:cxn modelId="{6D6CA2AB-AAC3-4A6B-99ED-0DD18C43F763}" type="presParOf" srcId="{6D19599B-017D-41F1-943F-75BEBBCCD190}" destId="{2A31E512-6992-4DD6-B784-3BC08577FB86}" srcOrd="7" destOrd="0" presId="urn:microsoft.com/office/officeart/2005/8/layout/cycle6"/>
    <dgm:cxn modelId="{AA32390B-31E2-4E35-A34D-63EF287F0DD2}" type="presParOf" srcId="{6D19599B-017D-41F1-943F-75BEBBCCD190}" destId="{B82FE042-CC43-47BD-9EAA-CCB182E4DF98}" srcOrd="8" destOrd="0" presId="urn:microsoft.com/office/officeart/2005/8/layout/cycle6"/>
    <dgm:cxn modelId="{93906C14-D664-4D79-BDCD-86F65E4E749B}" type="presParOf" srcId="{6D19599B-017D-41F1-943F-75BEBBCCD190}" destId="{32B168F5-BBC5-43A0-B923-44D481120A3B}" srcOrd="9" destOrd="0" presId="urn:microsoft.com/office/officeart/2005/8/layout/cycle6"/>
    <dgm:cxn modelId="{21567FB8-88C6-448F-B01A-5A0E7A98109B}" type="presParOf" srcId="{6D19599B-017D-41F1-943F-75BEBBCCD190}" destId="{B5FF82A4-289E-43E4-B40A-E5705F2448B8}" srcOrd="10" destOrd="0" presId="urn:microsoft.com/office/officeart/2005/8/layout/cycle6"/>
    <dgm:cxn modelId="{364D679A-FAA9-4AE9-8EAB-15D7CC8273EB}" type="presParOf" srcId="{6D19599B-017D-41F1-943F-75BEBBCCD190}" destId="{B6F2A3F6-229B-454B-8418-A803C222A7CA}" srcOrd="11" destOrd="0" presId="urn:microsoft.com/office/officeart/2005/8/layout/cycle6"/>
    <dgm:cxn modelId="{F538CA66-39F3-4157-BC69-BCBDB2612CA8}" type="presParOf" srcId="{6D19599B-017D-41F1-943F-75BEBBCCD190}" destId="{AE50008B-D7B5-4E64-B505-DCD577B06228}" srcOrd="12" destOrd="0" presId="urn:microsoft.com/office/officeart/2005/8/layout/cycle6"/>
    <dgm:cxn modelId="{2E7939CD-2C2A-4D96-A0A5-E1713FCFD151}" type="presParOf" srcId="{6D19599B-017D-41F1-943F-75BEBBCCD190}" destId="{1A5A2C91-4715-4E33-97BE-153D1BD95BE5}" srcOrd="13" destOrd="0" presId="urn:microsoft.com/office/officeart/2005/8/layout/cycle6"/>
    <dgm:cxn modelId="{83A5448C-C33C-4D56-A97A-32495A157754}" type="presParOf" srcId="{6D19599B-017D-41F1-943F-75BEBBCCD190}" destId="{58B1777C-8942-493C-8174-6C748A573013}" srcOrd="14" destOrd="0" presId="urn:microsoft.com/office/officeart/2005/8/layout/cycle6"/>
    <dgm:cxn modelId="{75CB5E17-D9DC-4D7E-8C22-E5A4AFDF303F}" type="presParOf" srcId="{6D19599B-017D-41F1-943F-75BEBBCCD190}" destId="{D44FC6ED-CAFF-4BDB-AD0D-0F48CAA9500E}" srcOrd="15" destOrd="0" presId="urn:microsoft.com/office/officeart/2005/8/layout/cycle6"/>
    <dgm:cxn modelId="{E617D4DE-770B-411D-9E71-152A9F5ABF2A}" type="presParOf" srcId="{6D19599B-017D-41F1-943F-75BEBBCCD190}" destId="{01C24E3C-9654-42FB-9022-225F84083BDA}" srcOrd="16" destOrd="0" presId="urn:microsoft.com/office/officeart/2005/8/layout/cycle6"/>
    <dgm:cxn modelId="{5E2DDB7D-0544-4C3E-847E-4DCB0BC3654C}" type="presParOf" srcId="{6D19599B-017D-41F1-943F-75BEBBCCD190}" destId="{2C2F455D-AC86-4530-8023-8D0CDC237189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8C3C76-D631-4195-B234-56AE8E097E75}">
      <dsp:nvSpPr>
        <dsp:cNvPr id="0" name=""/>
        <dsp:cNvSpPr/>
      </dsp:nvSpPr>
      <dsp:spPr>
        <a:xfrm>
          <a:off x="4327196" y="0"/>
          <a:ext cx="1309806" cy="851374"/>
        </a:xfrm>
        <a:prstGeom prst="roundRect">
          <a:avLst/>
        </a:prstGeom>
        <a:solidFill>
          <a:schemeClr val="accent1"/>
        </a:soli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b="1" kern="1200" dirty="0">
              <a:solidFill>
                <a:schemeClr val="tx1"/>
              </a:solidFill>
            </a:rPr>
            <a:t>Баща му</a:t>
          </a:r>
        </a:p>
      </dsp:txBody>
      <dsp:txXfrm>
        <a:off x="4368757" y="41561"/>
        <a:ext cx="1226684" cy="768252"/>
      </dsp:txXfrm>
    </dsp:sp>
    <dsp:sp modelId="{A5CC9FA0-54DC-4C01-AA27-7CA5311F7E91}">
      <dsp:nvSpPr>
        <dsp:cNvPr id="0" name=""/>
        <dsp:cNvSpPr/>
      </dsp:nvSpPr>
      <dsp:spPr>
        <a:xfrm>
          <a:off x="3423637" y="511445"/>
          <a:ext cx="4017680" cy="4017680"/>
        </a:xfrm>
        <a:custGeom>
          <a:avLst/>
          <a:gdLst/>
          <a:ahLst/>
          <a:cxnLst/>
          <a:rect l="0" t="0" r="0" b="0"/>
          <a:pathLst>
            <a:path>
              <a:moveTo>
                <a:pt x="2226799" y="11859"/>
              </a:moveTo>
              <a:arcTo wR="2008840" hR="2008840" stAng="16573732" swAng="2311408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B8A061-3080-4A79-AEC8-214278CF9787}">
      <dsp:nvSpPr>
        <dsp:cNvPr id="0" name=""/>
        <dsp:cNvSpPr/>
      </dsp:nvSpPr>
      <dsp:spPr>
        <a:xfrm>
          <a:off x="6406605" y="1103237"/>
          <a:ext cx="1381845" cy="84001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b="1" u="none" kern="1200" dirty="0">
              <a:solidFill>
                <a:schemeClr val="tx1"/>
              </a:solidFill>
              <a:effectLst/>
              <a:latin typeface="Bahnschrift" panose="020B0502040204020203" pitchFamily="34" charset="0"/>
            </a:rPr>
            <a:t>Татко Пиер</a:t>
          </a:r>
        </a:p>
      </dsp:txBody>
      <dsp:txXfrm>
        <a:off x="6447611" y="1144243"/>
        <a:ext cx="1299833" cy="758004"/>
      </dsp:txXfrm>
    </dsp:sp>
    <dsp:sp modelId="{5BC85911-A13F-40A3-A32E-EB289490F371}">
      <dsp:nvSpPr>
        <dsp:cNvPr id="0" name=""/>
        <dsp:cNvSpPr/>
      </dsp:nvSpPr>
      <dsp:spPr>
        <a:xfrm>
          <a:off x="3254019" y="315750"/>
          <a:ext cx="4017680" cy="4017680"/>
        </a:xfrm>
        <a:custGeom>
          <a:avLst/>
          <a:gdLst/>
          <a:ahLst/>
          <a:cxnLst/>
          <a:rect l="0" t="0" r="0" b="0"/>
          <a:pathLst>
            <a:path>
              <a:moveTo>
                <a:pt x="3983100" y="1637714"/>
              </a:moveTo>
              <a:arcTo wR="2008840" hR="2008840" stAng="20961219" swAng="176381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93206-101D-49F6-BCD9-F04CD75685F8}">
      <dsp:nvSpPr>
        <dsp:cNvPr id="0" name=""/>
        <dsp:cNvSpPr/>
      </dsp:nvSpPr>
      <dsp:spPr>
        <a:xfrm>
          <a:off x="6241431" y="2980164"/>
          <a:ext cx="1467978" cy="96995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800" b="1" kern="1200" dirty="0">
              <a:solidFill>
                <a:schemeClr val="tx1"/>
              </a:solidFill>
            </a:rPr>
            <a:t>Мария</a:t>
          </a:r>
        </a:p>
      </dsp:txBody>
      <dsp:txXfrm>
        <a:off x="6288780" y="3027513"/>
        <a:ext cx="1373280" cy="875255"/>
      </dsp:txXfrm>
    </dsp:sp>
    <dsp:sp modelId="{B82FE042-CC43-47BD-9EAA-CCB182E4DF98}">
      <dsp:nvSpPr>
        <dsp:cNvPr id="0" name=""/>
        <dsp:cNvSpPr/>
      </dsp:nvSpPr>
      <dsp:spPr>
        <a:xfrm>
          <a:off x="3734845" y="138147"/>
          <a:ext cx="4017680" cy="4017680"/>
        </a:xfrm>
        <a:custGeom>
          <a:avLst/>
          <a:gdLst/>
          <a:ahLst/>
          <a:cxnLst/>
          <a:rect l="0" t="0" r="0" b="0"/>
          <a:pathLst>
            <a:path>
              <a:moveTo>
                <a:pt x="2885610" y="3816245"/>
              </a:moveTo>
              <a:arcTo wR="2008840" hR="2008840" stAng="3847322" swAng="165151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B168F5-BBC5-43A0-B923-44D481120A3B}">
      <dsp:nvSpPr>
        <dsp:cNvPr id="0" name=""/>
        <dsp:cNvSpPr/>
      </dsp:nvSpPr>
      <dsp:spPr>
        <a:xfrm>
          <a:off x="4366389" y="3849568"/>
          <a:ext cx="1309806" cy="8513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b="1" kern="1200" dirty="0" err="1">
              <a:solidFill>
                <a:schemeClr val="tx1"/>
              </a:solidFill>
            </a:rPr>
            <a:t>Барутчиев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4407950" y="3891129"/>
        <a:ext cx="1226684" cy="768252"/>
      </dsp:txXfrm>
    </dsp:sp>
    <dsp:sp modelId="{B6F2A3F6-229B-454B-8418-A803C222A7CA}">
      <dsp:nvSpPr>
        <dsp:cNvPr id="0" name=""/>
        <dsp:cNvSpPr/>
      </dsp:nvSpPr>
      <dsp:spPr>
        <a:xfrm>
          <a:off x="2577981" y="149144"/>
          <a:ext cx="4017680" cy="4017680"/>
        </a:xfrm>
        <a:custGeom>
          <a:avLst/>
          <a:gdLst/>
          <a:ahLst/>
          <a:cxnLst/>
          <a:rect l="0" t="0" r="0" b="0"/>
          <a:pathLst>
            <a:path>
              <a:moveTo>
                <a:pt x="1781832" y="4004812"/>
              </a:moveTo>
              <a:arcTo wR="2008840" hR="2008840" stAng="5789312" swAng="1114833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50008B-D7B5-4E64-B505-DCD577B06228}">
      <dsp:nvSpPr>
        <dsp:cNvPr id="0" name=""/>
        <dsp:cNvSpPr/>
      </dsp:nvSpPr>
      <dsp:spPr>
        <a:xfrm>
          <a:off x="2589536" y="2906512"/>
          <a:ext cx="1384098" cy="106826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600" b="1" kern="1200" dirty="0">
              <a:solidFill>
                <a:schemeClr val="tx1"/>
              </a:solidFill>
            </a:rPr>
            <a:t>стачкува-</a:t>
          </a:r>
          <a:r>
            <a:rPr lang="bg-BG" sz="1600" b="1" kern="1200" dirty="0" err="1">
              <a:solidFill>
                <a:schemeClr val="tx1"/>
              </a:solidFill>
            </a:rPr>
            <a:t>щите</a:t>
          </a:r>
          <a:endParaRPr lang="bg-BG" sz="1600" b="1" kern="1200" dirty="0">
            <a:solidFill>
              <a:schemeClr val="tx1"/>
            </a:solidFill>
          </a:endParaRPr>
        </a:p>
      </dsp:txBody>
      <dsp:txXfrm>
        <a:off x="2641684" y="2958660"/>
        <a:ext cx="1279802" cy="963965"/>
      </dsp:txXfrm>
    </dsp:sp>
    <dsp:sp modelId="{58B1777C-8942-493C-8174-6C748A573013}">
      <dsp:nvSpPr>
        <dsp:cNvPr id="0" name=""/>
        <dsp:cNvSpPr/>
      </dsp:nvSpPr>
      <dsp:spPr>
        <a:xfrm>
          <a:off x="2908605" y="112803"/>
          <a:ext cx="4017680" cy="4017680"/>
        </a:xfrm>
        <a:custGeom>
          <a:avLst/>
          <a:gdLst/>
          <a:ahLst/>
          <a:cxnLst/>
          <a:rect l="0" t="0" r="0" b="0"/>
          <a:pathLst>
            <a:path>
              <a:moveTo>
                <a:pt x="157134" y="2787702"/>
              </a:moveTo>
              <a:arcTo wR="2008840" hR="2008840" stAng="9431247" swAng="1098440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4FC6ED-CAFF-4BDB-AD0D-0F48CAA9500E}">
      <dsp:nvSpPr>
        <dsp:cNvPr id="0" name=""/>
        <dsp:cNvSpPr/>
      </dsp:nvSpPr>
      <dsp:spPr>
        <a:xfrm>
          <a:off x="2370190" y="1212099"/>
          <a:ext cx="1309806" cy="106083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g-BG" sz="1400" b="1" kern="1200" dirty="0">
              <a:solidFill>
                <a:schemeClr val="tx1"/>
              </a:solidFill>
            </a:rPr>
            <a:t>Стефан и     Павел</a:t>
          </a:r>
        </a:p>
      </dsp:txBody>
      <dsp:txXfrm>
        <a:off x="2421976" y="1263885"/>
        <a:ext cx="1206234" cy="957265"/>
      </dsp:txXfrm>
    </dsp:sp>
    <dsp:sp modelId="{2C2F455D-AC86-4530-8023-8D0CDC237189}">
      <dsp:nvSpPr>
        <dsp:cNvPr id="0" name=""/>
        <dsp:cNvSpPr/>
      </dsp:nvSpPr>
      <dsp:spPr>
        <a:xfrm>
          <a:off x="2840943" y="479726"/>
          <a:ext cx="4017680" cy="4017680"/>
        </a:xfrm>
        <a:custGeom>
          <a:avLst/>
          <a:gdLst/>
          <a:ahLst/>
          <a:cxnLst/>
          <a:rect l="0" t="0" r="0" b="0"/>
          <a:pathLst>
            <a:path>
              <a:moveTo>
                <a:pt x="465494" y="722946"/>
              </a:moveTo>
              <a:arcTo wR="2008840" hR="2008840" stAng="13188036" swAng="2086305"/>
            </a:path>
          </a:pathLst>
        </a:custGeom>
        <a:noFill/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3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8658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514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0715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9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815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800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24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63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143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94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2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65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16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Редактиране на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16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Редактиране на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7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868681" y="95156"/>
            <a:ext cx="8915399" cy="2262781"/>
          </a:xfrm>
        </p:spPr>
        <p:txBody>
          <a:bodyPr/>
          <a:lstStyle/>
          <a:p>
            <a:pPr algn="ctr"/>
            <a:r>
              <a:rPr lang="bg-B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О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SemiCondensed" panose="020B0502040204020203" pitchFamily="34" charset="0"/>
              </a:rPr>
              <a:t>бразите на Борис и Ирина след раздялата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 SemiCondensed" panose="020B0502040204020203" pitchFamily="34" charset="0"/>
            </a:endParaRPr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2080" y="2877792"/>
            <a:ext cx="6462237" cy="363282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257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851993"/>
          </a:xfrm>
        </p:spPr>
        <p:txBody>
          <a:bodyPr/>
          <a:lstStyle/>
          <a:p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Борис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2592923" y="1476102"/>
            <a:ext cx="8523567" cy="4990011"/>
          </a:xfrm>
        </p:spPr>
        <p:txBody>
          <a:bodyPr>
            <a:noAutofit/>
          </a:bodyPr>
          <a:lstStyle/>
          <a:p>
            <a:r>
              <a:rPr lang="ru-RU" sz="1700" dirty="0"/>
              <a:t> </a:t>
            </a:r>
            <a:r>
              <a:rPr lang="ru-RU" sz="1700" dirty="0" err="1"/>
              <a:t>Представен</a:t>
            </a:r>
            <a:r>
              <a:rPr lang="ru-RU" sz="1700" dirty="0"/>
              <a:t> е като "</a:t>
            </a:r>
            <a:r>
              <a:rPr lang="ru-RU" sz="1700" dirty="0" err="1"/>
              <a:t>тютюнев</a:t>
            </a:r>
            <a:r>
              <a:rPr lang="ru-RU" sz="1700" dirty="0"/>
              <a:t> </a:t>
            </a:r>
            <a:r>
              <a:rPr lang="ru-RU" sz="1700" dirty="0" err="1"/>
              <a:t>цар</a:t>
            </a:r>
            <a:r>
              <a:rPr lang="ru-RU" sz="1700" dirty="0"/>
              <a:t>". </a:t>
            </a:r>
            <a:r>
              <a:rPr lang="ru-RU" sz="1700" dirty="0" err="1"/>
              <a:t>Заживява</a:t>
            </a:r>
            <a:r>
              <a:rPr lang="ru-RU" sz="1700" dirty="0"/>
              <a:t> </a:t>
            </a:r>
            <a:r>
              <a:rPr lang="ru-RU" sz="1700" dirty="0" err="1"/>
              <a:t>със</a:t>
            </a:r>
            <a:r>
              <a:rPr lang="ru-RU" sz="1700" dirty="0"/>
              <a:t> </a:t>
            </a:r>
            <a:r>
              <a:rPr lang="ru-RU" sz="1700" dirty="0" err="1"/>
              <a:t>самочувствието</a:t>
            </a:r>
            <a:r>
              <a:rPr lang="ru-RU" sz="1700" dirty="0"/>
              <a:t> на </a:t>
            </a:r>
            <a:r>
              <a:rPr lang="ru-RU" sz="1700" dirty="0" err="1"/>
              <a:t>човек</a:t>
            </a:r>
            <a:r>
              <a:rPr lang="ru-RU" sz="1700" dirty="0"/>
              <a:t>, който не </a:t>
            </a:r>
            <a:r>
              <a:rPr lang="ru-RU" sz="1700" dirty="0" err="1"/>
              <a:t>зависи</a:t>
            </a:r>
            <a:r>
              <a:rPr lang="ru-RU" sz="1700" dirty="0"/>
              <a:t> от никого и от </a:t>
            </a:r>
            <a:r>
              <a:rPr lang="ru-RU" sz="1700" dirty="0" err="1"/>
              <a:t>нищо</a:t>
            </a:r>
            <a:r>
              <a:rPr lang="ru-RU" sz="1700" dirty="0"/>
              <a:t>. </a:t>
            </a:r>
            <a:r>
              <a:rPr lang="ru-RU" sz="1700" dirty="0" err="1"/>
              <a:t>Устремен</a:t>
            </a:r>
            <a:r>
              <a:rPr lang="ru-RU" sz="1700" dirty="0"/>
              <a:t> </a:t>
            </a:r>
            <a:r>
              <a:rPr lang="ru-RU" sz="1700" dirty="0" err="1"/>
              <a:t>към</a:t>
            </a:r>
            <a:r>
              <a:rPr lang="ru-RU" sz="1700" dirty="0"/>
              <a:t> </a:t>
            </a:r>
            <a:r>
              <a:rPr lang="ru-RU" sz="1700" dirty="0" err="1"/>
              <a:t>целта</a:t>
            </a:r>
            <a:r>
              <a:rPr lang="ru-RU" sz="1700" dirty="0"/>
              <a:t> си, той не </a:t>
            </a:r>
            <a:r>
              <a:rPr lang="ru-RU" sz="1700" dirty="0" err="1"/>
              <a:t>подбира</a:t>
            </a:r>
            <a:r>
              <a:rPr lang="ru-RU" sz="1700" dirty="0"/>
              <a:t> средства за </a:t>
            </a:r>
            <a:r>
              <a:rPr lang="ru-RU" sz="1700" dirty="0" err="1"/>
              <a:t>постигането</a:t>
            </a:r>
            <a:r>
              <a:rPr lang="ru-RU" sz="1700" dirty="0"/>
              <a:t> й. А </a:t>
            </a:r>
            <a:r>
              <a:rPr lang="ru-RU" sz="1700" dirty="0" err="1"/>
              <a:t>каква</a:t>
            </a:r>
            <a:r>
              <a:rPr lang="ru-RU" sz="1700" dirty="0"/>
              <a:t> е </a:t>
            </a:r>
            <a:r>
              <a:rPr lang="ru-RU" sz="1700" dirty="0" err="1"/>
              <a:t>целта</a:t>
            </a:r>
            <a:r>
              <a:rPr lang="ru-RU" sz="1700" dirty="0"/>
              <a:t> му</a:t>
            </a:r>
            <a:r>
              <a:rPr lang="ru-RU" sz="1700" dirty="0">
                <a:latin typeface="Bahnschrift" panose="020B0502040204020203" pitchFamily="34" charset="0"/>
              </a:rPr>
              <a:t>?</a:t>
            </a:r>
            <a:r>
              <a:rPr lang="ru-RU" sz="1700" dirty="0"/>
              <a:t> Не просто пари, а пари, чрез </a:t>
            </a:r>
            <a:r>
              <a:rPr lang="ru-RU" sz="1700" dirty="0" err="1"/>
              <a:t>които</a:t>
            </a:r>
            <a:r>
              <a:rPr lang="ru-RU" sz="1700" dirty="0"/>
              <a:t> да </a:t>
            </a:r>
            <a:r>
              <a:rPr lang="ru-RU" sz="1700" dirty="0" err="1"/>
              <a:t>придобие</a:t>
            </a:r>
            <a:r>
              <a:rPr lang="ru-RU" sz="1700" dirty="0"/>
              <a:t> </a:t>
            </a:r>
            <a:r>
              <a:rPr lang="ru-RU" sz="1700" dirty="0" err="1"/>
              <a:t>повече</a:t>
            </a:r>
            <a:r>
              <a:rPr lang="ru-RU" sz="1700" dirty="0"/>
              <a:t> </a:t>
            </a:r>
            <a:r>
              <a:rPr lang="ru-RU" sz="1700" dirty="0" err="1"/>
              <a:t>власт</a:t>
            </a:r>
            <a:r>
              <a:rPr lang="ru-RU" sz="1700" dirty="0"/>
              <a:t> над </a:t>
            </a:r>
            <a:r>
              <a:rPr lang="ru-RU" sz="1700" dirty="0" err="1"/>
              <a:t>хората</a:t>
            </a:r>
            <a:r>
              <a:rPr lang="ru-RU" sz="1700" dirty="0"/>
              <a:t> и </a:t>
            </a:r>
            <a:r>
              <a:rPr lang="ru-RU" sz="1700" dirty="0" err="1"/>
              <a:t>отмъщение</a:t>
            </a:r>
            <a:r>
              <a:rPr lang="ru-RU" sz="1700" dirty="0"/>
              <a:t> за </a:t>
            </a:r>
            <a:r>
              <a:rPr lang="ru-RU" sz="1700" dirty="0" err="1"/>
              <a:t>бедността</a:t>
            </a:r>
            <a:r>
              <a:rPr lang="ru-RU" sz="1700" dirty="0"/>
              <a:t>. "</a:t>
            </a:r>
            <a:r>
              <a:rPr lang="ru-RU" sz="1700" b="1" i="1" dirty="0"/>
              <a:t>Парите са </a:t>
            </a:r>
            <a:r>
              <a:rPr lang="ru-RU" sz="1700" b="1" i="1" dirty="0" err="1"/>
              <a:t>нищо</a:t>
            </a:r>
            <a:r>
              <a:rPr lang="ru-RU" sz="1700" b="1" i="1" dirty="0"/>
              <a:t>... При парите </a:t>
            </a:r>
            <a:r>
              <a:rPr lang="ru-RU" sz="1700" b="1" i="1" dirty="0" err="1"/>
              <a:t>остават</a:t>
            </a:r>
            <a:r>
              <a:rPr lang="ru-RU" sz="1700" b="1" i="1" dirty="0"/>
              <a:t> само </a:t>
            </a:r>
            <a:r>
              <a:rPr lang="ru-RU" sz="1700" b="1" i="1" dirty="0" err="1"/>
              <a:t>глупците</a:t>
            </a:r>
            <a:r>
              <a:rPr lang="ru-RU" sz="1700" b="1" i="1" dirty="0"/>
              <a:t>. Много </a:t>
            </a:r>
            <a:r>
              <a:rPr lang="ru-RU" sz="1700" b="1" i="1" dirty="0" err="1"/>
              <a:t>по-важни</a:t>
            </a:r>
            <a:r>
              <a:rPr lang="ru-RU" sz="1700" b="1" i="1" dirty="0"/>
              <a:t> са </a:t>
            </a:r>
            <a:r>
              <a:rPr lang="ru-RU" sz="1700" b="1" i="1" dirty="0" err="1"/>
              <a:t>властта</a:t>
            </a:r>
            <a:r>
              <a:rPr lang="ru-RU" sz="1700" b="1" i="1" dirty="0"/>
              <a:t> и </a:t>
            </a:r>
            <a:r>
              <a:rPr lang="ru-RU" sz="1700" b="1" i="1" dirty="0" err="1"/>
              <a:t>могъществото</a:t>
            </a:r>
            <a:r>
              <a:rPr lang="ru-RU" sz="1700" b="1" i="1" dirty="0"/>
              <a:t>, </a:t>
            </a:r>
            <a:r>
              <a:rPr lang="ru-RU" sz="1700" b="1" i="1" dirty="0" err="1"/>
              <a:t>които</a:t>
            </a:r>
            <a:r>
              <a:rPr lang="ru-RU" sz="1700" b="1" i="1" dirty="0"/>
              <a:t> </a:t>
            </a:r>
            <a:r>
              <a:rPr lang="ru-RU" sz="1700" b="1" i="1" dirty="0" err="1"/>
              <a:t>създават</a:t>
            </a:r>
            <a:r>
              <a:rPr lang="ru-RU" sz="1700" b="1" i="1" dirty="0"/>
              <a:t>..." </a:t>
            </a:r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7401" y="3971107"/>
            <a:ext cx="2343150" cy="1943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789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615338" y="944879"/>
            <a:ext cx="8915400" cy="3777622"/>
          </a:xfrm>
        </p:spPr>
        <p:txBody>
          <a:bodyPr/>
          <a:lstStyle/>
          <a:p>
            <a:r>
              <a:rPr lang="ru-RU" dirty="0" err="1"/>
              <a:t>Наблюдавайки</a:t>
            </a:r>
            <a:r>
              <a:rPr lang="ru-RU" dirty="0"/>
              <a:t> </a:t>
            </a:r>
            <a:r>
              <a:rPr lang="ru-RU" dirty="0" err="1"/>
              <a:t>това</a:t>
            </a:r>
            <a:r>
              <a:rPr lang="ru-RU" dirty="0"/>
              <a:t>, Ирина </a:t>
            </a:r>
            <a:r>
              <a:rPr lang="ru-RU" dirty="0" err="1"/>
              <a:t>разбира</a:t>
            </a:r>
            <a:r>
              <a:rPr lang="ru-RU" dirty="0"/>
              <a:t>, че Борис се </a:t>
            </a:r>
            <a:r>
              <a:rPr lang="ru-RU" dirty="0" err="1"/>
              <a:t>самоосъжда</a:t>
            </a:r>
            <a:r>
              <a:rPr lang="ru-RU" dirty="0"/>
              <a:t>, че </a:t>
            </a:r>
            <a:r>
              <a:rPr lang="ru-RU" dirty="0" err="1"/>
              <a:t>златната</a:t>
            </a:r>
            <a:r>
              <a:rPr lang="ru-RU" dirty="0"/>
              <a:t> треска </a:t>
            </a:r>
            <a:r>
              <a:rPr lang="ru-RU" dirty="0" err="1"/>
              <a:t>го</a:t>
            </a:r>
            <a:r>
              <a:rPr lang="ru-RU" dirty="0"/>
              <a:t> води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гибел</a:t>
            </a:r>
            <a:r>
              <a:rPr lang="ru-RU" dirty="0"/>
              <a:t>. Той </a:t>
            </a:r>
            <a:r>
              <a:rPr lang="ru-RU" dirty="0" err="1"/>
              <a:t>печели</a:t>
            </a:r>
            <a:r>
              <a:rPr lang="ru-RU" dirty="0"/>
              <a:t> </a:t>
            </a:r>
            <a:r>
              <a:rPr lang="ru-RU" dirty="0" err="1"/>
              <a:t>всичко</a:t>
            </a:r>
            <a:r>
              <a:rPr lang="ru-RU" dirty="0"/>
              <a:t>, за което </a:t>
            </a:r>
            <a:r>
              <a:rPr lang="ru-RU" dirty="0" err="1"/>
              <a:t>мечтае</a:t>
            </a:r>
            <a:r>
              <a:rPr lang="ru-RU" dirty="0"/>
              <a:t>, но и плаща с </a:t>
            </a:r>
            <a:r>
              <a:rPr lang="ru-RU" dirty="0" err="1"/>
              <a:t>всичко</a:t>
            </a:r>
            <a:r>
              <a:rPr lang="ru-RU" dirty="0"/>
              <a:t>, което </a:t>
            </a:r>
            <a:r>
              <a:rPr lang="ru-RU" dirty="0" err="1"/>
              <a:t>има</a:t>
            </a:r>
            <a:r>
              <a:rPr lang="ru-RU" dirty="0"/>
              <a:t>. </a:t>
            </a:r>
            <a:r>
              <a:rPr lang="ru-RU" u="sng" dirty="0" err="1"/>
              <a:t>Героят</a:t>
            </a:r>
            <a:r>
              <a:rPr lang="ru-RU" u="sng" dirty="0"/>
              <a:t> на </a:t>
            </a:r>
            <a:r>
              <a:rPr lang="ru-RU" u="sng" dirty="0" err="1"/>
              <a:t>Димов</a:t>
            </a:r>
            <a:r>
              <a:rPr lang="ru-RU" u="sng" dirty="0"/>
              <a:t> </a:t>
            </a:r>
            <a:r>
              <a:rPr lang="ru-RU" u="sng" dirty="0" err="1"/>
              <a:t>илюстрира</a:t>
            </a:r>
            <a:r>
              <a:rPr lang="ru-RU" u="sng" dirty="0"/>
              <a:t> </a:t>
            </a:r>
            <a:r>
              <a:rPr lang="ru-RU" u="sng" dirty="0" err="1"/>
              <a:t>идеята</a:t>
            </a:r>
            <a:r>
              <a:rPr lang="ru-RU" u="sng" dirty="0"/>
              <a:t> за </a:t>
            </a:r>
            <a:r>
              <a:rPr lang="ru-RU" u="sng" dirty="0" err="1"/>
              <a:t>абсурдния</a:t>
            </a:r>
            <a:r>
              <a:rPr lang="ru-RU" u="sng" dirty="0"/>
              <a:t> </a:t>
            </a:r>
            <a:r>
              <a:rPr lang="ru-RU" u="sng" dirty="0" err="1"/>
              <a:t>човешки</a:t>
            </a:r>
            <a:r>
              <a:rPr lang="ru-RU" u="sng" dirty="0"/>
              <a:t> живот, построен </a:t>
            </a:r>
            <a:r>
              <a:rPr lang="ru-RU" u="sng" dirty="0" err="1"/>
              <a:t>върху</a:t>
            </a:r>
            <a:r>
              <a:rPr lang="ru-RU" u="sng" dirty="0"/>
              <a:t> </a:t>
            </a:r>
            <a:r>
              <a:rPr lang="ru-RU" u="sng" dirty="0" err="1"/>
              <a:t>илюзорното</a:t>
            </a:r>
            <a:r>
              <a:rPr lang="ru-RU" u="sng" dirty="0"/>
              <a:t> </a:t>
            </a:r>
            <a:r>
              <a:rPr lang="ru-RU" u="sng" dirty="0" err="1"/>
              <a:t>щастие</a:t>
            </a:r>
            <a:r>
              <a:rPr lang="ru-RU" u="sng" dirty="0"/>
              <a:t>, </a:t>
            </a:r>
            <a:r>
              <a:rPr lang="ru-RU" u="sng" dirty="0" err="1"/>
              <a:t>носено</a:t>
            </a:r>
            <a:r>
              <a:rPr lang="ru-RU" u="sng" dirty="0"/>
              <a:t> от парите. </a:t>
            </a:r>
            <a:r>
              <a:rPr lang="ru-RU" dirty="0"/>
              <a:t>На </a:t>
            </a:r>
            <a:r>
              <a:rPr lang="ru-RU" dirty="0" err="1"/>
              <a:t>демонстрираната</a:t>
            </a:r>
            <a:r>
              <a:rPr lang="ru-RU" dirty="0"/>
              <a:t> сила, </a:t>
            </a:r>
            <a:r>
              <a:rPr lang="ru-RU" dirty="0" err="1"/>
              <a:t>могъщество</a:t>
            </a:r>
            <a:r>
              <a:rPr lang="ru-RU" dirty="0"/>
              <a:t>, самочувствие, </a:t>
            </a:r>
            <a:r>
              <a:rPr lang="ru-RU" dirty="0" err="1"/>
              <a:t>щастие</a:t>
            </a:r>
            <a:r>
              <a:rPr lang="ru-RU" dirty="0"/>
              <a:t> е </a:t>
            </a:r>
            <a:r>
              <a:rPr lang="ru-RU" dirty="0" err="1"/>
              <a:t>противопоставено</a:t>
            </a:r>
            <a:r>
              <a:rPr lang="ru-RU" dirty="0"/>
              <a:t> </a:t>
            </a:r>
            <a:r>
              <a:rPr lang="ru-RU" dirty="0" err="1"/>
              <a:t>душевното</a:t>
            </a:r>
            <a:r>
              <a:rPr lang="ru-RU" dirty="0"/>
              <a:t> опустошение на </a:t>
            </a:r>
            <a:r>
              <a:rPr lang="ru-RU" dirty="0" err="1"/>
              <a:t>човек</a:t>
            </a:r>
            <a:r>
              <a:rPr lang="ru-RU" dirty="0"/>
              <a:t>, който се е лишил от </a:t>
            </a:r>
            <a:r>
              <a:rPr lang="ru-RU" dirty="0" err="1"/>
              <a:t>милост</a:t>
            </a:r>
            <a:r>
              <a:rPr lang="ru-RU" dirty="0"/>
              <a:t>, </a:t>
            </a:r>
            <a:r>
              <a:rPr lang="ru-RU" dirty="0" err="1"/>
              <a:t>искрени</a:t>
            </a:r>
            <a:r>
              <a:rPr lang="ru-RU" dirty="0"/>
              <a:t> чувства, </a:t>
            </a:r>
            <a:r>
              <a:rPr lang="ru-RU" dirty="0" err="1"/>
              <a:t>човечност</a:t>
            </a:r>
            <a:r>
              <a:rPr lang="ru-RU" dirty="0"/>
              <a:t>. Това е </a:t>
            </a:r>
            <a:r>
              <a:rPr lang="ru-RU" dirty="0" err="1"/>
              <a:t>драмата</a:t>
            </a:r>
            <a:r>
              <a:rPr lang="ru-RU" dirty="0"/>
              <a:t> на </a:t>
            </a:r>
            <a:r>
              <a:rPr lang="ru-RU" dirty="0" err="1"/>
              <a:t>самотния</a:t>
            </a:r>
            <a:r>
              <a:rPr lang="ru-RU" dirty="0"/>
              <a:t>, затворен, </a:t>
            </a:r>
            <a:r>
              <a:rPr lang="ru-RU" dirty="0" err="1"/>
              <a:t>измъчен</a:t>
            </a:r>
            <a:r>
              <a:rPr lang="ru-RU" dirty="0"/>
              <a:t> </a:t>
            </a:r>
            <a:r>
              <a:rPr lang="ru-RU" dirty="0" err="1"/>
              <a:t>човек</a:t>
            </a:r>
            <a:r>
              <a:rPr lang="ru-RU" dirty="0"/>
              <a:t> без Бог.</a:t>
            </a:r>
          </a:p>
          <a:p>
            <a:r>
              <a:rPr lang="ru-RU" dirty="0"/>
              <a:t> " </a:t>
            </a:r>
            <a:r>
              <a:rPr lang="ru-RU" b="1" dirty="0"/>
              <a:t>Той </a:t>
            </a:r>
            <a:r>
              <a:rPr lang="ru-RU" b="1" dirty="0" err="1"/>
              <a:t>притежаваше</a:t>
            </a:r>
            <a:r>
              <a:rPr lang="ru-RU" b="1" dirty="0"/>
              <a:t> </a:t>
            </a:r>
            <a:r>
              <a:rPr lang="ru-RU" b="1" dirty="0" err="1"/>
              <a:t>изкуството</a:t>
            </a:r>
            <a:r>
              <a:rPr lang="ru-RU" b="1" dirty="0"/>
              <a:t> да </a:t>
            </a:r>
            <a:r>
              <a:rPr lang="ru-RU" b="1" dirty="0" err="1"/>
              <a:t>постига</a:t>
            </a:r>
            <a:r>
              <a:rPr lang="ru-RU" b="1" dirty="0"/>
              <a:t> </a:t>
            </a:r>
            <a:r>
              <a:rPr lang="ru-RU" b="1" dirty="0" err="1"/>
              <a:t>всичко</a:t>
            </a:r>
            <a:r>
              <a:rPr lang="ru-RU" b="1" dirty="0"/>
              <a:t>, но след </a:t>
            </a:r>
            <a:r>
              <a:rPr lang="ru-RU" b="1" dirty="0" err="1"/>
              <a:t>успехите</a:t>
            </a:r>
            <a:r>
              <a:rPr lang="ru-RU" b="1" dirty="0"/>
              <a:t> му </a:t>
            </a:r>
            <a:r>
              <a:rPr lang="ru-RU" b="1" dirty="0" err="1"/>
              <a:t>постигнатото</a:t>
            </a:r>
            <a:r>
              <a:rPr lang="ru-RU" b="1" dirty="0"/>
              <a:t> се </a:t>
            </a:r>
            <a:r>
              <a:rPr lang="ru-RU" b="1" dirty="0" err="1"/>
              <a:t>оказваше</a:t>
            </a:r>
            <a:r>
              <a:rPr lang="ru-RU" b="1" dirty="0"/>
              <a:t> </a:t>
            </a:r>
            <a:r>
              <a:rPr lang="ru-RU" b="1" dirty="0" err="1"/>
              <a:t>недостатъчно</a:t>
            </a:r>
            <a:r>
              <a:rPr lang="ru-RU" dirty="0"/>
              <a:t>". </a:t>
            </a:r>
            <a:endParaRPr lang="bg-BG" dirty="0"/>
          </a:p>
          <a:p>
            <a:endParaRPr lang="bg-BG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1991" y="4134202"/>
            <a:ext cx="3467644" cy="229476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6669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12917" y="571859"/>
            <a:ext cx="8915399" cy="1100187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Същността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на Борис е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разкрита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чрез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взаимоотношенията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му с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другите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: </a:t>
            </a:r>
            <a:endParaRPr lang="bg-B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graphicFrame>
        <p:nvGraphicFramePr>
          <p:cNvPr id="6" name="Контейнер за съдържани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208715"/>
              </p:ext>
            </p:extLst>
          </p:nvPr>
        </p:nvGraphicFramePr>
        <p:xfrm>
          <a:off x="1528354" y="1672046"/>
          <a:ext cx="10084526" cy="4872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Текстово поле 6"/>
          <p:cNvSpPr txBox="1"/>
          <p:nvPr/>
        </p:nvSpPr>
        <p:spPr>
          <a:xfrm>
            <a:off x="5865223" y="3709850"/>
            <a:ext cx="1867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Борис</a:t>
            </a:r>
          </a:p>
        </p:txBody>
      </p:sp>
    </p:spTree>
    <p:extLst>
      <p:ext uri="{BB962C8B-B14F-4D97-AF65-F5344CB8AC3E}">
        <p14:creationId xmlns:p14="http://schemas.microsoft.com/office/powerpoint/2010/main" val="129396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717073" y="683622"/>
            <a:ext cx="8683035" cy="6566263"/>
          </a:xfrm>
        </p:spPr>
        <p:txBody>
          <a:bodyPr>
            <a:normAutofit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Редингота</a:t>
            </a:r>
            <a:r>
              <a:rPr lang="ru-RU" b="1" dirty="0"/>
              <a:t> </a:t>
            </a:r>
            <a:r>
              <a:rPr lang="ru-RU" dirty="0"/>
              <a:t>-</a:t>
            </a:r>
            <a:r>
              <a:rPr lang="ru-RU" dirty="0" err="1"/>
              <a:t>загърбеният</a:t>
            </a:r>
            <a:r>
              <a:rPr lang="ru-RU" dirty="0"/>
              <a:t> </a:t>
            </a:r>
            <a:r>
              <a:rPr lang="ru-RU" dirty="0" err="1"/>
              <a:t>баща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i="1" dirty="0" err="1"/>
              <a:t>Изпитва</a:t>
            </a:r>
            <a:r>
              <a:rPr lang="ru-RU" i="1" dirty="0"/>
              <a:t> срам от </a:t>
            </a:r>
            <a:r>
              <a:rPr lang="ru-RU" i="1" dirty="0" err="1"/>
              <a:t>баща</a:t>
            </a:r>
            <a:r>
              <a:rPr lang="ru-RU" i="1" dirty="0"/>
              <a:t> си и </a:t>
            </a:r>
            <a:r>
              <a:rPr lang="ru-RU" i="1" dirty="0" err="1"/>
              <a:t>озлобленuе</a:t>
            </a:r>
            <a:r>
              <a:rPr lang="ru-RU" i="1" dirty="0"/>
              <a:t> </a:t>
            </a:r>
            <a:r>
              <a:rPr lang="ru-RU" i="1" dirty="0" err="1"/>
              <a:t>към</a:t>
            </a:r>
            <a:r>
              <a:rPr lang="ru-RU" i="1" dirty="0"/>
              <a:t> него </a:t>
            </a:r>
            <a:r>
              <a:rPr lang="ru-RU" i="1" dirty="0" err="1"/>
              <a:t>заради</a:t>
            </a:r>
            <a:r>
              <a:rPr lang="ru-RU" i="1" dirty="0"/>
              <a:t> </a:t>
            </a:r>
            <a:r>
              <a:rPr lang="ru-RU" i="1" dirty="0" err="1"/>
              <a:t>мизерията</a:t>
            </a:r>
            <a:r>
              <a:rPr lang="ru-RU" i="1" dirty="0"/>
              <a:t>, в      </a:t>
            </a:r>
            <a:r>
              <a:rPr lang="ru-RU" i="1" dirty="0" err="1"/>
              <a:t>която</a:t>
            </a:r>
            <a:r>
              <a:rPr lang="ru-RU" i="1" dirty="0"/>
              <a:t> </a:t>
            </a:r>
            <a:r>
              <a:rPr lang="ru-RU" i="1" dirty="0" err="1"/>
              <a:t>държи</a:t>
            </a:r>
            <a:r>
              <a:rPr lang="ru-RU" i="1" dirty="0"/>
              <a:t> </a:t>
            </a:r>
            <a:r>
              <a:rPr lang="ru-RU" i="1" dirty="0" err="1"/>
              <a:t>семейството</a:t>
            </a:r>
            <a:r>
              <a:rPr lang="ru-RU" i="1" dirty="0"/>
              <a:t> си. </a:t>
            </a:r>
          </a:p>
          <a:p>
            <a:r>
              <a:rPr lang="ru-RU" b="1" i="1" dirty="0"/>
              <a:t>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Стефан и Павел- </a:t>
            </a:r>
            <a:r>
              <a:rPr lang="ru-RU" i="1" dirty="0"/>
              <a:t>(не) родните </a:t>
            </a:r>
            <a:r>
              <a:rPr lang="ru-RU" i="1" dirty="0" err="1"/>
              <a:t>братя</a:t>
            </a:r>
            <a:endParaRPr lang="ru-RU" i="1" dirty="0"/>
          </a:p>
          <a:p>
            <a:pPr marL="0" indent="0">
              <a:buNone/>
            </a:pPr>
            <a:r>
              <a:rPr lang="ru-RU" i="1" dirty="0"/>
              <a:t>Борис </a:t>
            </a:r>
            <a:r>
              <a:rPr lang="ru-RU" i="1" dirty="0" err="1"/>
              <a:t>изпитва</a:t>
            </a:r>
            <a:r>
              <a:rPr lang="ru-RU" i="1" dirty="0"/>
              <a:t> </a:t>
            </a:r>
            <a:r>
              <a:rPr lang="ru-RU" i="1" dirty="0" err="1"/>
              <a:t>към</a:t>
            </a:r>
            <a:r>
              <a:rPr lang="ru-RU" i="1" dirty="0"/>
              <a:t> </a:t>
            </a:r>
            <a:r>
              <a:rPr lang="ru-RU" i="1" dirty="0" err="1"/>
              <a:t>тях</a:t>
            </a:r>
            <a:r>
              <a:rPr lang="ru-RU" i="1" dirty="0"/>
              <a:t> </a:t>
            </a:r>
            <a:r>
              <a:rPr lang="ru-RU" i="1" dirty="0" err="1"/>
              <a:t>едновременно</a:t>
            </a:r>
            <a:r>
              <a:rPr lang="ru-RU" i="1" dirty="0"/>
              <a:t> и отчуждение, и озлобление </a:t>
            </a:r>
            <a:r>
              <a:rPr lang="ru-RU" i="1" dirty="0" err="1"/>
              <a:t>заради</a:t>
            </a:r>
            <a:r>
              <a:rPr lang="ru-RU" i="1" dirty="0"/>
              <a:t> "заблудите" им. </a:t>
            </a:r>
            <a:r>
              <a:rPr lang="ru-RU" i="1" dirty="0" err="1"/>
              <a:t>Стига</a:t>
            </a:r>
            <a:r>
              <a:rPr lang="ru-RU" i="1" dirty="0"/>
              <a:t> до там, че </a:t>
            </a:r>
            <a:r>
              <a:rPr lang="ru-RU" i="1" dirty="0" err="1"/>
              <a:t>поръчва</a:t>
            </a:r>
            <a:r>
              <a:rPr lang="ru-RU" i="1" dirty="0"/>
              <a:t> </a:t>
            </a:r>
            <a:r>
              <a:rPr lang="ru-RU" i="1" dirty="0" err="1"/>
              <a:t>арестуването</a:t>
            </a:r>
            <a:r>
              <a:rPr lang="ru-RU" i="1" dirty="0"/>
              <a:t> на Стефан, който </a:t>
            </a:r>
            <a:r>
              <a:rPr lang="ru-RU" i="1" dirty="0" err="1"/>
              <a:t>намира</a:t>
            </a:r>
            <a:r>
              <a:rPr lang="ru-RU" i="1" dirty="0"/>
              <a:t> </a:t>
            </a:r>
            <a:r>
              <a:rPr lang="ru-RU" i="1" dirty="0" err="1"/>
              <a:t>смъртта</a:t>
            </a:r>
            <a:r>
              <a:rPr lang="ru-RU" i="1" dirty="0"/>
              <a:t> си в затвора.</a:t>
            </a:r>
          </a:p>
          <a:p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Татко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Пиер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i="1" dirty="0" err="1"/>
              <a:t>омаяният</a:t>
            </a:r>
            <a:endParaRPr lang="ru-RU" i="1" dirty="0"/>
          </a:p>
          <a:p>
            <a:pPr marL="0" indent="0">
              <a:buNone/>
            </a:pPr>
            <a:r>
              <a:rPr lang="ru-RU" i="1" dirty="0"/>
              <a:t>Борис </a:t>
            </a:r>
            <a:r>
              <a:rPr lang="ru-RU" i="1" dirty="0" err="1"/>
              <a:t>осъзнава</a:t>
            </a:r>
            <a:r>
              <a:rPr lang="ru-RU" i="1" dirty="0"/>
              <a:t>, че </a:t>
            </a:r>
            <a:r>
              <a:rPr lang="ru-RU" i="1" dirty="0" err="1"/>
              <a:t>срещата</a:t>
            </a:r>
            <a:r>
              <a:rPr lang="ru-RU" i="1" dirty="0"/>
              <a:t> с </a:t>
            </a:r>
            <a:r>
              <a:rPr lang="ru-RU" i="1" dirty="0" err="1"/>
              <a:t>Пиер</a:t>
            </a:r>
            <a:r>
              <a:rPr lang="ru-RU" i="1" dirty="0"/>
              <a:t> ще е </a:t>
            </a:r>
            <a:r>
              <a:rPr lang="ru-RU" i="1" dirty="0" err="1"/>
              <a:t>решаваща</a:t>
            </a:r>
            <a:r>
              <a:rPr lang="ru-RU" i="1" dirty="0"/>
              <a:t> за живота му и </a:t>
            </a:r>
            <a:r>
              <a:rPr lang="ru-RU" i="1" dirty="0" err="1"/>
              <a:t>затова</a:t>
            </a:r>
            <a:r>
              <a:rPr lang="ru-RU" i="1" dirty="0"/>
              <a:t> влага </a:t>
            </a:r>
            <a:r>
              <a:rPr lang="ru-RU" i="1" dirty="0" err="1"/>
              <a:t>всички</a:t>
            </a:r>
            <a:r>
              <a:rPr lang="ru-RU" i="1" dirty="0"/>
              <a:t> </a:t>
            </a:r>
            <a:r>
              <a:rPr lang="ru-RU" i="1" dirty="0" err="1"/>
              <a:t>уcилия</a:t>
            </a:r>
            <a:r>
              <a:rPr lang="ru-RU" i="1" dirty="0"/>
              <a:t>, за да </a:t>
            </a:r>
            <a:r>
              <a:rPr lang="ru-RU" i="1" dirty="0" err="1"/>
              <a:t>омае</a:t>
            </a:r>
            <a:r>
              <a:rPr lang="ru-RU" i="1" dirty="0"/>
              <a:t> </a:t>
            </a:r>
            <a:r>
              <a:rPr lang="ru-RU" i="1" dirty="0" err="1"/>
              <a:t>генералния</a:t>
            </a:r>
            <a:r>
              <a:rPr lang="ru-RU" i="1" dirty="0"/>
              <a:t> директор на "Никотиана" </a:t>
            </a:r>
            <a:r>
              <a:rPr lang="ru-RU" i="1" dirty="0" err="1"/>
              <a:t>със</a:t>
            </a:r>
            <a:r>
              <a:rPr lang="ru-RU" i="1" dirty="0"/>
              <a:t> знания и </a:t>
            </a:r>
            <a:r>
              <a:rPr lang="ru-RU" i="1" dirty="0" err="1"/>
              <a:t>амбициозност</a:t>
            </a:r>
            <a:r>
              <a:rPr lang="ru-RU" i="1" dirty="0"/>
              <a:t>. </a:t>
            </a:r>
          </a:p>
          <a:p>
            <a:pPr marL="0" indent="0">
              <a:buNone/>
            </a:pPr>
            <a:r>
              <a:rPr lang="ru-RU" i="1" dirty="0"/>
              <a:t>‘</a:t>
            </a:r>
            <a:r>
              <a:rPr lang="ru-RU" b="1" i="1" dirty="0"/>
              <a:t>’</a:t>
            </a:r>
            <a:r>
              <a:rPr lang="ru-RU" b="1" i="1" dirty="0" err="1"/>
              <a:t>Taтко</a:t>
            </a:r>
            <a:r>
              <a:rPr lang="ru-RU" b="1" i="1" dirty="0"/>
              <a:t> </a:t>
            </a:r>
            <a:r>
              <a:rPr lang="ru-RU" b="1" i="1" dirty="0" err="1"/>
              <a:t>Пиер</a:t>
            </a:r>
            <a:r>
              <a:rPr lang="ru-RU" b="1" i="1" dirty="0"/>
              <a:t> </a:t>
            </a:r>
            <a:r>
              <a:rPr lang="ru-RU" b="1" i="1" dirty="0" err="1"/>
              <a:t>беше</a:t>
            </a:r>
            <a:r>
              <a:rPr lang="ru-RU" b="1" i="1" dirty="0"/>
              <a:t> </a:t>
            </a:r>
            <a:r>
              <a:rPr lang="ru-RU" b="1" i="1" dirty="0" err="1"/>
              <a:t>поразен</a:t>
            </a:r>
            <a:r>
              <a:rPr lang="ru-RU" b="1" i="1" dirty="0"/>
              <a:t>. </a:t>
            </a:r>
            <a:r>
              <a:rPr lang="ru-RU" b="1" i="1" dirty="0" err="1"/>
              <a:t>Никога</a:t>
            </a:r>
            <a:r>
              <a:rPr lang="ru-RU" b="1" i="1" dirty="0"/>
              <a:t> </a:t>
            </a:r>
            <a:r>
              <a:rPr lang="ru-RU" b="1" i="1" dirty="0" err="1"/>
              <a:t>досега</a:t>
            </a:r>
            <a:r>
              <a:rPr lang="ru-RU" b="1" i="1" dirty="0"/>
              <a:t> той не </a:t>
            </a:r>
            <a:r>
              <a:rPr lang="ru-RU" b="1" i="1" dirty="0" err="1"/>
              <a:t>беше</a:t>
            </a:r>
            <a:r>
              <a:rPr lang="ru-RU" b="1" i="1" dirty="0"/>
              <a:t> чувал </a:t>
            </a:r>
            <a:r>
              <a:rPr lang="ru-RU" b="1" i="1" dirty="0" err="1"/>
              <a:t>дори</a:t>
            </a:r>
            <a:r>
              <a:rPr lang="ru-RU" b="1" i="1" dirty="0"/>
              <a:t> </a:t>
            </a:r>
            <a:r>
              <a:rPr lang="ru-RU" b="1" i="1" dirty="0" err="1"/>
              <a:t>най-способните</a:t>
            </a:r>
            <a:r>
              <a:rPr lang="ru-RU" b="1" i="1" dirty="0"/>
              <a:t> си </a:t>
            </a:r>
            <a:r>
              <a:rPr lang="ru-RU" b="1" i="1" dirty="0" err="1"/>
              <a:t>сътрудници</a:t>
            </a:r>
            <a:r>
              <a:rPr lang="ru-RU" b="1" i="1" dirty="0"/>
              <a:t> да </a:t>
            </a:r>
            <a:r>
              <a:rPr lang="ru-RU" b="1" i="1" dirty="0" err="1"/>
              <a:t>излагат</a:t>
            </a:r>
            <a:r>
              <a:rPr lang="ru-RU" b="1" i="1" dirty="0"/>
              <a:t> </a:t>
            </a:r>
            <a:r>
              <a:rPr lang="ru-RU" b="1" i="1" dirty="0" err="1"/>
              <a:t>нещата</a:t>
            </a:r>
            <a:r>
              <a:rPr lang="ru-RU" b="1" i="1" dirty="0"/>
              <a:t> </a:t>
            </a:r>
            <a:r>
              <a:rPr lang="ru-RU" b="1" i="1" dirty="0" err="1"/>
              <a:t>така</a:t>
            </a:r>
            <a:r>
              <a:rPr lang="ru-RU" b="1" i="1" dirty="0"/>
              <a:t> ясно и </a:t>
            </a:r>
            <a:r>
              <a:rPr lang="ru-RU" b="1" i="1" dirty="0" err="1"/>
              <a:t>убедително</a:t>
            </a:r>
            <a:r>
              <a:rPr lang="ru-RU" b="1" i="1" dirty="0"/>
              <a:t>. </a:t>
            </a:r>
            <a:r>
              <a:rPr lang="ru-RU" b="1" i="1" dirty="0" err="1"/>
              <a:t>Никога</a:t>
            </a:r>
            <a:r>
              <a:rPr lang="ru-RU" b="1" i="1" dirty="0"/>
              <a:t> </a:t>
            </a:r>
            <a:r>
              <a:rPr lang="ru-RU" b="1" i="1" dirty="0" err="1"/>
              <a:t>досега</a:t>
            </a:r>
            <a:r>
              <a:rPr lang="ru-RU" b="1" i="1" dirty="0"/>
              <a:t> не </a:t>
            </a:r>
            <a:r>
              <a:rPr lang="ru-RU" b="1" i="1" dirty="0" err="1"/>
              <a:t>беше</a:t>
            </a:r>
            <a:r>
              <a:rPr lang="ru-RU" b="1" i="1" dirty="0"/>
              <a:t> </a:t>
            </a:r>
            <a:r>
              <a:rPr lang="ru-RU" b="1" i="1" dirty="0" err="1"/>
              <a:t>виждал</a:t>
            </a:r>
            <a:r>
              <a:rPr lang="ru-RU" b="1" i="1" dirty="0"/>
              <a:t> друг </a:t>
            </a:r>
            <a:r>
              <a:rPr lang="ru-RU" b="1" i="1" dirty="0" err="1"/>
              <a:t>човек</a:t>
            </a:r>
            <a:r>
              <a:rPr lang="ru-RU" b="1" i="1" dirty="0"/>
              <a:t> </a:t>
            </a:r>
            <a:r>
              <a:rPr lang="ru-RU" b="1" i="1" dirty="0" err="1"/>
              <a:t>освен</a:t>
            </a:r>
            <a:r>
              <a:rPr lang="ru-RU" b="1" i="1" dirty="0"/>
              <a:t> себе си, който да </a:t>
            </a:r>
            <a:r>
              <a:rPr lang="ru-RU" b="1" i="1" dirty="0" err="1"/>
              <a:t>обхване</a:t>
            </a:r>
            <a:r>
              <a:rPr lang="ru-RU" b="1" i="1" dirty="0"/>
              <a:t> с ума си </a:t>
            </a:r>
            <a:r>
              <a:rPr lang="ru-RU" b="1" i="1" dirty="0" err="1"/>
              <a:t>така</a:t>
            </a:r>
            <a:r>
              <a:rPr lang="ru-RU" b="1" i="1" dirty="0"/>
              <a:t> </a:t>
            </a:r>
            <a:r>
              <a:rPr lang="ru-RU" b="1" i="1" dirty="0" err="1"/>
              <a:t>правилно</a:t>
            </a:r>
            <a:r>
              <a:rPr lang="ru-RU" b="1" i="1" dirty="0"/>
              <a:t> и </a:t>
            </a:r>
            <a:r>
              <a:rPr lang="ru-RU" b="1" i="1" dirty="0" err="1"/>
              <a:t>сигурно</a:t>
            </a:r>
            <a:r>
              <a:rPr lang="ru-RU" b="1" i="1" dirty="0"/>
              <a:t> </a:t>
            </a:r>
            <a:r>
              <a:rPr lang="ru-RU" b="1" i="1" dirty="0" err="1"/>
              <a:t>целия</a:t>
            </a:r>
            <a:r>
              <a:rPr lang="ru-RU" b="1" i="1" dirty="0"/>
              <a:t> </a:t>
            </a:r>
            <a:r>
              <a:rPr lang="ru-RU" b="1" i="1" dirty="0" err="1"/>
              <a:t>водовъртеж</a:t>
            </a:r>
            <a:r>
              <a:rPr lang="ru-RU" b="1" i="1" dirty="0"/>
              <a:t> около </a:t>
            </a:r>
            <a:r>
              <a:rPr lang="ru-RU" b="1" dirty="0" err="1"/>
              <a:t>производството</a:t>
            </a:r>
            <a:r>
              <a:rPr lang="ru-RU" b="1" dirty="0"/>
              <a:t>, </a:t>
            </a:r>
            <a:r>
              <a:rPr lang="ru-RU" b="1" dirty="0" err="1"/>
              <a:t>преработването</a:t>
            </a:r>
            <a:r>
              <a:rPr lang="ru-RU" b="1" dirty="0"/>
              <a:t> и </a:t>
            </a:r>
            <a:r>
              <a:rPr lang="ru-RU" b="1" dirty="0" err="1"/>
              <a:t>търговията</a:t>
            </a:r>
            <a:r>
              <a:rPr lang="ru-RU" b="1" dirty="0"/>
              <a:t> на тютюна</a:t>
            </a:r>
            <a:r>
              <a:rPr lang="ru-RU" dirty="0"/>
              <a:t>. ‘’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07085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954972" y="579120"/>
            <a:ext cx="8915400" cy="6030686"/>
          </a:xfrm>
        </p:spPr>
        <p:txBody>
          <a:bodyPr/>
          <a:lstStyle/>
          <a:p>
            <a:r>
              <a:rPr lang="bg-BG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Мария</a:t>
            </a:r>
            <a:r>
              <a:rPr lang="bg-BG" b="1" dirty="0"/>
              <a:t>-</a:t>
            </a:r>
            <a:r>
              <a:rPr lang="bg-BG" dirty="0"/>
              <a:t> път и средство към богатството </a:t>
            </a:r>
          </a:p>
          <a:p>
            <a:pPr marL="0" indent="0">
              <a:buNone/>
            </a:pPr>
            <a:r>
              <a:rPr lang="ru-RU" dirty="0" err="1"/>
              <a:t>Toй</a:t>
            </a:r>
            <a:r>
              <a:rPr lang="ru-RU" dirty="0"/>
              <a:t> </a:t>
            </a:r>
            <a:r>
              <a:rPr lang="ru-RU" dirty="0" err="1"/>
              <a:t>съзнателно</a:t>
            </a:r>
            <a:r>
              <a:rPr lang="ru-RU" dirty="0"/>
              <a:t> я възприема като средство за </a:t>
            </a:r>
            <a:r>
              <a:rPr lang="ru-RU" dirty="0" err="1"/>
              <a:t>навлизане</a:t>
            </a:r>
            <a:r>
              <a:rPr lang="ru-RU" dirty="0"/>
              <a:t> в света на </a:t>
            </a:r>
            <a:r>
              <a:rPr lang="ru-RU" dirty="0" err="1"/>
              <a:t>богатството</a:t>
            </a:r>
            <a:r>
              <a:rPr lang="ru-RU" dirty="0"/>
              <a:t>. Когато </a:t>
            </a:r>
            <a:r>
              <a:rPr lang="ru-RU" dirty="0" err="1"/>
              <a:t>болестта</a:t>
            </a:r>
            <a:r>
              <a:rPr lang="ru-RU" dirty="0"/>
              <a:t> </a:t>
            </a:r>
            <a:r>
              <a:rPr lang="ru-RU" dirty="0" err="1"/>
              <a:t>отнема</a:t>
            </a:r>
            <a:r>
              <a:rPr lang="ru-RU" dirty="0"/>
              <a:t> </a:t>
            </a:r>
            <a:r>
              <a:rPr lang="ru-RU" dirty="0" err="1"/>
              <a:t>всичко</a:t>
            </a:r>
            <a:r>
              <a:rPr lang="ru-RU" dirty="0"/>
              <a:t>, което е била Мария, Борис </a:t>
            </a:r>
            <a:r>
              <a:rPr lang="ru-RU" dirty="0" err="1"/>
              <a:t>решава</a:t>
            </a:r>
            <a:r>
              <a:rPr lang="ru-RU" dirty="0"/>
              <a:t> да се </a:t>
            </a:r>
            <a:r>
              <a:rPr lang="ru-RU" dirty="0" err="1"/>
              <a:t>разведе</a:t>
            </a:r>
            <a:r>
              <a:rPr lang="ru-RU" dirty="0"/>
              <a:t> с нея.</a:t>
            </a:r>
          </a:p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Барутчиев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b="1" dirty="0"/>
              <a:t> </a:t>
            </a:r>
            <a:r>
              <a:rPr lang="ru-RU" dirty="0" err="1"/>
              <a:t>победеният</a:t>
            </a:r>
            <a:r>
              <a:rPr lang="ru-RU" dirty="0"/>
              <a:t> стар </a:t>
            </a:r>
            <a:r>
              <a:rPr lang="ru-RU" dirty="0" err="1"/>
              <a:t>вълк</a:t>
            </a:r>
            <a:endParaRPr lang="ru-RU" dirty="0"/>
          </a:p>
          <a:p>
            <a:pPr marL="0" indent="0">
              <a:buNone/>
            </a:pPr>
            <a:r>
              <a:rPr lang="ru-RU" dirty="0" err="1"/>
              <a:t>Тютюневият</a:t>
            </a:r>
            <a:r>
              <a:rPr lang="ru-RU" dirty="0"/>
              <a:t> </a:t>
            </a:r>
            <a:r>
              <a:rPr lang="ru-RU" dirty="0" err="1"/>
              <a:t>търговец</a:t>
            </a:r>
            <a:r>
              <a:rPr lang="ru-RU" dirty="0"/>
              <a:t> </a:t>
            </a:r>
            <a:r>
              <a:rPr lang="ru-RU" dirty="0" err="1"/>
              <a:t>Барутчиев</a:t>
            </a:r>
            <a:r>
              <a:rPr lang="ru-RU" dirty="0"/>
              <a:t> </a:t>
            </a:r>
            <a:r>
              <a:rPr lang="ru-RU" dirty="0" err="1"/>
              <a:t>търcи</a:t>
            </a:r>
            <a:r>
              <a:rPr lang="ru-RU" dirty="0"/>
              <a:t> </a:t>
            </a:r>
            <a:r>
              <a:rPr lang="ru-RU" dirty="0" err="1"/>
              <a:t>помощта</a:t>
            </a:r>
            <a:r>
              <a:rPr lang="ru-RU" dirty="0"/>
              <a:t> на Борис при </a:t>
            </a:r>
            <a:r>
              <a:rPr lang="ru-RU" dirty="0" err="1"/>
              <a:t>разрешаването</a:t>
            </a:r>
            <a:r>
              <a:rPr lang="ru-RU" dirty="0"/>
              <a:t> на </a:t>
            </a:r>
            <a:r>
              <a:rPr lang="ru-RU" dirty="0" err="1"/>
              <a:t>семеен</a:t>
            </a:r>
            <a:r>
              <a:rPr lang="ru-RU" dirty="0"/>
              <a:t> скандал. Борис е склонен да </a:t>
            </a:r>
            <a:r>
              <a:rPr lang="ru-RU" dirty="0" err="1"/>
              <a:t>помогне</a:t>
            </a:r>
            <a:r>
              <a:rPr lang="ru-RU" dirty="0"/>
              <a:t>, но </a:t>
            </a:r>
            <a:r>
              <a:rPr lang="ru-RU" dirty="0" err="1"/>
              <a:t>помощта</a:t>
            </a:r>
            <a:r>
              <a:rPr lang="ru-RU" dirty="0"/>
              <a:t> му си </a:t>
            </a:r>
            <a:r>
              <a:rPr lang="ru-RU" dirty="0" err="1"/>
              <a:t>има</a:t>
            </a:r>
            <a:r>
              <a:rPr lang="ru-RU" dirty="0"/>
              <a:t> цена. </a:t>
            </a:r>
          </a:p>
          <a:p>
            <a:pPr marL="0" indent="0">
              <a:buNone/>
            </a:pPr>
            <a:r>
              <a:rPr lang="ru-RU" dirty="0" err="1"/>
              <a:t>Взаимоотношенията</a:t>
            </a:r>
            <a:r>
              <a:rPr lang="ru-RU" dirty="0"/>
              <a:t> му с </a:t>
            </a:r>
            <a:r>
              <a:rPr lang="ru-RU" dirty="0" err="1"/>
              <a:t>Барутчиев</a:t>
            </a:r>
            <a:r>
              <a:rPr lang="ru-RU" dirty="0"/>
              <a:t> </a:t>
            </a:r>
            <a:r>
              <a:rPr lang="ru-RU" dirty="0" err="1"/>
              <a:t>го</a:t>
            </a:r>
            <a:r>
              <a:rPr lang="ru-RU" dirty="0"/>
              <a:t> представят като </a:t>
            </a:r>
            <a:r>
              <a:rPr lang="ru-RU" dirty="0" err="1"/>
              <a:t>дързък</a:t>
            </a:r>
            <a:r>
              <a:rPr lang="ru-RU" dirty="0"/>
              <a:t> и </a:t>
            </a:r>
            <a:r>
              <a:rPr lang="ru-RU" dirty="0" err="1"/>
              <a:t>подъл</a:t>
            </a:r>
            <a:r>
              <a:rPr lang="ru-RU" dirty="0"/>
              <a:t> </a:t>
            </a:r>
            <a:r>
              <a:rPr lang="ru-RU" dirty="0" err="1"/>
              <a:t>човек</a:t>
            </a:r>
            <a:r>
              <a:rPr lang="ru-RU" dirty="0"/>
              <a:t>, който </a:t>
            </a:r>
            <a:r>
              <a:rPr lang="ru-RU" dirty="0" err="1"/>
              <a:t>шантажира</a:t>
            </a:r>
            <a:r>
              <a:rPr lang="ru-RU" dirty="0"/>
              <a:t> и </a:t>
            </a:r>
            <a:r>
              <a:rPr lang="ru-RU" dirty="0" err="1"/>
              <a:t>наранява</a:t>
            </a:r>
            <a:r>
              <a:rPr lang="ru-RU" dirty="0"/>
              <a:t>. И </a:t>
            </a:r>
            <a:r>
              <a:rPr lang="ru-RU" dirty="0" err="1"/>
              <a:t>двамата</a:t>
            </a:r>
            <a:r>
              <a:rPr lang="ru-RU" dirty="0"/>
              <a:t> са </a:t>
            </a:r>
            <a:r>
              <a:rPr lang="ru-RU" dirty="0" err="1"/>
              <a:t>представени</a:t>
            </a:r>
            <a:r>
              <a:rPr lang="ru-RU" dirty="0"/>
              <a:t> като </a:t>
            </a:r>
            <a:r>
              <a:rPr lang="ru-RU" dirty="0" err="1"/>
              <a:t>вълци</a:t>
            </a:r>
            <a:r>
              <a:rPr lang="ru-RU" dirty="0"/>
              <a:t>.</a:t>
            </a:r>
          </a:p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Стачкуващите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ru-RU" b="1" dirty="0"/>
              <a:t> </a:t>
            </a:r>
            <a:r>
              <a:rPr lang="ru-RU" dirty="0" err="1"/>
              <a:t>нечутите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”</a:t>
            </a:r>
            <a:r>
              <a:rPr lang="ru-RU" dirty="0"/>
              <a:t>Тук той </a:t>
            </a:r>
            <a:r>
              <a:rPr lang="ru-RU" dirty="0" err="1"/>
              <a:t>стигна</a:t>
            </a:r>
            <a:r>
              <a:rPr lang="ru-RU" dirty="0"/>
              <a:t> до </a:t>
            </a:r>
            <a:r>
              <a:rPr lang="ru-RU" dirty="0" err="1"/>
              <a:t>върха</a:t>
            </a:r>
            <a:r>
              <a:rPr lang="ru-RU" dirty="0"/>
              <a:t> на </a:t>
            </a:r>
            <a:r>
              <a:rPr lang="ru-RU" dirty="0" err="1"/>
              <a:t>жестокото</a:t>
            </a:r>
            <a:r>
              <a:rPr lang="ru-RU" dirty="0"/>
              <a:t> си умение да </a:t>
            </a:r>
            <a:r>
              <a:rPr lang="ru-RU" dirty="0" err="1"/>
              <a:t>управлява</a:t>
            </a:r>
            <a:r>
              <a:rPr lang="ru-RU" dirty="0"/>
              <a:t>, което </a:t>
            </a:r>
            <a:r>
              <a:rPr lang="ru-RU" dirty="0" err="1"/>
              <a:t>щеше</a:t>
            </a:r>
            <a:r>
              <a:rPr lang="ru-RU" dirty="0"/>
              <a:t> да </a:t>
            </a:r>
            <a:r>
              <a:rPr lang="ru-RU" dirty="0" err="1"/>
              <a:t>постави</a:t>
            </a:r>
            <a:r>
              <a:rPr lang="ru-RU" dirty="0"/>
              <a:t>  </a:t>
            </a:r>
            <a:r>
              <a:rPr lang="ru-RU" dirty="0" err="1"/>
              <a:t>гладните</a:t>
            </a:r>
            <a:r>
              <a:rPr lang="ru-RU" dirty="0"/>
              <a:t> в </a:t>
            </a:r>
            <a:r>
              <a:rPr lang="ru-RU" dirty="0" err="1"/>
              <a:t>пълна</a:t>
            </a:r>
            <a:r>
              <a:rPr lang="ru-RU" dirty="0"/>
              <a:t> </a:t>
            </a:r>
            <a:r>
              <a:rPr lang="ru-RU" dirty="0" err="1"/>
              <a:t>безизходност</a:t>
            </a:r>
            <a:r>
              <a:rPr lang="ru-RU" dirty="0"/>
              <a:t>". </a:t>
            </a:r>
          </a:p>
          <a:p>
            <a:pPr marL="0" indent="0">
              <a:buNone/>
            </a:pPr>
            <a:r>
              <a:rPr lang="en-US" dirty="0"/>
              <a:t>“</a:t>
            </a:r>
            <a:r>
              <a:rPr lang="ru-RU" dirty="0"/>
              <a:t>От </a:t>
            </a:r>
            <a:r>
              <a:rPr lang="ru-RU" dirty="0" err="1"/>
              <a:t>това</a:t>
            </a:r>
            <a:r>
              <a:rPr lang="ru-RU" dirty="0"/>
              <a:t> </a:t>
            </a:r>
            <a:r>
              <a:rPr lang="ru-RU" dirty="0" err="1"/>
              <a:t>писмо</a:t>
            </a:r>
            <a:r>
              <a:rPr lang="ru-RU" dirty="0"/>
              <a:t> на </a:t>
            </a:r>
            <a:r>
              <a:rPr lang="ru-RU" dirty="0" err="1"/>
              <a:t>генералния</a:t>
            </a:r>
            <a:r>
              <a:rPr lang="ru-RU" dirty="0"/>
              <a:t> директор, </a:t>
            </a:r>
            <a:r>
              <a:rPr lang="ru-RU" dirty="0" err="1"/>
              <a:t>както</a:t>
            </a:r>
            <a:r>
              <a:rPr lang="ru-RU" dirty="0"/>
              <a:t> и от  </a:t>
            </a:r>
            <a:r>
              <a:rPr lang="ru-RU" dirty="0" err="1"/>
              <a:t>предишните</a:t>
            </a:r>
            <a:r>
              <a:rPr lang="ru-RU" dirty="0"/>
              <a:t> му </a:t>
            </a:r>
            <a:r>
              <a:rPr lang="ru-RU" dirty="0" err="1"/>
              <a:t>нареждания</a:t>
            </a:r>
            <a:r>
              <a:rPr lang="ru-RU" dirty="0"/>
              <a:t>, </a:t>
            </a:r>
            <a:r>
              <a:rPr lang="ru-RU" dirty="0" err="1"/>
              <a:t>лъхаше</a:t>
            </a:r>
            <a:r>
              <a:rPr lang="ru-RU" dirty="0"/>
              <a:t> </a:t>
            </a:r>
            <a:r>
              <a:rPr lang="ru-RU" dirty="0" err="1"/>
              <a:t>студенина</a:t>
            </a:r>
            <a:r>
              <a:rPr lang="ru-RU" dirty="0"/>
              <a:t>, </a:t>
            </a:r>
            <a:r>
              <a:rPr lang="ru-RU" dirty="0" err="1"/>
              <a:t>егоизъм</a:t>
            </a:r>
            <a:r>
              <a:rPr lang="ru-RU" dirty="0"/>
              <a:t> и </a:t>
            </a:r>
            <a:r>
              <a:rPr lang="ru-RU" dirty="0" err="1"/>
              <a:t>жестокост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</a:t>
            </a:r>
            <a:r>
              <a:rPr lang="ru-RU" dirty="0" err="1"/>
              <a:t>хиляди</a:t>
            </a:r>
            <a:r>
              <a:rPr lang="ru-RU" dirty="0"/>
              <a:t> </a:t>
            </a:r>
            <a:r>
              <a:rPr lang="ru-RU" dirty="0" err="1"/>
              <a:t>беззащитни</a:t>
            </a:r>
            <a:r>
              <a:rPr lang="ru-RU" dirty="0"/>
              <a:t> </a:t>
            </a:r>
            <a:r>
              <a:rPr lang="ru-RU" dirty="0" err="1"/>
              <a:t>същества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от </a:t>
            </a:r>
            <a:r>
              <a:rPr lang="ru-RU" dirty="0" err="1"/>
              <a:t>сутрин</a:t>
            </a:r>
            <a:r>
              <a:rPr lang="ru-RU" dirty="0"/>
              <a:t> до вечер </a:t>
            </a:r>
            <a:r>
              <a:rPr lang="ru-RU" dirty="0" err="1"/>
              <a:t>работеха</a:t>
            </a:r>
            <a:r>
              <a:rPr lang="ru-RU" dirty="0"/>
              <a:t> в </a:t>
            </a:r>
            <a:r>
              <a:rPr lang="ru-RU" dirty="0" err="1"/>
              <a:t>складовете</a:t>
            </a:r>
            <a:r>
              <a:rPr lang="ru-RU" dirty="0"/>
              <a:t> му </a:t>
            </a:r>
            <a:r>
              <a:rPr lang="ru-RU" dirty="0" err="1"/>
              <a:t>срещу</a:t>
            </a:r>
            <a:r>
              <a:rPr lang="ru-RU" dirty="0"/>
              <a:t> </a:t>
            </a:r>
            <a:r>
              <a:rPr lang="ru-RU" dirty="0" err="1"/>
              <a:t>окаяни</a:t>
            </a:r>
            <a:r>
              <a:rPr lang="ru-RU" dirty="0"/>
              <a:t> </a:t>
            </a:r>
            <a:r>
              <a:rPr lang="ru-RU" dirty="0" err="1"/>
              <a:t>надници</a:t>
            </a:r>
            <a:r>
              <a:rPr lang="ru-RU" dirty="0"/>
              <a:t>."</a:t>
            </a:r>
          </a:p>
          <a:p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375237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Ирина</a:t>
            </a:r>
            <a:r>
              <a:rPr lang="bg-BG" dirty="0"/>
              <a:t> 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След раздялата Ирина се </a:t>
            </a:r>
            <a:r>
              <a:rPr lang="ru-RU" dirty="0" err="1"/>
              <a:t>отдава</a:t>
            </a:r>
            <a:r>
              <a:rPr lang="ru-RU" dirty="0"/>
              <a:t> на </a:t>
            </a:r>
            <a:r>
              <a:rPr lang="ru-RU" dirty="0" err="1"/>
              <a:t>учението</a:t>
            </a:r>
            <a:r>
              <a:rPr lang="ru-RU" dirty="0"/>
              <a:t> и на </a:t>
            </a:r>
            <a:r>
              <a:rPr lang="ru-RU" dirty="0" err="1"/>
              <a:t>лекарската</a:t>
            </a:r>
            <a:r>
              <a:rPr lang="ru-RU" dirty="0"/>
              <a:t> </a:t>
            </a:r>
            <a:r>
              <a:rPr lang="ru-RU" dirty="0" err="1"/>
              <a:t>професия</a:t>
            </a:r>
            <a:r>
              <a:rPr lang="ru-RU" dirty="0"/>
              <a:t>, в нея </a:t>
            </a:r>
            <a:r>
              <a:rPr lang="ru-RU" dirty="0" err="1"/>
              <a:t>обаче</a:t>
            </a:r>
            <a:r>
              <a:rPr lang="ru-RU" dirty="0"/>
              <a:t> </a:t>
            </a:r>
            <a:r>
              <a:rPr lang="ru-RU" dirty="0" err="1"/>
              <a:t>остава</a:t>
            </a:r>
            <a:r>
              <a:rPr lang="ru-RU" dirty="0"/>
              <a:t> </a:t>
            </a:r>
            <a:r>
              <a:rPr lang="ru-RU" dirty="0" err="1"/>
              <a:t>една</a:t>
            </a:r>
            <a:r>
              <a:rPr lang="ru-RU" dirty="0"/>
              <a:t> </a:t>
            </a:r>
            <a:r>
              <a:rPr lang="ru-RU" dirty="0" err="1"/>
              <a:t>празнина</a:t>
            </a:r>
            <a:r>
              <a:rPr lang="ru-RU" dirty="0"/>
              <a:t>, </a:t>
            </a:r>
            <a:r>
              <a:rPr lang="ru-RU" dirty="0" err="1"/>
              <a:t>спомен</a:t>
            </a:r>
            <a:r>
              <a:rPr lang="bg-BG" dirty="0" err="1"/>
              <a:t>ът</a:t>
            </a:r>
            <a:r>
              <a:rPr lang="ru-RU" dirty="0"/>
              <a:t> за </a:t>
            </a:r>
            <a:r>
              <a:rPr lang="ru-RU" dirty="0" err="1"/>
              <a:t>любовта</a:t>
            </a:r>
            <a:r>
              <a:rPr lang="ru-RU" dirty="0"/>
              <a:t> им с Борис. </a:t>
            </a:r>
          </a:p>
          <a:p>
            <a:r>
              <a:rPr lang="ru-RU" b="1" dirty="0"/>
              <a:t> ‘’</a:t>
            </a:r>
            <a:r>
              <a:rPr lang="ru-RU" b="1" dirty="0" err="1"/>
              <a:t>Мечтата</a:t>
            </a:r>
            <a:r>
              <a:rPr lang="ru-RU" b="1" dirty="0"/>
              <a:t> да се прояви в </a:t>
            </a:r>
            <a:r>
              <a:rPr lang="ru-RU" b="1" dirty="0" err="1"/>
              <a:t>науката</a:t>
            </a:r>
            <a:r>
              <a:rPr lang="ru-RU" b="1" dirty="0"/>
              <a:t> й се </a:t>
            </a:r>
            <a:r>
              <a:rPr lang="ru-RU" b="1" dirty="0" err="1"/>
              <a:t>стори</a:t>
            </a:r>
            <a:r>
              <a:rPr lang="ru-RU" b="1" dirty="0"/>
              <a:t> </a:t>
            </a:r>
            <a:r>
              <a:rPr lang="ru-RU" b="1" dirty="0" err="1"/>
              <a:t>глупава</a:t>
            </a:r>
            <a:r>
              <a:rPr lang="ru-RU" b="1" dirty="0"/>
              <a:t>, а </a:t>
            </a:r>
            <a:r>
              <a:rPr lang="ru-RU" b="1" dirty="0" err="1"/>
              <a:t>средата</a:t>
            </a:r>
            <a:r>
              <a:rPr lang="ru-RU" b="1" dirty="0"/>
              <a:t>, в </a:t>
            </a:r>
            <a:r>
              <a:rPr lang="ru-RU" b="1" dirty="0" err="1"/>
              <a:t>която</a:t>
            </a:r>
            <a:r>
              <a:rPr lang="ru-RU" b="1" dirty="0"/>
              <a:t> </a:t>
            </a:r>
            <a:r>
              <a:rPr lang="ru-RU" b="1" dirty="0" err="1"/>
              <a:t>живееше</a:t>
            </a:r>
            <a:r>
              <a:rPr lang="ru-RU" b="1" dirty="0"/>
              <a:t>- досадна. </a:t>
            </a:r>
            <a:r>
              <a:rPr lang="ru-RU" b="1" dirty="0" err="1"/>
              <a:t>Истинският</a:t>
            </a:r>
            <a:r>
              <a:rPr lang="ru-RU" b="1" dirty="0"/>
              <a:t>, </a:t>
            </a:r>
            <a:r>
              <a:rPr lang="ru-RU" b="1" dirty="0" err="1"/>
              <a:t>действителният</a:t>
            </a:r>
            <a:r>
              <a:rPr lang="ru-RU" b="1" dirty="0"/>
              <a:t> живот </a:t>
            </a:r>
            <a:r>
              <a:rPr lang="ru-RU" b="1" dirty="0" err="1"/>
              <a:t>идеше</a:t>
            </a:r>
            <a:r>
              <a:rPr lang="ru-RU" b="1" dirty="0"/>
              <a:t> от Борис.’’</a:t>
            </a:r>
          </a:p>
          <a:p>
            <a:r>
              <a:rPr lang="ru-RU" b="1" dirty="0"/>
              <a:t>“</a:t>
            </a:r>
            <a:r>
              <a:rPr lang="ru-RU" b="1" dirty="0" err="1"/>
              <a:t>Гневът</a:t>
            </a:r>
            <a:r>
              <a:rPr lang="ru-RU" b="1" dirty="0"/>
              <a:t> ѝ се </a:t>
            </a:r>
            <a:r>
              <a:rPr lang="ru-RU" b="1" dirty="0" err="1"/>
              <a:t>прибави</a:t>
            </a:r>
            <a:r>
              <a:rPr lang="ru-RU" b="1" dirty="0"/>
              <a:t> </a:t>
            </a:r>
            <a:r>
              <a:rPr lang="ru-RU" b="1" dirty="0" err="1"/>
              <a:t>към</a:t>
            </a:r>
            <a:r>
              <a:rPr lang="ru-RU" b="1" dirty="0"/>
              <a:t> </a:t>
            </a:r>
            <a:r>
              <a:rPr lang="ru-RU" b="1" dirty="0" err="1"/>
              <a:t>тежкото</a:t>
            </a:r>
            <a:r>
              <a:rPr lang="ru-RU" b="1" dirty="0"/>
              <a:t> чувство на </a:t>
            </a:r>
            <a:r>
              <a:rPr lang="ru-RU" b="1" dirty="0" err="1"/>
              <a:t>празнота</a:t>
            </a:r>
            <a:r>
              <a:rPr lang="ru-RU" b="1" dirty="0"/>
              <a:t> и </a:t>
            </a:r>
            <a:r>
              <a:rPr lang="ru-RU" b="1" dirty="0" err="1"/>
              <a:t>самотност</a:t>
            </a:r>
            <a:r>
              <a:rPr lang="ru-RU" b="1" dirty="0"/>
              <a:t>, което я </a:t>
            </a:r>
            <a:r>
              <a:rPr lang="ru-RU" b="1" dirty="0" err="1"/>
              <a:t>измъчваше</a:t>
            </a:r>
            <a:r>
              <a:rPr lang="ru-RU" b="1" dirty="0"/>
              <a:t> постоянно. </a:t>
            </a:r>
            <a:r>
              <a:rPr lang="ru-RU" b="1" dirty="0" err="1"/>
              <a:t>Бяха</a:t>
            </a:r>
            <a:r>
              <a:rPr lang="ru-RU" b="1" dirty="0"/>
              <a:t> </a:t>
            </a:r>
            <a:r>
              <a:rPr lang="ru-RU" b="1" dirty="0" err="1"/>
              <a:t>изтекли</a:t>
            </a:r>
            <a:r>
              <a:rPr lang="ru-RU" b="1" dirty="0"/>
              <a:t> две години от раздялата с Борис, но </a:t>
            </a:r>
            <a:r>
              <a:rPr lang="ru-RU" b="1" dirty="0" err="1"/>
              <a:t>раната</a:t>
            </a:r>
            <a:r>
              <a:rPr lang="ru-RU" b="1" dirty="0"/>
              <a:t> в </a:t>
            </a:r>
            <a:r>
              <a:rPr lang="ru-RU" b="1" dirty="0" err="1"/>
              <a:t>душата</a:t>
            </a:r>
            <a:r>
              <a:rPr lang="ru-RU" b="1" dirty="0"/>
              <a:t> ѝ не </a:t>
            </a:r>
            <a:r>
              <a:rPr lang="ru-RU" b="1" dirty="0" err="1"/>
              <a:t>зарастваше</a:t>
            </a:r>
            <a:r>
              <a:rPr lang="ru-RU" b="1" dirty="0"/>
              <a:t>. Ирина </a:t>
            </a:r>
            <a:r>
              <a:rPr lang="ru-RU" b="1" dirty="0" err="1"/>
              <a:t>беше</a:t>
            </a:r>
            <a:r>
              <a:rPr lang="ru-RU" b="1" dirty="0"/>
              <a:t> много горда, за да </a:t>
            </a:r>
            <a:r>
              <a:rPr lang="ru-RU" b="1" dirty="0" err="1"/>
              <a:t>покаже</a:t>
            </a:r>
            <a:r>
              <a:rPr lang="ru-RU" b="1" dirty="0"/>
              <a:t>, че страда, много пламенна, за да се примири, и много ревнива, за да му прости. </a:t>
            </a:r>
            <a:r>
              <a:rPr lang="ru-RU" b="1" dirty="0" err="1"/>
              <a:t>Така</a:t>
            </a:r>
            <a:r>
              <a:rPr lang="ru-RU" b="1" dirty="0"/>
              <a:t> </a:t>
            </a:r>
            <a:r>
              <a:rPr lang="ru-RU" b="1" dirty="0" err="1"/>
              <a:t>тя</a:t>
            </a:r>
            <a:r>
              <a:rPr lang="ru-RU" b="1" dirty="0"/>
              <a:t> </a:t>
            </a:r>
            <a:r>
              <a:rPr lang="ru-RU" b="1" dirty="0" err="1"/>
              <a:t>потискаше</a:t>
            </a:r>
            <a:r>
              <a:rPr lang="ru-RU" b="1" dirty="0"/>
              <a:t> у себе си един постоянен хаос от </a:t>
            </a:r>
            <a:r>
              <a:rPr lang="ru-RU" b="1" dirty="0" err="1"/>
              <a:t>болка</a:t>
            </a:r>
            <a:r>
              <a:rPr lang="ru-RU" b="1" dirty="0"/>
              <a:t>, </a:t>
            </a:r>
            <a:r>
              <a:rPr lang="ru-RU" b="1" dirty="0" err="1"/>
              <a:t>горчивина</a:t>
            </a:r>
            <a:r>
              <a:rPr lang="ru-RU" b="1" dirty="0"/>
              <a:t> и </a:t>
            </a:r>
            <a:r>
              <a:rPr lang="ru-RU" b="1" dirty="0" err="1"/>
              <a:t>раздразнение</a:t>
            </a:r>
            <a:r>
              <a:rPr lang="ru-RU" b="1" dirty="0"/>
              <a:t>, от </a:t>
            </a:r>
            <a:r>
              <a:rPr lang="ru-RU" b="1" dirty="0" err="1"/>
              <a:t>любов</a:t>
            </a:r>
            <a:r>
              <a:rPr lang="ru-RU" b="1" dirty="0"/>
              <a:t> и </a:t>
            </a:r>
            <a:r>
              <a:rPr lang="ru-RU" b="1" dirty="0" err="1"/>
              <a:t>накърнено</a:t>
            </a:r>
            <a:r>
              <a:rPr lang="ru-RU" b="1" dirty="0"/>
              <a:t> честолюбие, който я </a:t>
            </a:r>
            <a:r>
              <a:rPr lang="ru-RU" b="1" dirty="0" err="1"/>
              <a:t>караше</a:t>
            </a:r>
            <a:r>
              <a:rPr lang="ru-RU" b="1" dirty="0"/>
              <a:t> да се </a:t>
            </a:r>
            <a:r>
              <a:rPr lang="ru-RU" b="1" dirty="0" err="1"/>
              <a:t>затваря</a:t>
            </a:r>
            <a:r>
              <a:rPr lang="ru-RU" b="1" dirty="0"/>
              <a:t> </a:t>
            </a:r>
            <a:r>
              <a:rPr lang="ru-RU" b="1" dirty="0" err="1"/>
              <a:t>още</a:t>
            </a:r>
            <a:r>
              <a:rPr lang="ru-RU" b="1" dirty="0"/>
              <a:t> </a:t>
            </a:r>
            <a:r>
              <a:rPr lang="ru-RU" b="1" dirty="0" err="1"/>
              <a:t>по-дълбоко</a:t>
            </a:r>
            <a:r>
              <a:rPr lang="ru-RU" b="1" dirty="0"/>
              <a:t> в себе си.” </a:t>
            </a:r>
          </a:p>
          <a:p>
            <a:r>
              <a:rPr lang="ru-RU" dirty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450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Заключение: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3777622"/>
          </a:xfrm>
        </p:spPr>
        <p:txBody>
          <a:bodyPr/>
          <a:lstStyle/>
          <a:p>
            <a:r>
              <a:rPr lang="bg-BG" dirty="0"/>
              <a:t>След раздялата си Борис и Ирина поемат по различни пътища и за период около три години те стават още по-хищни и алчни в преследването на целите си. Когато пътищата им отново се пресичат, те вече са покварени и с още по- голям апетит започват да преследват успеха. Това неминуемо ги довежда до гибел и разруха.</a:t>
            </a:r>
          </a:p>
        </p:txBody>
      </p:sp>
    </p:spTree>
    <p:extLst>
      <p:ext uri="{BB962C8B-B14F-4D97-AF65-F5344CB8AC3E}">
        <p14:creationId xmlns:p14="http://schemas.microsoft.com/office/powerpoint/2010/main" val="219707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2" y="2256967"/>
            <a:ext cx="9545182" cy="1280890"/>
          </a:xfrm>
        </p:spPr>
        <p:txBody>
          <a:bodyPr>
            <a:noAutofit/>
          </a:bodyPr>
          <a:lstStyle/>
          <a:p>
            <a:r>
              <a:rPr lang="bg-BG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Благодарим Ви за вниманието!</a:t>
            </a:r>
          </a:p>
        </p:txBody>
      </p:sp>
    </p:spTree>
    <p:extLst>
      <p:ext uri="{BB962C8B-B14F-4D97-AF65-F5344CB8AC3E}">
        <p14:creationId xmlns:p14="http://schemas.microsoft.com/office/powerpoint/2010/main" val="47885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Загатване">
  <a:themeElements>
    <a:clrScheme name="Степени на сивото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Загатване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агатване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8432</TotalTime>
  <Words>761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Bahnschrift</vt:lpstr>
      <vt:lpstr>Bahnschrift SemiCondensed</vt:lpstr>
      <vt:lpstr>Century Gothic</vt:lpstr>
      <vt:lpstr>Wingdings 3</vt:lpstr>
      <vt:lpstr>Загатване</vt:lpstr>
      <vt:lpstr>Образите на Борис и Ирина след раздялата</vt:lpstr>
      <vt:lpstr>Борис</vt:lpstr>
      <vt:lpstr>PowerPoint Presentation</vt:lpstr>
      <vt:lpstr>Същността на Борис е разкрита чрез взаимоотношенията му с другите: </vt:lpstr>
      <vt:lpstr>PowerPoint Presentation</vt:lpstr>
      <vt:lpstr>PowerPoint Presentation</vt:lpstr>
      <vt:lpstr>Ирина </vt:lpstr>
      <vt:lpstr>Заключение:</vt:lpstr>
      <vt:lpstr>Благодарим Ви за вниманието!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Образите на Борис и Ирина след раздялата</dc:title>
  <dc:creator>admin</dc:creator>
  <cp:lastModifiedBy>Заприна Г. Глушкова</cp:lastModifiedBy>
  <cp:revision>14</cp:revision>
  <dcterms:created xsi:type="dcterms:W3CDTF">2021-03-16T15:21:10Z</dcterms:created>
  <dcterms:modified xsi:type="dcterms:W3CDTF">2021-10-29T21:20:10Z</dcterms:modified>
</cp:coreProperties>
</file>