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3"/>
  </p:notesMasterIdLst>
  <p:sldIdLst>
    <p:sldId id="256" r:id="rId2"/>
    <p:sldId id="257" r:id="rId3"/>
    <p:sldId id="258" r:id="rId4"/>
    <p:sldId id="259" r:id="rId5"/>
    <p:sldId id="271" r:id="rId6"/>
    <p:sldId id="272" r:id="rId7"/>
    <p:sldId id="273" r:id="rId8"/>
    <p:sldId id="274" r:id="rId9"/>
    <p:sldId id="275" r:id="rId10"/>
    <p:sldId id="261" r:id="rId11"/>
    <p:sldId id="266" r:id="rId12"/>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0" y="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5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8C835-278B-4FDC-AE41-DB289BAB89A0}" type="datetimeFigureOut">
              <a:rPr lang="bg-BG" smtClean="0"/>
              <a:pPr/>
              <a:t>29.10.2021 г.</a:t>
            </a:fld>
            <a:endParaRPr lang="bg-BG"/>
          </a:p>
        </p:txBody>
      </p:sp>
      <p:sp>
        <p:nvSpPr>
          <p:cNvPr id="4" name="Контейнер за изображение на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bg-BG"/>
              <a:t>Щракн., за да ред. стил на загл. в обр.</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6" name="Контейнер за долния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67285F-93E9-42EB-A3D8-9F15590D40A5}" type="slidenum">
              <a:rPr lang="bg-BG" smtClean="0"/>
              <a:pPr/>
              <a:t>‹#›</a:t>
            </a:fld>
            <a:endParaRPr lang="bg-B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normAutofit/>
          </a:bodyPr>
          <a:lstStyle/>
          <a:p>
            <a:endParaRPr lang="bg-BG"/>
          </a:p>
        </p:txBody>
      </p:sp>
      <p:sp>
        <p:nvSpPr>
          <p:cNvPr id="4" name="Контейнер за номер на слайда 3"/>
          <p:cNvSpPr>
            <a:spLocks noGrp="1"/>
          </p:cNvSpPr>
          <p:nvPr>
            <p:ph type="sldNum" sz="quarter" idx="10"/>
          </p:nvPr>
        </p:nvSpPr>
        <p:spPr/>
        <p:txBody>
          <a:bodyPr/>
          <a:lstStyle/>
          <a:p>
            <a:fld id="{3A67285F-93E9-42EB-A3D8-9F15590D40A5}" type="slidenum">
              <a:rPr lang="bg-BG" smtClean="0"/>
              <a:pPr/>
              <a:t>1</a:t>
            </a:fld>
            <a:endParaRPr lang="bg-B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bg>
      <p:bgRef idx="1003">
        <a:schemeClr val="bg1"/>
      </p:bgRef>
    </p:bg>
    <p:spTree>
      <p:nvGrpSpPr>
        <p:cNvPr id="1" name=""/>
        <p:cNvGrpSpPr/>
        <p:nvPr/>
      </p:nvGrpSpPr>
      <p:grpSpPr>
        <a:xfrm>
          <a:off x="0" y="0"/>
          <a:ext cx="0" cy="0"/>
          <a:chOff x="0" y="0"/>
          <a:chExt cx="0" cy="0"/>
        </a:xfrm>
      </p:grpSpPr>
      <p:sp>
        <p:nvSpPr>
          <p:cNvPr id="12" name="Правоъгъл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Закръглен правоъгъл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лавие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bg-BG"/>
              <a:t>Щракнете, за да редактирате стила на подзаглавията в образеца</a:t>
            </a:r>
            <a:endParaRPr kumimoji="0" lang="en-US"/>
          </a:p>
        </p:txBody>
      </p:sp>
      <p:sp>
        <p:nvSpPr>
          <p:cNvPr id="28" name="Контейнер за дата 27"/>
          <p:cNvSpPr>
            <a:spLocks noGrp="1"/>
          </p:cNvSpPr>
          <p:nvPr>
            <p:ph type="dt" sz="half" idx="10"/>
          </p:nvPr>
        </p:nvSpPr>
        <p:spPr/>
        <p:txBody>
          <a:bodyPr/>
          <a:lstStyle/>
          <a:p>
            <a:fld id="{50193D59-0EB7-4E38-B35B-629FEAA7CBAD}" type="datetimeFigureOut">
              <a:rPr lang="bg-BG" smtClean="0"/>
              <a:pPr/>
              <a:t>29.10.2021 г.</a:t>
            </a:fld>
            <a:endParaRPr lang="bg-BG"/>
          </a:p>
        </p:txBody>
      </p:sp>
      <p:sp>
        <p:nvSpPr>
          <p:cNvPr id="17" name="Контейнер за долния колонтитул 16"/>
          <p:cNvSpPr>
            <a:spLocks noGrp="1"/>
          </p:cNvSpPr>
          <p:nvPr>
            <p:ph type="ftr" sz="quarter" idx="11"/>
          </p:nvPr>
        </p:nvSpPr>
        <p:spPr/>
        <p:txBody>
          <a:bodyPr/>
          <a:lstStyle/>
          <a:p>
            <a:endParaRPr lang="bg-BG"/>
          </a:p>
        </p:txBody>
      </p:sp>
      <p:sp>
        <p:nvSpPr>
          <p:cNvPr id="29" name="Контейнер за номер на слайда 28"/>
          <p:cNvSpPr>
            <a:spLocks noGrp="1"/>
          </p:cNvSpPr>
          <p:nvPr>
            <p:ph type="sldNum" sz="quarter" idx="12"/>
          </p:nvPr>
        </p:nvSpPr>
        <p:spPr/>
        <p:txBody>
          <a:bodyPr lIns="0" tIns="0" rIns="0" bIns="0">
            <a:noAutofit/>
          </a:bodyPr>
          <a:lstStyle>
            <a:lvl1pPr>
              <a:defRPr sz="1400">
                <a:solidFill>
                  <a:srgbClr val="FFFFFF"/>
                </a:solidFill>
              </a:defRPr>
            </a:lvl1pPr>
          </a:lstStyle>
          <a:p>
            <a:fld id="{A3E8FA91-D8BE-4B4D-8EFD-D7E393BFDB91}" type="slidenum">
              <a:rPr lang="bg-BG" smtClean="0"/>
              <a:pPr/>
              <a:t>‹#›</a:t>
            </a:fld>
            <a:endParaRPr lang="bg-BG"/>
          </a:p>
        </p:txBody>
      </p:sp>
      <p:sp>
        <p:nvSpPr>
          <p:cNvPr id="7" name="Правоъгъл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авоъгъл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авоъгъл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лавие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bg-BG"/>
              <a:t>Щракнете, за да редактирате стила на заглавието в образеца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a:t>Щракнете, за да редактирате стила на заглавието в образеца</a:t>
            </a:r>
            <a:endParaRPr kumimoji="0" lang="en-US"/>
          </a:p>
        </p:txBody>
      </p:sp>
      <p:sp>
        <p:nvSpPr>
          <p:cNvPr id="3" name="Контейнер за вертикален текст 2"/>
          <p:cNvSpPr>
            <a:spLocks noGrp="1"/>
          </p:cNvSpPr>
          <p:nvPr>
            <p:ph type="body" orient="vert" idx="1"/>
          </p:nvPr>
        </p:nvSpPr>
        <p:spPr/>
        <p:txBody>
          <a:bodyPr vert="eaVert"/>
          <a:lstStyle/>
          <a:p>
            <a:pPr lvl="0" eaLnBrk="1" latinLnBrk="0" hangingPunct="1"/>
            <a:r>
              <a:rPr lang="bg-BG"/>
              <a:t>Щракн., за да ред. стил на загл. в обр.</a:t>
            </a:r>
          </a:p>
          <a:p>
            <a:pPr lvl="1" eaLnBrk="1" latinLnBrk="0" hangingPunct="1"/>
            <a:r>
              <a:rPr lang="bg-BG"/>
              <a:t>Второ ниво</a:t>
            </a:r>
          </a:p>
          <a:p>
            <a:pPr lvl="2" eaLnBrk="1" latinLnBrk="0" hangingPunct="1"/>
            <a:r>
              <a:rPr lang="bg-BG"/>
              <a:t>Трето ниво</a:t>
            </a:r>
          </a:p>
          <a:p>
            <a:pPr lvl="3" eaLnBrk="1" latinLnBrk="0" hangingPunct="1"/>
            <a:r>
              <a:rPr lang="bg-BG"/>
              <a:t>Четвърто ниво</a:t>
            </a:r>
          </a:p>
          <a:p>
            <a:pPr lvl="4" eaLnBrk="1" latinLnBrk="0" hangingPunct="1"/>
            <a:r>
              <a:rPr lang="bg-BG"/>
              <a:t>Пето ниво</a:t>
            </a:r>
            <a:endParaRPr kumimoji="0" lang="en-US"/>
          </a:p>
        </p:txBody>
      </p:sp>
      <p:sp>
        <p:nvSpPr>
          <p:cNvPr id="4" name="Контейнер за дата 3"/>
          <p:cNvSpPr>
            <a:spLocks noGrp="1"/>
          </p:cNvSpPr>
          <p:nvPr>
            <p:ph type="dt" sz="half" idx="10"/>
          </p:nvPr>
        </p:nvSpPr>
        <p:spPr/>
        <p:txBody>
          <a:bodyPr/>
          <a:lstStyle/>
          <a:p>
            <a:fld id="{50193D59-0EB7-4E38-B35B-629FEAA7CBAD}" type="datetimeFigureOut">
              <a:rPr lang="bg-BG" smtClean="0"/>
              <a:pPr/>
              <a:t>29.10.2021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A3E8FA91-D8BE-4B4D-8EFD-D7E393BFDB91}"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274641"/>
            <a:ext cx="2011680" cy="5851525"/>
          </a:xfrm>
        </p:spPr>
        <p:txBody>
          <a:bodyPr vert="eaVert"/>
          <a:lstStyle/>
          <a:p>
            <a:r>
              <a:rPr kumimoji="0" lang="bg-BG"/>
              <a:t>Щракнете, за да редактирате стила на заглавието в образеца</a:t>
            </a:r>
            <a:endParaRPr kumimoji="0" lang="en-US"/>
          </a:p>
        </p:txBody>
      </p:sp>
      <p:sp>
        <p:nvSpPr>
          <p:cNvPr id="3" name="Контейнер за вертикален текст 2"/>
          <p:cNvSpPr>
            <a:spLocks noGrp="1"/>
          </p:cNvSpPr>
          <p:nvPr>
            <p:ph type="body" orient="vert" idx="1"/>
          </p:nvPr>
        </p:nvSpPr>
        <p:spPr>
          <a:xfrm>
            <a:off x="914400" y="274640"/>
            <a:ext cx="5562600" cy="5851525"/>
          </a:xfrm>
        </p:spPr>
        <p:txBody>
          <a:bodyPr vert="eaVert"/>
          <a:lstStyle/>
          <a:p>
            <a:pPr lvl="0" eaLnBrk="1" latinLnBrk="0" hangingPunct="1"/>
            <a:r>
              <a:rPr lang="bg-BG"/>
              <a:t>Щракн., за да ред. стил на загл. в обр.</a:t>
            </a:r>
          </a:p>
          <a:p>
            <a:pPr lvl="1" eaLnBrk="1" latinLnBrk="0" hangingPunct="1"/>
            <a:r>
              <a:rPr lang="bg-BG"/>
              <a:t>Второ ниво</a:t>
            </a:r>
          </a:p>
          <a:p>
            <a:pPr lvl="2" eaLnBrk="1" latinLnBrk="0" hangingPunct="1"/>
            <a:r>
              <a:rPr lang="bg-BG"/>
              <a:t>Трето ниво</a:t>
            </a:r>
          </a:p>
          <a:p>
            <a:pPr lvl="3" eaLnBrk="1" latinLnBrk="0" hangingPunct="1"/>
            <a:r>
              <a:rPr lang="bg-BG"/>
              <a:t>Четвърто ниво</a:t>
            </a:r>
          </a:p>
          <a:p>
            <a:pPr lvl="4" eaLnBrk="1" latinLnBrk="0" hangingPunct="1"/>
            <a:r>
              <a:rPr lang="bg-BG"/>
              <a:t>Пето ниво</a:t>
            </a:r>
            <a:endParaRPr kumimoji="0" lang="en-US"/>
          </a:p>
        </p:txBody>
      </p:sp>
      <p:sp>
        <p:nvSpPr>
          <p:cNvPr id="4" name="Контейнер за дата 3"/>
          <p:cNvSpPr>
            <a:spLocks noGrp="1"/>
          </p:cNvSpPr>
          <p:nvPr>
            <p:ph type="dt" sz="half" idx="10"/>
          </p:nvPr>
        </p:nvSpPr>
        <p:spPr/>
        <p:txBody>
          <a:bodyPr/>
          <a:lstStyle/>
          <a:p>
            <a:fld id="{50193D59-0EB7-4E38-B35B-629FEAA7CBAD}" type="datetimeFigureOut">
              <a:rPr lang="bg-BG" smtClean="0"/>
              <a:pPr/>
              <a:t>29.10.2021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A3E8FA91-D8BE-4B4D-8EFD-D7E393BFDB91}"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a:t>Щракнете, за да редактирате стила на заглавието в образеца</a:t>
            </a:r>
            <a:endParaRPr kumimoji="0" lang="en-US"/>
          </a:p>
        </p:txBody>
      </p:sp>
      <p:sp>
        <p:nvSpPr>
          <p:cNvPr id="4" name="Контейнер за дата 3"/>
          <p:cNvSpPr>
            <a:spLocks noGrp="1"/>
          </p:cNvSpPr>
          <p:nvPr>
            <p:ph type="dt" sz="half" idx="10"/>
          </p:nvPr>
        </p:nvSpPr>
        <p:spPr/>
        <p:txBody>
          <a:bodyPr/>
          <a:lstStyle/>
          <a:p>
            <a:fld id="{50193D59-0EB7-4E38-B35B-629FEAA7CBAD}" type="datetimeFigureOut">
              <a:rPr lang="bg-BG" smtClean="0"/>
              <a:pPr/>
              <a:t>29.10.2021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A3E8FA91-D8BE-4B4D-8EFD-D7E393BFDB91}" type="slidenum">
              <a:rPr lang="bg-BG" smtClean="0"/>
              <a:pPr/>
              <a:t>‹#›</a:t>
            </a:fld>
            <a:endParaRPr lang="bg-BG"/>
          </a:p>
        </p:txBody>
      </p:sp>
      <p:sp>
        <p:nvSpPr>
          <p:cNvPr id="8" name="Контейнер за съдържание 7"/>
          <p:cNvSpPr>
            <a:spLocks noGrp="1"/>
          </p:cNvSpPr>
          <p:nvPr>
            <p:ph sz="quarter" idx="1"/>
          </p:nvPr>
        </p:nvSpPr>
        <p:spPr>
          <a:xfrm>
            <a:off x="914400" y="1447800"/>
            <a:ext cx="7772400" cy="4572000"/>
          </a:xfrm>
        </p:spPr>
        <p:txBody>
          <a:bodyPr vert="horz"/>
          <a:lstStyle/>
          <a:p>
            <a:pPr lvl="0" eaLnBrk="1" latinLnBrk="0" hangingPunct="1"/>
            <a:r>
              <a:rPr lang="bg-BG"/>
              <a:t>Щракн., за да ред. стил на загл. в обр.</a:t>
            </a:r>
          </a:p>
          <a:p>
            <a:pPr lvl="1" eaLnBrk="1" latinLnBrk="0" hangingPunct="1"/>
            <a:r>
              <a:rPr lang="bg-BG"/>
              <a:t>Второ ниво</a:t>
            </a:r>
          </a:p>
          <a:p>
            <a:pPr lvl="2" eaLnBrk="1" latinLnBrk="0" hangingPunct="1"/>
            <a:r>
              <a:rPr lang="bg-BG"/>
              <a:t>Трето ниво</a:t>
            </a:r>
          </a:p>
          <a:p>
            <a:pPr lvl="3" eaLnBrk="1" latinLnBrk="0" hangingPunct="1"/>
            <a:r>
              <a:rPr lang="bg-BG"/>
              <a:t>Четвърто ниво</a:t>
            </a:r>
          </a:p>
          <a:p>
            <a:pPr lvl="4" eaLnBrk="1" latinLnBrk="0" hangingPunct="1"/>
            <a:r>
              <a:rPr lang="bg-BG"/>
              <a:t>Пето ниво</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лавка на секция">
    <p:bg>
      <p:bgRef idx="1003">
        <a:schemeClr val="bg1"/>
      </p:bgRef>
    </p:bg>
    <p:spTree>
      <p:nvGrpSpPr>
        <p:cNvPr id="1" name=""/>
        <p:cNvGrpSpPr/>
        <p:nvPr/>
      </p:nvGrpSpPr>
      <p:grpSpPr>
        <a:xfrm>
          <a:off x="0" y="0"/>
          <a:ext cx="0" cy="0"/>
          <a:chOff x="0" y="0"/>
          <a:chExt cx="0" cy="0"/>
        </a:xfrm>
      </p:grpSpPr>
      <p:sp>
        <p:nvSpPr>
          <p:cNvPr id="11" name="Правоъгъл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Закръглен правоъгъл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лавие 1"/>
          <p:cNvSpPr>
            <a:spLocks noGrp="1"/>
          </p:cNvSpPr>
          <p:nvPr>
            <p:ph type="title"/>
          </p:nvPr>
        </p:nvSpPr>
        <p:spPr>
          <a:xfrm>
            <a:off x="722313" y="952500"/>
            <a:ext cx="7772400" cy="1362075"/>
          </a:xfrm>
        </p:spPr>
        <p:txBody>
          <a:bodyPr anchor="b" anchorCtr="0"/>
          <a:lstStyle>
            <a:lvl1pPr algn="l">
              <a:buNone/>
              <a:defRPr sz="4000" b="0" cap="none"/>
            </a:lvl1pPr>
          </a:lstStyle>
          <a:p>
            <a:r>
              <a:rPr kumimoji="0" lang="bg-BG"/>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bg-BG"/>
              <a:t>Щракн., за да ред. стил на загл. в обр.</a:t>
            </a:r>
          </a:p>
        </p:txBody>
      </p:sp>
      <p:sp>
        <p:nvSpPr>
          <p:cNvPr id="4" name="Контейнер за дата 3"/>
          <p:cNvSpPr>
            <a:spLocks noGrp="1"/>
          </p:cNvSpPr>
          <p:nvPr>
            <p:ph type="dt" sz="half" idx="10"/>
          </p:nvPr>
        </p:nvSpPr>
        <p:spPr/>
        <p:txBody>
          <a:bodyPr/>
          <a:lstStyle/>
          <a:p>
            <a:fld id="{50193D59-0EB7-4E38-B35B-629FEAA7CBAD}" type="datetimeFigureOut">
              <a:rPr lang="bg-BG" smtClean="0"/>
              <a:pPr/>
              <a:t>29.10.2021 г.</a:t>
            </a:fld>
            <a:endParaRPr lang="bg-BG"/>
          </a:p>
        </p:txBody>
      </p:sp>
      <p:sp>
        <p:nvSpPr>
          <p:cNvPr id="5" name="Контейнер за долния колонтитул 4"/>
          <p:cNvSpPr>
            <a:spLocks noGrp="1"/>
          </p:cNvSpPr>
          <p:nvPr>
            <p:ph type="ftr" sz="quarter" idx="11"/>
          </p:nvPr>
        </p:nvSpPr>
        <p:spPr>
          <a:xfrm>
            <a:off x="800100" y="6172200"/>
            <a:ext cx="4000500" cy="457200"/>
          </a:xfrm>
        </p:spPr>
        <p:txBody>
          <a:bodyPr/>
          <a:lstStyle/>
          <a:p>
            <a:endParaRPr lang="bg-BG"/>
          </a:p>
        </p:txBody>
      </p:sp>
      <p:sp>
        <p:nvSpPr>
          <p:cNvPr id="7" name="Правоъгъл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авоъгъл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авоъгъл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Контейнер за номер на слайда 5"/>
          <p:cNvSpPr>
            <a:spLocks noGrp="1"/>
          </p:cNvSpPr>
          <p:nvPr>
            <p:ph type="sldNum" sz="quarter" idx="12"/>
          </p:nvPr>
        </p:nvSpPr>
        <p:spPr>
          <a:xfrm>
            <a:off x="146304" y="6208776"/>
            <a:ext cx="457200" cy="457200"/>
          </a:xfrm>
        </p:spPr>
        <p:txBody>
          <a:bodyPr/>
          <a:lstStyle/>
          <a:p>
            <a:fld id="{A3E8FA91-D8BE-4B4D-8EFD-D7E393BFDB91}" type="slidenum">
              <a:rPr lang="bg-BG" smtClean="0"/>
              <a:pPr/>
              <a:t>‹#›</a:t>
            </a:fld>
            <a:endParaRPr lang="bg-BG"/>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a:t>Щракнете, за да редактирате стила на заглавието в образеца</a:t>
            </a:r>
            <a:endParaRPr kumimoji="0" lang="en-US"/>
          </a:p>
        </p:txBody>
      </p:sp>
      <p:sp>
        <p:nvSpPr>
          <p:cNvPr id="5" name="Контейнер за дата 4"/>
          <p:cNvSpPr>
            <a:spLocks noGrp="1"/>
          </p:cNvSpPr>
          <p:nvPr>
            <p:ph type="dt" sz="half" idx="10"/>
          </p:nvPr>
        </p:nvSpPr>
        <p:spPr/>
        <p:txBody>
          <a:bodyPr/>
          <a:lstStyle/>
          <a:p>
            <a:fld id="{50193D59-0EB7-4E38-B35B-629FEAA7CBAD}" type="datetimeFigureOut">
              <a:rPr lang="bg-BG" smtClean="0"/>
              <a:pPr/>
              <a:t>29.10.2021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A3E8FA91-D8BE-4B4D-8EFD-D7E393BFDB91}" type="slidenum">
              <a:rPr lang="bg-BG" smtClean="0"/>
              <a:pPr/>
              <a:t>‹#›</a:t>
            </a:fld>
            <a:endParaRPr lang="bg-BG"/>
          </a:p>
        </p:txBody>
      </p:sp>
      <p:sp>
        <p:nvSpPr>
          <p:cNvPr id="9" name="Контейнер за съдържание 8"/>
          <p:cNvSpPr>
            <a:spLocks noGrp="1"/>
          </p:cNvSpPr>
          <p:nvPr>
            <p:ph sz="quarter" idx="1"/>
          </p:nvPr>
        </p:nvSpPr>
        <p:spPr>
          <a:xfrm>
            <a:off x="914400" y="1447800"/>
            <a:ext cx="3749040" cy="4572000"/>
          </a:xfrm>
        </p:spPr>
        <p:txBody>
          <a:bodyPr vert="horz"/>
          <a:lstStyle/>
          <a:p>
            <a:pPr lvl="0" eaLnBrk="1" latinLnBrk="0" hangingPunct="1"/>
            <a:r>
              <a:rPr lang="bg-BG"/>
              <a:t>Щракн., за да ред. стил на загл. в обр.</a:t>
            </a:r>
          </a:p>
          <a:p>
            <a:pPr lvl="1" eaLnBrk="1" latinLnBrk="0" hangingPunct="1"/>
            <a:r>
              <a:rPr lang="bg-BG"/>
              <a:t>Второ ниво</a:t>
            </a:r>
          </a:p>
          <a:p>
            <a:pPr lvl="2" eaLnBrk="1" latinLnBrk="0" hangingPunct="1"/>
            <a:r>
              <a:rPr lang="bg-BG"/>
              <a:t>Трето ниво</a:t>
            </a:r>
          </a:p>
          <a:p>
            <a:pPr lvl="3" eaLnBrk="1" latinLnBrk="0" hangingPunct="1"/>
            <a:r>
              <a:rPr lang="bg-BG"/>
              <a:t>Четвърто ниво</a:t>
            </a:r>
          </a:p>
          <a:p>
            <a:pPr lvl="4" eaLnBrk="1" latinLnBrk="0" hangingPunct="1"/>
            <a:r>
              <a:rPr lang="bg-BG"/>
              <a:t>Пето ниво</a:t>
            </a:r>
            <a:endParaRPr kumimoji="0" lang="en-US"/>
          </a:p>
        </p:txBody>
      </p:sp>
      <p:sp>
        <p:nvSpPr>
          <p:cNvPr id="11" name="Контейнер за съдържание 10"/>
          <p:cNvSpPr>
            <a:spLocks noGrp="1"/>
          </p:cNvSpPr>
          <p:nvPr>
            <p:ph sz="quarter" idx="2"/>
          </p:nvPr>
        </p:nvSpPr>
        <p:spPr>
          <a:xfrm>
            <a:off x="4933950" y="1447800"/>
            <a:ext cx="3749040" cy="4572000"/>
          </a:xfrm>
        </p:spPr>
        <p:txBody>
          <a:bodyPr vert="horz"/>
          <a:lstStyle/>
          <a:p>
            <a:pPr lvl="0" eaLnBrk="1" latinLnBrk="0" hangingPunct="1"/>
            <a:r>
              <a:rPr lang="bg-BG"/>
              <a:t>Щракн., за да ред. стил на загл. в обр.</a:t>
            </a:r>
          </a:p>
          <a:p>
            <a:pPr lvl="1" eaLnBrk="1" latinLnBrk="0" hangingPunct="1"/>
            <a:r>
              <a:rPr lang="bg-BG"/>
              <a:t>Второ ниво</a:t>
            </a:r>
          </a:p>
          <a:p>
            <a:pPr lvl="2" eaLnBrk="1" latinLnBrk="0" hangingPunct="1"/>
            <a:r>
              <a:rPr lang="bg-BG"/>
              <a:t>Трето ниво</a:t>
            </a:r>
          </a:p>
          <a:p>
            <a:pPr lvl="3" eaLnBrk="1" latinLnBrk="0" hangingPunct="1"/>
            <a:r>
              <a:rPr lang="bg-BG"/>
              <a:t>Четвърто ниво</a:t>
            </a:r>
          </a:p>
          <a:p>
            <a:pPr lvl="4" eaLnBrk="1" latinLnBrk="0" hangingPunct="1"/>
            <a:r>
              <a:rPr lang="bg-BG"/>
              <a:t>Пето ниво</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914400" y="273050"/>
            <a:ext cx="7772400" cy="1143000"/>
          </a:xfrm>
        </p:spPr>
        <p:txBody>
          <a:bodyPr anchor="b" anchorCtr="0"/>
          <a:lstStyle>
            <a:lvl1pPr>
              <a:defRPr/>
            </a:lvl1pPr>
          </a:lstStyle>
          <a:p>
            <a:r>
              <a:rPr kumimoji="0" lang="bg-BG"/>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bg-BG"/>
              <a:t>Щракн., за да ред. стил на загл. в обр.</a:t>
            </a:r>
          </a:p>
        </p:txBody>
      </p:sp>
      <p:sp>
        <p:nvSpPr>
          <p:cNvPr id="4" name="Текстов контейне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bg-BG"/>
              <a:t>Щракн., за да ред. стил на загл. в обр.</a:t>
            </a:r>
          </a:p>
        </p:txBody>
      </p:sp>
      <p:sp>
        <p:nvSpPr>
          <p:cNvPr id="7" name="Контейнер за дата 6"/>
          <p:cNvSpPr>
            <a:spLocks noGrp="1"/>
          </p:cNvSpPr>
          <p:nvPr>
            <p:ph type="dt" sz="half" idx="10"/>
          </p:nvPr>
        </p:nvSpPr>
        <p:spPr/>
        <p:txBody>
          <a:bodyPr/>
          <a:lstStyle/>
          <a:p>
            <a:fld id="{50193D59-0EB7-4E38-B35B-629FEAA7CBAD}" type="datetimeFigureOut">
              <a:rPr lang="bg-BG" smtClean="0"/>
              <a:pPr/>
              <a:t>29.10.2021 г.</a:t>
            </a:fld>
            <a:endParaRPr lang="bg-BG"/>
          </a:p>
        </p:txBody>
      </p:sp>
      <p:sp>
        <p:nvSpPr>
          <p:cNvPr id="8" name="Контейнер за долния колонтитул 7"/>
          <p:cNvSpPr>
            <a:spLocks noGrp="1"/>
          </p:cNvSpPr>
          <p:nvPr>
            <p:ph type="ftr" sz="quarter" idx="11"/>
          </p:nvPr>
        </p:nvSpPr>
        <p:spPr/>
        <p:txBody>
          <a:bodyPr/>
          <a:lstStyle/>
          <a:p>
            <a:endParaRPr lang="bg-BG"/>
          </a:p>
        </p:txBody>
      </p:sp>
      <p:sp>
        <p:nvSpPr>
          <p:cNvPr id="9" name="Контейнер за номер на слайда 8"/>
          <p:cNvSpPr>
            <a:spLocks noGrp="1"/>
          </p:cNvSpPr>
          <p:nvPr>
            <p:ph type="sldNum" sz="quarter" idx="12"/>
          </p:nvPr>
        </p:nvSpPr>
        <p:spPr/>
        <p:txBody>
          <a:bodyPr/>
          <a:lstStyle/>
          <a:p>
            <a:fld id="{A3E8FA91-D8BE-4B4D-8EFD-D7E393BFDB91}" type="slidenum">
              <a:rPr lang="bg-BG" smtClean="0"/>
              <a:pPr/>
              <a:t>‹#›</a:t>
            </a:fld>
            <a:endParaRPr lang="bg-BG"/>
          </a:p>
        </p:txBody>
      </p:sp>
      <p:sp>
        <p:nvSpPr>
          <p:cNvPr id="11" name="Контейнер за съдържание 10"/>
          <p:cNvSpPr>
            <a:spLocks noGrp="1"/>
          </p:cNvSpPr>
          <p:nvPr>
            <p:ph sz="half" idx="2"/>
          </p:nvPr>
        </p:nvSpPr>
        <p:spPr>
          <a:xfrm>
            <a:off x="914400" y="2247900"/>
            <a:ext cx="3733800" cy="3886200"/>
          </a:xfrm>
        </p:spPr>
        <p:txBody>
          <a:bodyPr vert="horz"/>
          <a:lstStyle/>
          <a:p>
            <a:pPr lvl="0" eaLnBrk="1" latinLnBrk="0" hangingPunct="1"/>
            <a:r>
              <a:rPr lang="bg-BG"/>
              <a:t>Щракн., за да ред. стил на загл. в обр.</a:t>
            </a:r>
          </a:p>
          <a:p>
            <a:pPr lvl="1" eaLnBrk="1" latinLnBrk="0" hangingPunct="1"/>
            <a:r>
              <a:rPr lang="bg-BG"/>
              <a:t>Второ ниво</a:t>
            </a:r>
          </a:p>
          <a:p>
            <a:pPr lvl="2" eaLnBrk="1" latinLnBrk="0" hangingPunct="1"/>
            <a:r>
              <a:rPr lang="bg-BG"/>
              <a:t>Трето ниво</a:t>
            </a:r>
          </a:p>
          <a:p>
            <a:pPr lvl="3" eaLnBrk="1" latinLnBrk="0" hangingPunct="1"/>
            <a:r>
              <a:rPr lang="bg-BG"/>
              <a:t>Четвърто ниво</a:t>
            </a:r>
          </a:p>
          <a:p>
            <a:pPr lvl="4" eaLnBrk="1" latinLnBrk="0" hangingPunct="1"/>
            <a:r>
              <a:rPr lang="bg-BG"/>
              <a:t>Пето ниво</a:t>
            </a:r>
            <a:endParaRPr kumimoji="0" lang="en-US"/>
          </a:p>
        </p:txBody>
      </p:sp>
      <p:sp>
        <p:nvSpPr>
          <p:cNvPr id="13" name="Контейнер за съдържание 12"/>
          <p:cNvSpPr>
            <a:spLocks noGrp="1"/>
          </p:cNvSpPr>
          <p:nvPr>
            <p:ph sz="half" idx="4"/>
          </p:nvPr>
        </p:nvSpPr>
        <p:spPr>
          <a:xfrm>
            <a:off x="4953000" y="2247900"/>
            <a:ext cx="3733800" cy="3886200"/>
          </a:xfrm>
        </p:spPr>
        <p:txBody>
          <a:bodyPr vert="horz"/>
          <a:lstStyle/>
          <a:p>
            <a:pPr lvl="0" eaLnBrk="1" latinLnBrk="0" hangingPunct="1"/>
            <a:r>
              <a:rPr lang="bg-BG"/>
              <a:t>Щракн., за да ред. стил на загл. в обр.</a:t>
            </a:r>
          </a:p>
          <a:p>
            <a:pPr lvl="1" eaLnBrk="1" latinLnBrk="0" hangingPunct="1"/>
            <a:r>
              <a:rPr lang="bg-BG"/>
              <a:t>Второ ниво</a:t>
            </a:r>
          </a:p>
          <a:p>
            <a:pPr lvl="2" eaLnBrk="1" latinLnBrk="0" hangingPunct="1"/>
            <a:r>
              <a:rPr lang="bg-BG"/>
              <a:t>Трето ниво</a:t>
            </a:r>
          </a:p>
          <a:p>
            <a:pPr lvl="3" eaLnBrk="1" latinLnBrk="0" hangingPunct="1"/>
            <a:r>
              <a:rPr lang="bg-BG"/>
              <a:t>Четвърто ниво</a:t>
            </a:r>
          </a:p>
          <a:p>
            <a:pPr lvl="4" eaLnBrk="1" latinLnBrk="0" hangingPunct="1"/>
            <a:r>
              <a:rPr lang="bg-BG"/>
              <a:t>Пето ниво</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a:t>Щракнете, за да редактирате стила на заглавието в образеца</a:t>
            </a:r>
            <a:endParaRPr kumimoji="0" lang="en-US"/>
          </a:p>
        </p:txBody>
      </p:sp>
      <p:sp>
        <p:nvSpPr>
          <p:cNvPr id="3" name="Контейнер за дата 2"/>
          <p:cNvSpPr>
            <a:spLocks noGrp="1"/>
          </p:cNvSpPr>
          <p:nvPr>
            <p:ph type="dt" sz="half" idx="10"/>
          </p:nvPr>
        </p:nvSpPr>
        <p:spPr/>
        <p:txBody>
          <a:bodyPr/>
          <a:lstStyle/>
          <a:p>
            <a:fld id="{50193D59-0EB7-4E38-B35B-629FEAA7CBAD}" type="datetimeFigureOut">
              <a:rPr lang="bg-BG" smtClean="0"/>
              <a:pPr/>
              <a:t>29.10.2021 г.</a:t>
            </a:fld>
            <a:endParaRPr lang="bg-BG"/>
          </a:p>
        </p:txBody>
      </p:sp>
      <p:sp>
        <p:nvSpPr>
          <p:cNvPr id="4" name="Контейнер за долния колонтитул 3"/>
          <p:cNvSpPr>
            <a:spLocks noGrp="1"/>
          </p:cNvSpPr>
          <p:nvPr>
            <p:ph type="ftr" sz="quarter" idx="11"/>
          </p:nvPr>
        </p:nvSpPr>
        <p:spPr/>
        <p:txBody>
          <a:bodyPr/>
          <a:lstStyle/>
          <a:p>
            <a:endParaRPr lang="bg-BG"/>
          </a:p>
        </p:txBody>
      </p:sp>
      <p:sp>
        <p:nvSpPr>
          <p:cNvPr id="5" name="Контейнер за номер на слайда 4"/>
          <p:cNvSpPr>
            <a:spLocks noGrp="1"/>
          </p:cNvSpPr>
          <p:nvPr>
            <p:ph type="sldNum" sz="quarter" idx="12"/>
          </p:nvPr>
        </p:nvSpPr>
        <p:spPr/>
        <p:txBody>
          <a:bodyPr/>
          <a:lstStyle/>
          <a:p>
            <a:fld id="{A3E8FA91-D8BE-4B4D-8EFD-D7E393BFDB91}"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50193D59-0EB7-4E38-B35B-629FEAA7CBAD}" type="datetimeFigureOut">
              <a:rPr lang="bg-BG" smtClean="0"/>
              <a:pPr/>
              <a:t>29.10.2021 г.</a:t>
            </a:fld>
            <a:endParaRPr lang="bg-BG"/>
          </a:p>
        </p:txBody>
      </p:sp>
      <p:sp>
        <p:nvSpPr>
          <p:cNvPr id="3" name="Контейнер за долния колонтитул 2"/>
          <p:cNvSpPr>
            <a:spLocks noGrp="1"/>
          </p:cNvSpPr>
          <p:nvPr>
            <p:ph type="ftr" sz="quarter" idx="11"/>
          </p:nvPr>
        </p:nvSpPr>
        <p:spPr/>
        <p:txBody>
          <a:bodyPr/>
          <a:lstStyle/>
          <a:p>
            <a:endParaRPr lang="bg-BG"/>
          </a:p>
        </p:txBody>
      </p:sp>
      <p:sp>
        <p:nvSpPr>
          <p:cNvPr id="4" name="Контейнер за номер на слайда 3"/>
          <p:cNvSpPr>
            <a:spLocks noGrp="1"/>
          </p:cNvSpPr>
          <p:nvPr>
            <p:ph type="sldNum" sz="quarter" idx="12"/>
          </p:nvPr>
        </p:nvSpPr>
        <p:spPr/>
        <p:txBody>
          <a:bodyPr/>
          <a:lstStyle/>
          <a:p>
            <a:fld id="{A3E8FA91-D8BE-4B4D-8EFD-D7E393BFDB91}"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8" name="Правоъгъл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Закръглен правоъгъл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лавие 1"/>
          <p:cNvSpPr>
            <a:spLocks noGrp="1"/>
          </p:cNvSpPr>
          <p:nvPr>
            <p:ph type="title"/>
          </p:nvPr>
        </p:nvSpPr>
        <p:spPr>
          <a:xfrm>
            <a:off x="914400" y="273050"/>
            <a:ext cx="7772400" cy="1143000"/>
          </a:xfrm>
        </p:spPr>
        <p:txBody>
          <a:bodyPr anchor="b" anchorCtr="0"/>
          <a:lstStyle>
            <a:lvl1pPr algn="l">
              <a:buNone/>
              <a:defRPr sz="4000" b="0"/>
            </a:lvl1pPr>
          </a:lstStyle>
          <a:p>
            <a:r>
              <a:rPr kumimoji="0" lang="bg-BG"/>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bg-BG"/>
              <a:t>Щракн., за да ред. стил на загл. в обр.</a:t>
            </a:r>
          </a:p>
        </p:txBody>
      </p:sp>
      <p:sp>
        <p:nvSpPr>
          <p:cNvPr id="5" name="Контейнер за дата 4"/>
          <p:cNvSpPr>
            <a:spLocks noGrp="1"/>
          </p:cNvSpPr>
          <p:nvPr>
            <p:ph type="dt" sz="half" idx="10"/>
          </p:nvPr>
        </p:nvSpPr>
        <p:spPr/>
        <p:txBody>
          <a:bodyPr/>
          <a:lstStyle/>
          <a:p>
            <a:fld id="{50193D59-0EB7-4E38-B35B-629FEAA7CBAD}" type="datetimeFigureOut">
              <a:rPr lang="bg-BG" smtClean="0"/>
              <a:pPr/>
              <a:t>29.10.2021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A3E8FA91-D8BE-4B4D-8EFD-D7E393BFDB91}" type="slidenum">
              <a:rPr lang="bg-BG" smtClean="0"/>
              <a:pPr/>
              <a:t>‹#›</a:t>
            </a:fld>
            <a:endParaRPr lang="bg-BG"/>
          </a:p>
        </p:txBody>
      </p:sp>
      <p:sp>
        <p:nvSpPr>
          <p:cNvPr id="11" name="Контейнер за съдържание 10"/>
          <p:cNvSpPr>
            <a:spLocks noGrp="1"/>
          </p:cNvSpPr>
          <p:nvPr>
            <p:ph sz="quarter" idx="1"/>
          </p:nvPr>
        </p:nvSpPr>
        <p:spPr>
          <a:xfrm>
            <a:off x="2971800" y="1600200"/>
            <a:ext cx="5715000" cy="4495800"/>
          </a:xfrm>
        </p:spPr>
        <p:txBody>
          <a:bodyPr vert="horz"/>
          <a:lstStyle/>
          <a:p>
            <a:pPr lvl="0" eaLnBrk="1" latinLnBrk="0" hangingPunct="1"/>
            <a:r>
              <a:rPr lang="bg-BG"/>
              <a:t>Щракн., за да ред. стил на загл. в обр.</a:t>
            </a:r>
          </a:p>
          <a:p>
            <a:pPr lvl="1" eaLnBrk="1" latinLnBrk="0" hangingPunct="1"/>
            <a:r>
              <a:rPr lang="bg-BG"/>
              <a:t>Второ ниво</a:t>
            </a:r>
          </a:p>
          <a:p>
            <a:pPr lvl="2" eaLnBrk="1" latinLnBrk="0" hangingPunct="1"/>
            <a:r>
              <a:rPr lang="bg-BG"/>
              <a:t>Трето ниво</a:t>
            </a:r>
          </a:p>
          <a:p>
            <a:pPr lvl="3" eaLnBrk="1" latinLnBrk="0" hangingPunct="1"/>
            <a:r>
              <a:rPr lang="bg-BG"/>
              <a:t>Четвърто ниво</a:t>
            </a:r>
          </a:p>
          <a:p>
            <a:pPr lvl="4" eaLnBrk="1" latinLnBrk="0" hangingPunct="1"/>
            <a:r>
              <a:rPr lang="bg-BG"/>
              <a:t>Пето ниво</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bg-BG"/>
              <a:t>Щракнете, за да редактирате стила на заглавието в образеца</a:t>
            </a:r>
            <a:endParaRPr kumimoji="0" lang="en-US"/>
          </a:p>
        </p:txBody>
      </p:sp>
      <p:sp>
        <p:nvSpPr>
          <p:cNvPr id="4" name="Текстов контейне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bg-BG"/>
              <a:t>Щракн., за да ред. стил на загл. в обр.</a:t>
            </a:r>
          </a:p>
        </p:txBody>
      </p:sp>
      <p:sp>
        <p:nvSpPr>
          <p:cNvPr id="5" name="Контейнер за дата 4"/>
          <p:cNvSpPr>
            <a:spLocks noGrp="1"/>
          </p:cNvSpPr>
          <p:nvPr>
            <p:ph type="dt" sz="half" idx="10"/>
          </p:nvPr>
        </p:nvSpPr>
        <p:spPr/>
        <p:txBody>
          <a:bodyPr/>
          <a:lstStyle/>
          <a:p>
            <a:fld id="{50193D59-0EB7-4E38-B35B-629FEAA7CBAD}" type="datetimeFigureOut">
              <a:rPr lang="bg-BG" smtClean="0"/>
              <a:pPr/>
              <a:t>29.10.2021 г.</a:t>
            </a:fld>
            <a:endParaRPr lang="bg-BG"/>
          </a:p>
        </p:txBody>
      </p:sp>
      <p:sp>
        <p:nvSpPr>
          <p:cNvPr id="6" name="Контейнер за долния колонтитул 5"/>
          <p:cNvSpPr>
            <a:spLocks noGrp="1"/>
          </p:cNvSpPr>
          <p:nvPr>
            <p:ph type="ftr" sz="quarter" idx="11"/>
          </p:nvPr>
        </p:nvSpPr>
        <p:spPr>
          <a:xfrm>
            <a:off x="914400" y="6172200"/>
            <a:ext cx="3886200" cy="457200"/>
          </a:xfrm>
        </p:spPr>
        <p:txBody>
          <a:bodyPr/>
          <a:lstStyle/>
          <a:p>
            <a:endParaRPr lang="bg-BG"/>
          </a:p>
        </p:txBody>
      </p:sp>
      <p:sp>
        <p:nvSpPr>
          <p:cNvPr id="7" name="Контейнер за номер на слайда 6"/>
          <p:cNvSpPr>
            <a:spLocks noGrp="1"/>
          </p:cNvSpPr>
          <p:nvPr>
            <p:ph type="sldNum" sz="quarter" idx="12"/>
          </p:nvPr>
        </p:nvSpPr>
        <p:spPr>
          <a:xfrm>
            <a:off x="146304" y="6208776"/>
            <a:ext cx="457200" cy="457200"/>
          </a:xfrm>
        </p:spPr>
        <p:txBody>
          <a:bodyPr/>
          <a:lstStyle/>
          <a:p>
            <a:fld id="{A3E8FA91-D8BE-4B4D-8EFD-D7E393BFDB91}" type="slidenum">
              <a:rPr lang="bg-BG" smtClean="0"/>
              <a:pPr/>
              <a:t>‹#›</a:t>
            </a:fld>
            <a:endParaRPr lang="bg-BG"/>
          </a:p>
        </p:txBody>
      </p:sp>
      <p:sp>
        <p:nvSpPr>
          <p:cNvPr id="11" name="Правоъгъл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авоъгъл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авоъгъл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Контейнер за картина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bg-BG"/>
              <a:t>Щракнете върху иконата, за да добавите картина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авоъгъл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Закръглен правоъгъл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Контейнер за заглавие 21"/>
          <p:cNvSpPr>
            <a:spLocks noGrp="1"/>
          </p:cNvSpPr>
          <p:nvPr>
            <p:ph type="title"/>
          </p:nvPr>
        </p:nvSpPr>
        <p:spPr>
          <a:xfrm>
            <a:off x="914400" y="274638"/>
            <a:ext cx="7772400" cy="1143000"/>
          </a:xfrm>
          <a:prstGeom prst="rect">
            <a:avLst/>
          </a:prstGeom>
        </p:spPr>
        <p:txBody>
          <a:bodyPr bIns="91440" anchor="b" anchorCtr="0">
            <a:normAutofit/>
          </a:bodyPr>
          <a:lstStyle/>
          <a:p>
            <a:r>
              <a:rPr kumimoji="0" lang="bg-BG"/>
              <a:t>Щракнете, за да редактирате стила на заглавието в образеца</a:t>
            </a:r>
            <a:endParaRPr kumimoji="0" lang="en-US"/>
          </a:p>
        </p:txBody>
      </p:sp>
      <p:sp>
        <p:nvSpPr>
          <p:cNvPr id="13" name="Текстов контейне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bg-BG"/>
              <a:t>Щракн., за да ред. стил на загл. в обр.</a:t>
            </a:r>
          </a:p>
          <a:p>
            <a:pPr lvl="1" eaLnBrk="1" latinLnBrk="0" hangingPunct="1"/>
            <a:r>
              <a:rPr kumimoji="0" lang="bg-BG"/>
              <a:t>Второ ниво</a:t>
            </a:r>
          </a:p>
          <a:p>
            <a:pPr lvl="2" eaLnBrk="1" latinLnBrk="0" hangingPunct="1"/>
            <a:r>
              <a:rPr kumimoji="0" lang="bg-BG"/>
              <a:t>Трето ниво</a:t>
            </a:r>
          </a:p>
          <a:p>
            <a:pPr lvl="3" eaLnBrk="1" latinLnBrk="0" hangingPunct="1"/>
            <a:r>
              <a:rPr kumimoji="0" lang="bg-BG"/>
              <a:t>Четвърто ниво</a:t>
            </a:r>
          </a:p>
          <a:p>
            <a:pPr lvl="4" eaLnBrk="1" latinLnBrk="0" hangingPunct="1"/>
            <a:r>
              <a:rPr kumimoji="0" lang="bg-BG"/>
              <a:t>Пето ниво</a:t>
            </a:r>
            <a:endParaRPr kumimoji="0" lang="en-US"/>
          </a:p>
        </p:txBody>
      </p:sp>
      <p:sp>
        <p:nvSpPr>
          <p:cNvPr id="14" name="Контейнер за 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0193D59-0EB7-4E38-B35B-629FEAA7CBAD}" type="datetimeFigureOut">
              <a:rPr lang="bg-BG" smtClean="0"/>
              <a:pPr/>
              <a:t>29.10.2021 г.</a:t>
            </a:fld>
            <a:endParaRPr lang="bg-BG"/>
          </a:p>
        </p:txBody>
      </p:sp>
      <p:sp>
        <p:nvSpPr>
          <p:cNvPr id="3" name="Контейнер за долния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bg-BG"/>
          </a:p>
        </p:txBody>
      </p:sp>
      <p:sp>
        <p:nvSpPr>
          <p:cNvPr id="23" name="Контейнер за номер на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3E8FA91-D8BE-4B4D-8EFD-D7E393BFDB91}" type="slidenum">
              <a:rPr lang="bg-BG" smtClean="0"/>
              <a:pPr/>
              <a:t>‹#›</a:t>
            </a:fld>
            <a:endParaRPr lang="bg-BG"/>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лавие 2"/>
          <p:cNvSpPr>
            <a:spLocks noGrp="1"/>
          </p:cNvSpPr>
          <p:nvPr>
            <p:ph type="subTitle" idx="1"/>
          </p:nvPr>
        </p:nvSpPr>
        <p:spPr>
          <a:xfrm>
            <a:off x="1371600" y="4429132"/>
            <a:ext cx="6400800" cy="1209668"/>
          </a:xfrm>
        </p:spPr>
        <p:txBody>
          <a:bodyPr>
            <a:normAutofit/>
          </a:bodyPr>
          <a:lstStyle/>
          <a:p>
            <a:r>
              <a:rPr lang="bg-BG" dirty="0"/>
              <a:t>Същност и употреба. Обособено определение</a:t>
            </a:r>
          </a:p>
        </p:txBody>
      </p:sp>
      <p:sp>
        <p:nvSpPr>
          <p:cNvPr id="2" name="Заглавие 1"/>
          <p:cNvSpPr>
            <a:spLocks noGrp="1"/>
          </p:cNvSpPr>
          <p:nvPr>
            <p:ph type="ctrTitle"/>
          </p:nvPr>
        </p:nvSpPr>
        <p:spPr/>
        <p:txBody>
          <a:bodyPr/>
          <a:lstStyle/>
          <a:p>
            <a:r>
              <a:rPr lang="bg-BG" dirty="0"/>
              <a:t>Обособени части в простото изречение</a:t>
            </a:r>
          </a:p>
        </p:txBody>
      </p:sp>
    </p:spTree>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fontScale="90000"/>
          </a:bodyPr>
          <a:lstStyle/>
          <a:p>
            <a:r>
              <a:rPr lang="bg-BG" dirty="0"/>
              <a:t>Видове обособени части и пунктуация</a:t>
            </a:r>
          </a:p>
        </p:txBody>
      </p:sp>
      <p:sp>
        <p:nvSpPr>
          <p:cNvPr id="3" name="Контейнер за съдържание 2"/>
          <p:cNvSpPr>
            <a:spLocks noGrp="1"/>
          </p:cNvSpPr>
          <p:nvPr>
            <p:ph sz="quarter" idx="1"/>
          </p:nvPr>
        </p:nvSpPr>
        <p:spPr>
          <a:xfrm>
            <a:off x="457200" y="1428735"/>
            <a:ext cx="8115328" cy="2571769"/>
          </a:xfrm>
        </p:spPr>
        <p:txBody>
          <a:bodyPr>
            <a:normAutofit/>
          </a:bodyPr>
          <a:lstStyle/>
          <a:p>
            <a:pPr algn="just">
              <a:buNone/>
            </a:pPr>
            <a:r>
              <a:rPr lang="bg-BG" dirty="0"/>
              <a:t>    	Цял ден ние</a:t>
            </a:r>
            <a:r>
              <a:rPr lang="bg-BG" dirty="0">
                <a:solidFill>
                  <a:srgbClr val="FF0000"/>
                </a:solidFill>
              </a:rPr>
              <a:t>,</a:t>
            </a:r>
            <a:r>
              <a:rPr lang="bg-BG" dirty="0"/>
              <a:t> </a:t>
            </a:r>
            <a:r>
              <a:rPr lang="bg-BG" u="sng" dirty="0"/>
              <a:t>десетина млади туристи</a:t>
            </a:r>
            <a:r>
              <a:rPr lang="bg-BG" dirty="0">
                <a:solidFill>
                  <a:srgbClr val="FF0000"/>
                </a:solidFill>
              </a:rPr>
              <a:t>, </a:t>
            </a:r>
            <a:r>
              <a:rPr lang="bg-BG" dirty="0"/>
              <a:t>криволичихме по горските пътеки</a:t>
            </a:r>
            <a:r>
              <a:rPr lang="bg-BG" dirty="0">
                <a:solidFill>
                  <a:srgbClr val="FF0000"/>
                </a:solidFill>
              </a:rPr>
              <a:t>, </a:t>
            </a:r>
            <a:r>
              <a:rPr lang="bg-BG" u="sng" dirty="0"/>
              <a:t>обградени от зеленина, дъхава и свежа</a:t>
            </a:r>
            <a:r>
              <a:rPr lang="bg-BG" dirty="0"/>
              <a:t>. </a:t>
            </a:r>
            <a:r>
              <a:rPr lang="bg-BG" u="sng" dirty="0"/>
              <a:t>Уморени от пътя</a:t>
            </a:r>
            <a:r>
              <a:rPr lang="bg-BG" dirty="0">
                <a:solidFill>
                  <a:srgbClr val="FF0000"/>
                </a:solidFill>
              </a:rPr>
              <a:t>,</a:t>
            </a:r>
            <a:r>
              <a:rPr lang="bg-BG" dirty="0"/>
              <a:t> надвечер стигнахме до подножието на планината. Пред нас се изправи върхът </a:t>
            </a:r>
            <a:r>
              <a:rPr lang="bg-BG" dirty="0">
                <a:solidFill>
                  <a:srgbClr val="FF0000"/>
                </a:solidFill>
              </a:rPr>
              <a:t>–</a:t>
            </a:r>
            <a:r>
              <a:rPr lang="bg-BG" dirty="0"/>
              <a:t> </a:t>
            </a:r>
            <a:r>
              <a:rPr lang="bg-BG" u="sng" dirty="0"/>
              <a:t>величествен и безкрайно красив</a:t>
            </a:r>
            <a:r>
              <a:rPr lang="bg-BG" dirty="0"/>
              <a:t>. </a:t>
            </a:r>
          </a:p>
        </p:txBody>
      </p:sp>
      <p:pic>
        <p:nvPicPr>
          <p:cNvPr id="3074" name="Picture 2"/>
          <p:cNvPicPr>
            <a:picLocks noChangeAspect="1" noChangeArrowheads="1"/>
          </p:cNvPicPr>
          <p:nvPr/>
        </p:nvPicPr>
        <p:blipFill>
          <a:blip r:embed="rId2" cstate="print"/>
          <a:srcRect/>
          <a:stretch>
            <a:fillRect/>
          </a:stretch>
        </p:blipFill>
        <p:spPr bwMode="auto">
          <a:xfrm>
            <a:off x="5857884" y="4143380"/>
            <a:ext cx="3034884" cy="2511436"/>
          </a:xfrm>
          <a:prstGeom prst="rect">
            <a:avLst/>
          </a:prstGeom>
          <a:noFill/>
          <a:ln w="9525">
            <a:noFill/>
            <a:miter lim="800000"/>
            <a:headEnd/>
            <a:tailEnd/>
          </a:ln>
          <a:effectLst/>
        </p:spPr>
      </p:pic>
      <p:sp>
        <p:nvSpPr>
          <p:cNvPr id="5" name="Облаковидно изнесено означение 4"/>
          <p:cNvSpPr/>
          <p:nvPr/>
        </p:nvSpPr>
        <p:spPr>
          <a:xfrm>
            <a:off x="642910" y="4143380"/>
            <a:ext cx="4857784" cy="242889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a:t>Обяснете какви са обособените части в изреченията и с какви части на речта са изразени. Как са оформени пунктуационно?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ppt_x"/>
                                          </p:val>
                                        </p:tav>
                                        <p:tav tm="100000">
                                          <p:val>
                                            <p:strVal val="#ppt_x"/>
                                          </p:val>
                                        </p:tav>
                                      </p:tavLst>
                                    </p:anim>
                                    <p:anim calcmode="lin" valueType="num">
                                      <p:cBhvr additive="base">
                                        <p:cTn id="8"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pPr algn="ctr"/>
            <a:r>
              <a:rPr lang="bg-BG" dirty="0"/>
              <a:t>Да обобщим</a:t>
            </a:r>
          </a:p>
        </p:txBody>
      </p:sp>
      <p:sp>
        <p:nvSpPr>
          <p:cNvPr id="3" name="Контейнер за съдържание 2"/>
          <p:cNvSpPr>
            <a:spLocks noGrp="1"/>
          </p:cNvSpPr>
          <p:nvPr>
            <p:ph sz="quarter" idx="1"/>
          </p:nvPr>
        </p:nvSpPr>
        <p:spPr>
          <a:xfrm>
            <a:off x="914400" y="1785926"/>
            <a:ext cx="7772400" cy="4233874"/>
          </a:xfrm>
        </p:spPr>
        <p:txBody>
          <a:bodyPr>
            <a:normAutofit/>
          </a:bodyPr>
          <a:lstStyle/>
          <a:p>
            <a:pPr>
              <a:buFont typeface="Wingdings" pitchFamily="2" charset="2"/>
              <a:buChar char="v"/>
            </a:pPr>
            <a:r>
              <a:rPr lang="bg-BG" dirty="0"/>
              <a:t>Обособената част се състои от една, две или повече думи, свързани по смисъл.</a:t>
            </a:r>
          </a:p>
          <a:p>
            <a:pPr>
              <a:buFont typeface="Wingdings" pitchFamily="2" charset="2"/>
              <a:buChar char="v"/>
            </a:pPr>
            <a:r>
              <a:rPr lang="bg-BG" dirty="0"/>
              <a:t>Обособената част пояснява някаква дума(характеризира предмет, уточнява действието откъм място, време, начин и др.).</a:t>
            </a:r>
          </a:p>
          <a:p>
            <a:pPr>
              <a:buFont typeface="Wingdings" pitchFamily="2" charset="2"/>
              <a:buChar char="v"/>
            </a:pPr>
            <a:r>
              <a:rPr lang="bg-BG" dirty="0"/>
              <a:t>Обособената част може да бъде в началото, в средата или в края на изречението.</a:t>
            </a:r>
          </a:p>
          <a:p>
            <a:pPr>
              <a:buFont typeface="Wingdings" pitchFamily="2" charset="2"/>
              <a:buChar char="v"/>
            </a:pPr>
            <a:r>
              <a:rPr lang="bg-BG" dirty="0"/>
              <a:t>Обособената част НЕ съдържа глагол.</a:t>
            </a:r>
          </a:p>
        </p:txBody>
      </p:sp>
    </p:spTree>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dirty="0"/>
              <a:t>Защо ми е нужно?</a:t>
            </a:r>
          </a:p>
        </p:txBody>
      </p:sp>
      <p:pic>
        <p:nvPicPr>
          <p:cNvPr id="1026" name="Picture 2"/>
          <p:cNvPicPr>
            <a:picLocks noGrp="1" noChangeAspect="1" noChangeArrowheads="1"/>
          </p:cNvPicPr>
          <p:nvPr>
            <p:ph sz="quarter" idx="1"/>
          </p:nvPr>
        </p:nvPicPr>
        <p:blipFill>
          <a:blip r:embed="rId2" cstate="print"/>
          <a:srcRect t="3522" r="46062"/>
          <a:stretch>
            <a:fillRect/>
          </a:stretch>
        </p:blipFill>
        <p:spPr bwMode="auto">
          <a:xfrm>
            <a:off x="731516" y="3286124"/>
            <a:ext cx="2983228" cy="2382024"/>
          </a:xfrm>
          <a:prstGeom prst="rect">
            <a:avLst/>
          </a:prstGeom>
          <a:noFill/>
          <a:ln w="9525">
            <a:noFill/>
            <a:miter lim="800000"/>
            <a:headEnd/>
            <a:tailEnd/>
          </a:ln>
          <a:effectLst/>
        </p:spPr>
      </p:pic>
      <p:sp>
        <p:nvSpPr>
          <p:cNvPr id="4" name="Хоризонтално превъртане 3"/>
          <p:cNvSpPr/>
          <p:nvPr/>
        </p:nvSpPr>
        <p:spPr>
          <a:xfrm>
            <a:off x="5000628" y="2428868"/>
            <a:ext cx="3429024" cy="289066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a:t>За да бъде речта ми по-разнообразна.</a:t>
            </a:r>
          </a:p>
        </p:txBody>
      </p:sp>
      <p:cxnSp>
        <p:nvCxnSpPr>
          <p:cNvPr id="8" name="Съединение с чупка 7"/>
          <p:cNvCxnSpPr/>
          <p:nvPr/>
        </p:nvCxnSpPr>
        <p:spPr>
          <a:xfrm>
            <a:off x="3214678" y="2214554"/>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 name="Бутон: помощ 5">
            <a:hlinkClick r:id="" action="ppaction://noaction" highlightClick="1"/>
          </p:cNvPr>
          <p:cNvSpPr/>
          <p:nvPr/>
        </p:nvSpPr>
        <p:spPr>
          <a:xfrm>
            <a:off x="6286512" y="428604"/>
            <a:ext cx="1042416"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additive="base">
                                        <p:cTn id="19" dur="500" fill="hold"/>
                                        <p:tgtEl>
                                          <p:spTgt spid="1026"/>
                                        </p:tgtEl>
                                        <p:attrNameLst>
                                          <p:attrName>ppt_x</p:attrName>
                                        </p:attrNameLst>
                                      </p:cBhvr>
                                      <p:tavLst>
                                        <p:tav tm="0">
                                          <p:val>
                                            <p:strVal val="#ppt_x"/>
                                          </p:val>
                                        </p:tav>
                                        <p:tav tm="100000">
                                          <p:val>
                                            <p:strVal val="#ppt_x"/>
                                          </p:val>
                                        </p:tav>
                                      </p:tavLst>
                                    </p:anim>
                                    <p:anim calcmode="lin" valueType="num">
                                      <p:cBhvr additive="base">
                                        <p:cTn id="20"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pPr algn="ctr"/>
            <a:r>
              <a:rPr lang="bg-BG" dirty="0"/>
              <a:t>Обособени части</a:t>
            </a:r>
          </a:p>
        </p:txBody>
      </p:sp>
      <p:sp>
        <p:nvSpPr>
          <p:cNvPr id="4" name="Хоризонтално превъртане 3"/>
          <p:cNvSpPr/>
          <p:nvPr/>
        </p:nvSpPr>
        <p:spPr>
          <a:xfrm>
            <a:off x="928662" y="1214422"/>
            <a:ext cx="7215238" cy="485778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a:t>Обособени части използваме, за да изтъкнем нещо в процеса на общуване и за да направим структурата на изречението по-лека. Характерни са за писмената реч. Чрез тях се обогатява синонимията на езика и се избягват синтактични повторения.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857232"/>
            <a:ext cx="8229600" cy="1643074"/>
          </a:xfrm>
        </p:spPr>
        <p:txBody>
          <a:bodyPr>
            <a:noAutofit/>
          </a:bodyPr>
          <a:lstStyle/>
          <a:p>
            <a:pPr algn="just"/>
            <a:r>
              <a:rPr lang="bg-BG" sz="2400" dirty="0"/>
              <a:t>	Глаголът </a:t>
            </a:r>
            <a:r>
              <a:rPr lang="bg-BG" sz="2400" b="1" dirty="0"/>
              <a:t>обособявам</a:t>
            </a:r>
            <a:r>
              <a:rPr lang="bg-BG" sz="2400" dirty="0"/>
              <a:t> означава “отделям от нещо общо, поставям в особено, отделно положение”. А причастието </a:t>
            </a:r>
            <a:r>
              <a:rPr lang="bg-BG" sz="2400" b="1" dirty="0"/>
              <a:t>обособен </a:t>
            </a:r>
            <a:r>
              <a:rPr lang="bg-BG" sz="2400" dirty="0"/>
              <a:t>означава “който се отделя, който е относително самостоятелно оформен”.</a:t>
            </a:r>
          </a:p>
        </p:txBody>
      </p:sp>
      <p:pic>
        <p:nvPicPr>
          <p:cNvPr id="2050" name="Picture 2"/>
          <p:cNvPicPr>
            <a:picLocks noGrp="1" noChangeAspect="1" noChangeArrowheads="1"/>
          </p:cNvPicPr>
          <p:nvPr>
            <p:ph sz="quarter" idx="1"/>
          </p:nvPr>
        </p:nvPicPr>
        <p:blipFill>
          <a:blip r:embed="rId2" cstate="print"/>
          <a:stretch>
            <a:fillRect/>
          </a:stretch>
        </p:blipFill>
        <p:spPr bwMode="auto">
          <a:xfrm>
            <a:off x="2362200" y="2514600"/>
            <a:ext cx="4876800" cy="24384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a:bodyPr>
          <a:lstStyle/>
          <a:p>
            <a:r>
              <a:rPr lang="bg-BG" dirty="0"/>
              <a:t>Обособяване на определението</a:t>
            </a:r>
          </a:p>
        </p:txBody>
      </p:sp>
      <p:sp>
        <p:nvSpPr>
          <p:cNvPr id="3" name="Контейнер за съдържание 2"/>
          <p:cNvSpPr>
            <a:spLocks noGrp="1"/>
          </p:cNvSpPr>
          <p:nvPr>
            <p:ph sz="quarter" idx="1"/>
          </p:nvPr>
        </p:nvSpPr>
        <p:spPr>
          <a:xfrm>
            <a:off x="500034" y="1447800"/>
            <a:ext cx="8186766" cy="4572000"/>
          </a:xfrm>
        </p:spPr>
        <p:txBody>
          <a:bodyPr>
            <a:normAutofit fontScale="92500"/>
          </a:bodyPr>
          <a:lstStyle/>
          <a:p>
            <a:r>
              <a:rPr lang="bg-BG" dirty="0"/>
              <a:t>Така започва разказът на Елин Пелин “Косачи”:</a:t>
            </a:r>
          </a:p>
          <a:p>
            <a:pPr>
              <a:buNone/>
            </a:pPr>
            <a:endParaRPr lang="bg-BG" dirty="0"/>
          </a:p>
          <a:p>
            <a:pPr algn="just">
              <a:buNone/>
            </a:pPr>
            <a:r>
              <a:rPr lang="bg-BG" i="1" dirty="0"/>
              <a:t>	Падна чудна лятна нощ, прохладна и свежа. Безкрайното тракийско поле потъна в мрака, сякаш изчезна, и се предаде на дълбока почивка под монотонния напев на жаби и щурци.</a:t>
            </a:r>
          </a:p>
          <a:p>
            <a:pPr algn="just">
              <a:buNone/>
            </a:pPr>
            <a:r>
              <a:rPr lang="bg-BG" i="1" dirty="0">
                <a:solidFill>
                  <a:srgbClr val="FF0000"/>
                </a:solidFill>
              </a:rPr>
              <a:t>	Говорещият избира как да представи </a:t>
            </a:r>
            <a:r>
              <a:rPr lang="bg-BG" i="1" u="sng" dirty="0">
                <a:solidFill>
                  <a:srgbClr val="FF0000"/>
                </a:solidFill>
              </a:rPr>
              <a:t>признаците на предметите.</a:t>
            </a:r>
            <a:r>
              <a:rPr lang="bg-BG" i="1" dirty="0">
                <a:solidFill>
                  <a:srgbClr val="FF0000"/>
                </a:solidFill>
              </a:rPr>
              <a:t> Когато иска да подчертае като </a:t>
            </a:r>
            <a:r>
              <a:rPr lang="bg-BG" i="1" u="sng" dirty="0">
                <a:solidFill>
                  <a:srgbClr val="FF0000"/>
                </a:solidFill>
              </a:rPr>
              <a:t>особен важен </a:t>
            </a:r>
            <a:r>
              <a:rPr lang="bg-BG" i="1" dirty="0">
                <a:solidFill>
                  <a:srgbClr val="FF0000"/>
                </a:solidFill>
              </a:rPr>
              <a:t>даден </a:t>
            </a:r>
            <a:r>
              <a:rPr lang="bg-BG" i="1" u="sng" dirty="0">
                <a:solidFill>
                  <a:srgbClr val="FF0000"/>
                </a:solidFill>
              </a:rPr>
              <a:t>признак</a:t>
            </a:r>
            <a:r>
              <a:rPr lang="bg-BG" i="1" dirty="0">
                <a:solidFill>
                  <a:srgbClr val="FF0000"/>
                </a:solidFill>
              </a:rPr>
              <a:t>, си служи с </a:t>
            </a:r>
            <a:r>
              <a:rPr lang="bg-BG" i="1" u="sng" dirty="0">
                <a:solidFill>
                  <a:srgbClr val="FF0000"/>
                </a:solidFill>
              </a:rPr>
              <a:t>обособено определение</a:t>
            </a:r>
            <a:r>
              <a:rPr lang="bg-BG" i="1" dirty="0">
                <a:solidFill>
                  <a:srgbClr val="FF0000"/>
                </a:solidFill>
              </a:rPr>
              <a:t>.</a:t>
            </a:r>
          </a:p>
          <a:p>
            <a:pPr algn="just">
              <a:buNone/>
            </a:pPr>
            <a:r>
              <a:rPr lang="bg-BG" i="1" dirty="0"/>
              <a:t>            Нощта, </a:t>
            </a:r>
            <a:r>
              <a:rPr lang="bg-BG" b="1" i="1" dirty="0"/>
              <a:t>тиха и свежа</a:t>
            </a:r>
            <a:r>
              <a:rPr lang="bg-BG" i="1" dirty="0"/>
              <a:t>, падна.</a:t>
            </a:r>
          </a:p>
          <a:p>
            <a:pPr algn="just">
              <a:buNone/>
            </a:pPr>
            <a:r>
              <a:rPr lang="bg-BG" b="1" i="1" dirty="0"/>
              <a:t>            Тиха и свежа</a:t>
            </a:r>
            <a:r>
              <a:rPr lang="bg-BG" i="1" dirty="0"/>
              <a:t>, нощта падна.</a:t>
            </a:r>
          </a:p>
          <a:p>
            <a:pPr>
              <a:buNone/>
            </a:pPr>
            <a:endParaRPr lang="bg-BG" i="1" dirty="0"/>
          </a:p>
        </p:txBody>
      </p:sp>
      <p:cxnSp>
        <p:nvCxnSpPr>
          <p:cNvPr id="9" name="Съединител &quot;права стрелка&quot; 8"/>
          <p:cNvCxnSpPr/>
          <p:nvPr/>
        </p:nvCxnSpPr>
        <p:spPr>
          <a:xfrm rot="10800000">
            <a:off x="6786578" y="2143116"/>
            <a:ext cx="142876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Съединител &quot;права стрелка&quot; 10"/>
          <p:cNvCxnSpPr/>
          <p:nvPr/>
        </p:nvCxnSpPr>
        <p:spPr>
          <a:xfrm flipV="1">
            <a:off x="5786446" y="2143116"/>
            <a:ext cx="107157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Свободна форма 11"/>
          <p:cNvSpPr/>
          <p:nvPr/>
        </p:nvSpPr>
        <p:spPr>
          <a:xfrm>
            <a:off x="1925782" y="2794497"/>
            <a:ext cx="1496291" cy="101219"/>
          </a:xfrm>
          <a:custGeom>
            <a:avLst/>
            <a:gdLst>
              <a:gd name="connsiteX0" fmla="*/ 0 w 1496291"/>
              <a:gd name="connsiteY0" fmla="*/ 87248 h 101219"/>
              <a:gd name="connsiteX1" fmla="*/ 41563 w 1496291"/>
              <a:gd name="connsiteY1" fmla="*/ 73394 h 101219"/>
              <a:gd name="connsiteX2" fmla="*/ 69273 w 1496291"/>
              <a:gd name="connsiteY2" fmla="*/ 45685 h 101219"/>
              <a:gd name="connsiteX3" fmla="*/ 152400 w 1496291"/>
              <a:gd name="connsiteY3" fmla="*/ 59539 h 101219"/>
              <a:gd name="connsiteX4" fmla="*/ 193963 w 1496291"/>
              <a:gd name="connsiteY4" fmla="*/ 73394 h 101219"/>
              <a:gd name="connsiteX5" fmla="*/ 290945 w 1496291"/>
              <a:gd name="connsiteY5" fmla="*/ 31830 h 101219"/>
              <a:gd name="connsiteX6" fmla="*/ 374073 w 1496291"/>
              <a:gd name="connsiteY6" fmla="*/ 73394 h 101219"/>
              <a:gd name="connsiteX7" fmla="*/ 415636 w 1496291"/>
              <a:gd name="connsiteY7" fmla="*/ 45685 h 101219"/>
              <a:gd name="connsiteX8" fmla="*/ 457200 w 1496291"/>
              <a:gd name="connsiteY8" fmla="*/ 31830 h 101219"/>
              <a:gd name="connsiteX9" fmla="*/ 471054 w 1496291"/>
              <a:gd name="connsiteY9" fmla="*/ 73394 h 101219"/>
              <a:gd name="connsiteX10" fmla="*/ 568036 w 1496291"/>
              <a:gd name="connsiteY10" fmla="*/ 73394 h 101219"/>
              <a:gd name="connsiteX11" fmla="*/ 595745 w 1496291"/>
              <a:gd name="connsiteY11" fmla="*/ 31830 h 101219"/>
              <a:gd name="connsiteX12" fmla="*/ 706582 w 1496291"/>
              <a:gd name="connsiteY12" fmla="*/ 73394 h 101219"/>
              <a:gd name="connsiteX13" fmla="*/ 748145 w 1496291"/>
              <a:gd name="connsiteY13" fmla="*/ 59539 h 101219"/>
              <a:gd name="connsiteX14" fmla="*/ 789709 w 1496291"/>
              <a:gd name="connsiteY14" fmla="*/ 31830 h 101219"/>
              <a:gd name="connsiteX15" fmla="*/ 872836 w 1496291"/>
              <a:gd name="connsiteY15" fmla="*/ 73394 h 101219"/>
              <a:gd name="connsiteX16" fmla="*/ 928254 w 1496291"/>
              <a:gd name="connsiteY16" fmla="*/ 59539 h 101219"/>
              <a:gd name="connsiteX17" fmla="*/ 1011382 w 1496291"/>
              <a:gd name="connsiteY17" fmla="*/ 31830 h 101219"/>
              <a:gd name="connsiteX18" fmla="*/ 1052945 w 1496291"/>
              <a:gd name="connsiteY18" fmla="*/ 59539 h 101219"/>
              <a:gd name="connsiteX19" fmla="*/ 1316182 w 1496291"/>
              <a:gd name="connsiteY19" fmla="*/ 45685 h 101219"/>
              <a:gd name="connsiteX20" fmla="*/ 1371600 w 1496291"/>
              <a:gd name="connsiteY20" fmla="*/ 31830 h 101219"/>
              <a:gd name="connsiteX21" fmla="*/ 1496291 w 1496291"/>
              <a:gd name="connsiteY21" fmla="*/ 31830 h 101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496291" h="101219">
                <a:moveTo>
                  <a:pt x="0" y="87248"/>
                </a:moveTo>
                <a:cubicBezTo>
                  <a:pt x="13854" y="82630"/>
                  <a:pt x="29040" y="80907"/>
                  <a:pt x="41563" y="73394"/>
                </a:cubicBezTo>
                <a:cubicBezTo>
                  <a:pt x="52764" y="66674"/>
                  <a:pt x="56311" y="47305"/>
                  <a:pt x="69273" y="45685"/>
                </a:cubicBezTo>
                <a:cubicBezTo>
                  <a:pt x="97147" y="42201"/>
                  <a:pt x="124691" y="54921"/>
                  <a:pt x="152400" y="59539"/>
                </a:cubicBezTo>
                <a:cubicBezTo>
                  <a:pt x="166254" y="64157"/>
                  <a:pt x="179359" y="73394"/>
                  <a:pt x="193963" y="73394"/>
                </a:cubicBezTo>
                <a:cubicBezTo>
                  <a:pt x="238696" y="73394"/>
                  <a:pt x="257009" y="54454"/>
                  <a:pt x="290945" y="31830"/>
                </a:cubicBezTo>
                <a:cubicBezTo>
                  <a:pt x="305419" y="41479"/>
                  <a:pt x="351129" y="77218"/>
                  <a:pt x="374073" y="73394"/>
                </a:cubicBezTo>
                <a:cubicBezTo>
                  <a:pt x="390497" y="70657"/>
                  <a:pt x="400743" y="53132"/>
                  <a:pt x="415636" y="45685"/>
                </a:cubicBezTo>
                <a:cubicBezTo>
                  <a:pt x="428698" y="39154"/>
                  <a:pt x="443345" y="36448"/>
                  <a:pt x="457200" y="31830"/>
                </a:cubicBezTo>
                <a:cubicBezTo>
                  <a:pt x="461818" y="45685"/>
                  <a:pt x="460727" y="63067"/>
                  <a:pt x="471054" y="73394"/>
                </a:cubicBezTo>
                <a:cubicBezTo>
                  <a:pt x="498879" y="101219"/>
                  <a:pt x="539915" y="80424"/>
                  <a:pt x="568036" y="73394"/>
                </a:cubicBezTo>
                <a:cubicBezTo>
                  <a:pt x="577272" y="59539"/>
                  <a:pt x="579734" y="36404"/>
                  <a:pt x="595745" y="31830"/>
                </a:cubicBezTo>
                <a:cubicBezTo>
                  <a:pt x="637689" y="19846"/>
                  <a:pt x="676295" y="53203"/>
                  <a:pt x="706582" y="73394"/>
                </a:cubicBezTo>
                <a:cubicBezTo>
                  <a:pt x="720436" y="68776"/>
                  <a:pt x="735083" y="66070"/>
                  <a:pt x="748145" y="59539"/>
                </a:cubicBezTo>
                <a:cubicBezTo>
                  <a:pt x="763038" y="52092"/>
                  <a:pt x="773284" y="34567"/>
                  <a:pt x="789709" y="31830"/>
                </a:cubicBezTo>
                <a:cubicBezTo>
                  <a:pt x="812653" y="28006"/>
                  <a:pt x="858361" y="63744"/>
                  <a:pt x="872836" y="73394"/>
                </a:cubicBezTo>
                <a:cubicBezTo>
                  <a:pt x="891309" y="68776"/>
                  <a:pt x="913385" y="71434"/>
                  <a:pt x="928254" y="59539"/>
                </a:cubicBezTo>
                <a:cubicBezTo>
                  <a:pt x="996418" y="5008"/>
                  <a:pt x="852225" y="0"/>
                  <a:pt x="1011382" y="31830"/>
                </a:cubicBezTo>
                <a:cubicBezTo>
                  <a:pt x="1025236" y="41066"/>
                  <a:pt x="1036311" y="58783"/>
                  <a:pt x="1052945" y="59539"/>
                </a:cubicBezTo>
                <a:cubicBezTo>
                  <a:pt x="1140721" y="63529"/>
                  <a:pt x="1228645" y="53297"/>
                  <a:pt x="1316182" y="45685"/>
                </a:cubicBezTo>
                <a:cubicBezTo>
                  <a:pt x="1335152" y="44035"/>
                  <a:pt x="1352615" y="33290"/>
                  <a:pt x="1371600" y="31830"/>
                </a:cubicBezTo>
                <a:cubicBezTo>
                  <a:pt x="1413041" y="28642"/>
                  <a:pt x="1454727" y="31830"/>
                  <a:pt x="1496291" y="3183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bg-BG"/>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0" fill="hold"/>
                                        <p:tgtEl>
                                          <p:spTgt spid="12"/>
                                        </p:tgtEl>
                                        <p:attrNameLst>
                                          <p:attrName>ppt_x</p:attrName>
                                        </p:attrNameLst>
                                      </p:cBhvr>
                                      <p:tavLst>
                                        <p:tav tm="0">
                                          <p:val>
                                            <p:strVal val="#ppt_x"/>
                                          </p:val>
                                        </p:tav>
                                        <p:tav tm="100000">
                                          <p:val>
                                            <p:strVal val="#ppt_x"/>
                                          </p:val>
                                        </p:tav>
                                      </p:tavLst>
                                    </p:anim>
                                    <p:anim calcmode="lin" valueType="num">
                                      <p:cBhvr additive="base">
                                        <p:cTn id="8" dur="5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0" fill="hold"/>
                                        <p:tgtEl>
                                          <p:spTgt spid="9"/>
                                        </p:tgtEl>
                                        <p:attrNameLst>
                                          <p:attrName>ppt_x</p:attrName>
                                        </p:attrNameLst>
                                      </p:cBhvr>
                                      <p:tavLst>
                                        <p:tav tm="0">
                                          <p:val>
                                            <p:strVal val="#ppt_x"/>
                                          </p:val>
                                        </p:tav>
                                        <p:tav tm="100000">
                                          <p:val>
                                            <p:strVal val="#ppt_x"/>
                                          </p:val>
                                        </p:tav>
                                      </p:tavLst>
                                    </p:anim>
                                    <p:anim calcmode="lin" valueType="num">
                                      <p:cBhvr additive="base">
                                        <p:cTn id="14" dur="5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0" fill="hold"/>
                                        <p:tgtEl>
                                          <p:spTgt spid="11"/>
                                        </p:tgtEl>
                                        <p:attrNameLst>
                                          <p:attrName>ppt_x</p:attrName>
                                        </p:attrNameLst>
                                      </p:cBhvr>
                                      <p:tavLst>
                                        <p:tav tm="0">
                                          <p:val>
                                            <p:strVal val="#ppt_x"/>
                                          </p:val>
                                        </p:tav>
                                        <p:tav tm="100000">
                                          <p:val>
                                            <p:strVal val="#ppt_x"/>
                                          </p:val>
                                        </p:tav>
                                      </p:tavLst>
                                    </p:anim>
                                    <p:anim calcmode="lin" valueType="num">
                                      <p:cBhvr additive="base">
                                        <p:cTn id="20"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914400" y="642918"/>
            <a:ext cx="7772400" cy="1071570"/>
          </a:xfrm>
        </p:spPr>
        <p:txBody>
          <a:bodyPr>
            <a:normAutofit fontScale="90000"/>
          </a:bodyPr>
          <a:lstStyle/>
          <a:p>
            <a:pPr algn="just"/>
            <a:r>
              <a:rPr lang="bg-BG" dirty="0"/>
              <a:t>Частите на речта и обособените определения</a:t>
            </a:r>
          </a:p>
        </p:txBody>
      </p:sp>
      <p:sp>
        <p:nvSpPr>
          <p:cNvPr id="3" name="Контейнер за съдържание 2"/>
          <p:cNvSpPr>
            <a:spLocks noGrp="1"/>
          </p:cNvSpPr>
          <p:nvPr>
            <p:ph sz="quarter" idx="1"/>
          </p:nvPr>
        </p:nvSpPr>
        <p:spPr>
          <a:xfrm>
            <a:off x="914400" y="2143116"/>
            <a:ext cx="7772400" cy="3876684"/>
          </a:xfrm>
        </p:spPr>
        <p:txBody>
          <a:bodyPr>
            <a:normAutofit/>
          </a:bodyPr>
          <a:lstStyle/>
          <a:p>
            <a:r>
              <a:rPr lang="bg-BG" dirty="0"/>
              <a:t>Обособените определения най-често са цели изрази.</a:t>
            </a:r>
          </a:p>
          <a:p>
            <a:r>
              <a:rPr lang="bg-BG" dirty="0"/>
              <a:t>Запомни – обособяват се изрази:</a:t>
            </a:r>
          </a:p>
          <a:p>
            <a:pPr>
              <a:buNone/>
            </a:pPr>
            <a:r>
              <a:rPr lang="bg-BG" dirty="0"/>
              <a:t>    </a:t>
            </a:r>
            <a:r>
              <a:rPr lang="bg-BG" dirty="0">
                <a:solidFill>
                  <a:srgbClr val="FF0000"/>
                </a:solidFill>
              </a:rPr>
              <a:t>с прилагателни имена</a:t>
            </a:r>
            <a:r>
              <a:rPr lang="bg-BG" dirty="0"/>
              <a:t>: </a:t>
            </a:r>
            <a:r>
              <a:rPr lang="bg-BG" i="1" dirty="0"/>
              <a:t>Момичето, </a:t>
            </a:r>
            <a:r>
              <a:rPr lang="bg-BG" i="1" dirty="0">
                <a:solidFill>
                  <a:srgbClr val="FF0000"/>
                </a:solidFill>
              </a:rPr>
              <a:t>младо и хубаво</a:t>
            </a:r>
            <a:r>
              <a:rPr lang="bg-BG" i="1" dirty="0"/>
              <a:t>, вървеше по пясъка.</a:t>
            </a:r>
          </a:p>
          <a:p>
            <a:pPr>
              <a:buNone/>
            </a:pPr>
            <a:r>
              <a:rPr lang="bg-BG" dirty="0"/>
              <a:t>    </a:t>
            </a:r>
            <a:r>
              <a:rPr lang="bg-BG" dirty="0">
                <a:solidFill>
                  <a:srgbClr val="FF0000"/>
                </a:solidFill>
              </a:rPr>
              <a:t>със съществителни имена</a:t>
            </a:r>
            <a:r>
              <a:rPr lang="bg-BG" dirty="0"/>
              <a:t>: </a:t>
            </a:r>
            <a:r>
              <a:rPr lang="bg-BG" i="1" dirty="0"/>
              <a:t>Момичето, </a:t>
            </a:r>
            <a:r>
              <a:rPr lang="bg-BG" i="1" dirty="0">
                <a:solidFill>
                  <a:srgbClr val="FF0000"/>
                </a:solidFill>
              </a:rPr>
              <a:t>приятелката ми</a:t>
            </a:r>
            <a:r>
              <a:rPr lang="bg-BG" i="1" dirty="0"/>
              <a:t>, приличаше на буболечка.</a:t>
            </a:r>
          </a:p>
          <a:p>
            <a:pPr>
              <a:buNone/>
            </a:pPr>
            <a:endParaRPr lang="bg-B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fontScale="90000"/>
          </a:bodyPr>
          <a:lstStyle/>
          <a:p>
            <a:r>
              <a:rPr lang="bg-BG" dirty="0"/>
              <a:t>Частите на речта и обособените определения</a:t>
            </a:r>
          </a:p>
        </p:txBody>
      </p:sp>
      <p:sp>
        <p:nvSpPr>
          <p:cNvPr id="3" name="Контейнер за съдържание 2"/>
          <p:cNvSpPr>
            <a:spLocks noGrp="1"/>
          </p:cNvSpPr>
          <p:nvPr>
            <p:ph sz="quarter" idx="1"/>
          </p:nvPr>
        </p:nvSpPr>
        <p:spPr/>
        <p:txBody>
          <a:bodyPr>
            <a:normAutofit/>
          </a:bodyPr>
          <a:lstStyle/>
          <a:p>
            <a:pPr>
              <a:buNone/>
            </a:pPr>
            <a:r>
              <a:rPr lang="bg-BG" dirty="0"/>
              <a:t>С причастия:</a:t>
            </a:r>
          </a:p>
          <a:p>
            <a:pPr>
              <a:buFont typeface="Arial" pitchFamily="34" charset="0"/>
              <a:buChar char="•"/>
            </a:pPr>
            <a:r>
              <a:rPr lang="bg-BG" dirty="0"/>
              <a:t>Минали деятелни: Момичето, дошло вчера, вървеше по пясъка.</a:t>
            </a:r>
          </a:p>
          <a:p>
            <a:r>
              <a:rPr lang="bg-BG" dirty="0"/>
              <a:t>Сегашни деятелни: Момичето, усмихващо се широко, вървеше по пясъка.</a:t>
            </a:r>
          </a:p>
          <a:p>
            <a:r>
              <a:rPr lang="bg-BG" dirty="0"/>
              <a:t>Минали страдателни: </a:t>
            </a:r>
          </a:p>
          <a:p>
            <a:pPr>
              <a:buNone/>
            </a:pPr>
            <a:r>
              <a:rPr lang="bg-BG" dirty="0"/>
              <a:t>Момичето, скрито под бяла шапка, вървеше по пясъка.</a:t>
            </a:r>
          </a:p>
          <a:p>
            <a:pPr>
              <a:buNone/>
            </a:pPr>
            <a:r>
              <a:rPr lang="bg-BG" dirty="0"/>
              <a:t>Момичето, гледано отдалече, приличаше на буболечка.</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914400" y="357166"/>
            <a:ext cx="7772400" cy="1285884"/>
          </a:xfrm>
        </p:spPr>
        <p:txBody>
          <a:bodyPr>
            <a:normAutofit fontScale="90000"/>
          </a:bodyPr>
          <a:lstStyle/>
          <a:p>
            <a:pPr algn="ctr"/>
            <a:r>
              <a:rPr lang="bg-BG" dirty="0"/>
              <a:t>Интонация и пунктуация на обособените определения</a:t>
            </a:r>
          </a:p>
        </p:txBody>
      </p:sp>
      <p:sp>
        <p:nvSpPr>
          <p:cNvPr id="4" name="Овал 3"/>
          <p:cNvSpPr/>
          <p:nvPr/>
        </p:nvSpPr>
        <p:spPr>
          <a:xfrm>
            <a:off x="857224" y="1643050"/>
            <a:ext cx="3500462" cy="22145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dirty="0"/>
              <a:t>При изговор – произнася се, като се набляга върху него и се отделя с паузи.</a:t>
            </a:r>
          </a:p>
        </p:txBody>
      </p:sp>
      <p:sp>
        <p:nvSpPr>
          <p:cNvPr id="5" name="Овал 4"/>
          <p:cNvSpPr/>
          <p:nvPr/>
        </p:nvSpPr>
        <p:spPr>
          <a:xfrm>
            <a:off x="5000628" y="1714488"/>
            <a:ext cx="3200416" cy="20717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dirty="0"/>
              <a:t>При писане – огражда се със запетаи.</a:t>
            </a:r>
          </a:p>
        </p:txBody>
      </p:sp>
      <p:sp>
        <p:nvSpPr>
          <p:cNvPr id="6" name="Овал 5"/>
          <p:cNvSpPr/>
          <p:nvPr/>
        </p:nvSpPr>
        <p:spPr>
          <a:xfrm>
            <a:off x="1071538" y="4214818"/>
            <a:ext cx="7000924" cy="20717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bg-BG" dirty="0"/>
              <a:t>Светло и ведро, утрото обеща много радост.</a:t>
            </a:r>
          </a:p>
          <a:p>
            <a:pPr>
              <a:buNone/>
            </a:pPr>
            <a:r>
              <a:rPr lang="bg-BG" dirty="0"/>
              <a:t>Утрото, светло и ведро, обеща много радост.</a:t>
            </a:r>
          </a:p>
          <a:p>
            <a:pPr>
              <a:buNone/>
            </a:pPr>
            <a:r>
              <a:rPr lang="bg-BG" dirty="0"/>
              <a:t>Много радост обеща утрото, светло и ведро.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3000" fill="hold"/>
                                        <p:tgtEl>
                                          <p:spTgt spid="5"/>
                                        </p:tgtEl>
                                        <p:attrNameLst>
                                          <p:attrName>ppt_x</p:attrName>
                                        </p:attrNameLst>
                                      </p:cBhvr>
                                      <p:tavLst>
                                        <p:tav tm="0">
                                          <p:val>
                                            <p:strVal val="#ppt_x"/>
                                          </p:val>
                                        </p:tav>
                                        <p:tav tm="100000">
                                          <p:val>
                                            <p:strVal val="#ppt_x"/>
                                          </p:val>
                                        </p:tav>
                                      </p:tavLst>
                                    </p:anim>
                                    <p:anim calcmode="lin" valueType="num">
                                      <p:cBhvr additive="base">
                                        <p:cTn id="14"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3000" fill="hold"/>
                                        <p:tgtEl>
                                          <p:spTgt spid="6"/>
                                        </p:tgtEl>
                                        <p:attrNameLst>
                                          <p:attrName>ppt_x</p:attrName>
                                        </p:attrNameLst>
                                      </p:cBhvr>
                                      <p:tavLst>
                                        <p:tav tm="0">
                                          <p:val>
                                            <p:strVal val="#ppt_x"/>
                                          </p:val>
                                        </p:tav>
                                        <p:tav tm="100000">
                                          <p:val>
                                            <p:strVal val="#ppt_x"/>
                                          </p:val>
                                        </p:tav>
                                      </p:tavLst>
                                    </p:anim>
                                    <p:anim calcmode="lin" valueType="num">
                                      <p:cBhvr additive="base">
                                        <p:cTn id="20"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fontScale="90000"/>
          </a:bodyPr>
          <a:lstStyle/>
          <a:p>
            <a:pPr algn="ctr"/>
            <a:r>
              <a:rPr lang="bg-BG" dirty="0"/>
              <a:t>Как се открива обособеното определение в изречението?</a:t>
            </a:r>
          </a:p>
        </p:txBody>
      </p:sp>
      <p:sp>
        <p:nvSpPr>
          <p:cNvPr id="4" name="Хоризонтално превъртане 3"/>
          <p:cNvSpPr/>
          <p:nvPr/>
        </p:nvSpPr>
        <p:spPr>
          <a:xfrm>
            <a:off x="285720" y="1357298"/>
            <a:ext cx="5429288" cy="514353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g-BG" dirty="0"/>
              <a:t>      Ако се колебаеш дали един израз е обособено определение, разшири го наум, като пред него поставиш който е(която е, което е, които са) или който беше (която беше, което беше, които бяха). Ако след промяната изречението звучи смислено, значи изразът е обособено определение.</a:t>
            </a:r>
          </a:p>
        </p:txBody>
      </p:sp>
      <p:sp>
        <p:nvSpPr>
          <p:cNvPr id="5" name="Вертикално превъртане 4"/>
          <p:cNvSpPr/>
          <p:nvPr/>
        </p:nvSpPr>
        <p:spPr>
          <a:xfrm>
            <a:off x="6000760" y="2214554"/>
            <a:ext cx="2643206" cy="4143404"/>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g-BG" dirty="0"/>
              <a:t>    Утрото, светло и ведро, обещава много радост.</a:t>
            </a:r>
          </a:p>
          <a:p>
            <a:pPr algn="just"/>
            <a:endParaRPr lang="bg-BG" dirty="0"/>
          </a:p>
          <a:p>
            <a:pPr algn="just"/>
            <a:r>
              <a:rPr lang="bg-BG" dirty="0"/>
              <a:t>     Утрото, което е светло и ведро, обещава много радост.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3000" fill="hold"/>
                                        <p:tgtEl>
                                          <p:spTgt spid="5"/>
                                        </p:tgtEl>
                                        <p:attrNameLst>
                                          <p:attrName>ppt_x</p:attrName>
                                        </p:attrNameLst>
                                      </p:cBhvr>
                                      <p:tavLst>
                                        <p:tav tm="0">
                                          <p:val>
                                            <p:strVal val="#ppt_x"/>
                                          </p:val>
                                        </p:tav>
                                        <p:tav tm="100000">
                                          <p:val>
                                            <p:strVal val="#ppt_x"/>
                                          </p:val>
                                        </p:tav>
                                      </p:tavLst>
                                    </p:anim>
                                    <p:anim calcmode="lin" valueType="num">
                                      <p:cBhvr additive="base">
                                        <p:cTn id="14"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апитал">
  <a:themeElements>
    <a:clrScheme name="Капитал">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Капитал">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Капитал">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TotalTime>
  <Words>571</Words>
  <Application>Microsoft Office PowerPoint</Application>
  <PresentationFormat>On-screen Show (4:3)</PresentationFormat>
  <Paragraphs>46</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Cambria</vt:lpstr>
      <vt:lpstr>Franklin Gothic Book</vt:lpstr>
      <vt:lpstr>Perpetua</vt:lpstr>
      <vt:lpstr>Wingdings</vt:lpstr>
      <vt:lpstr>Wingdings 2</vt:lpstr>
      <vt:lpstr>Капитал</vt:lpstr>
      <vt:lpstr>Обособени части в простото изречение</vt:lpstr>
      <vt:lpstr>Защо ми е нужно?</vt:lpstr>
      <vt:lpstr>Обособени части</vt:lpstr>
      <vt:lpstr> Глаголът обособявам означава “отделям от нещо общо, поставям в особено, отделно положение”. А причастието обособен означава “който се отделя, който е относително самостоятелно оформен”.</vt:lpstr>
      <vt:lpstr>Обособяване на определението</vt:lpstr>
      <vt:lpstr>Частите на речта и обособените определения</vt:lpstr>
      <vt:lpstr>Частите на речта и обособените определения</vt:lpstr>
      <vt:lpstr>Интонация и пунктуация на обособените определения</vt:lpstr>
      <vt:lpstr>Как се открива обособеното определение в изречението?</vt:lpstr>
      <vt:lpstr>Видове обособени части и пунктуация</vt:lpstr>
      <vt:lpstr>Да обобщим</vt:lpstr>
    </vt:vector>
  </TitlesOfParts>
  <Company>by 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Обособени части в простото изречение</dc:title>
  <dc:creator>Isidor</dc:creator>
  <cp:lastModifiedBy>Заприна Г. Глушкова</cp:lastModifiedBy>
  <cp:revision>31</cp:revision>
  <dcterms:created xsi:type="dcterms:W3CDTF">2020-02-22T12:49:01Z</dcterms:created>
  <dcterms:modified xsi:type="dcterms:W3CDTF">2021-10-29T20:04:06Z</dcterms:modified>
</cp:coreProperties>
</file>