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9" r:id="rId3"/>
    <p:sldId id="258" r:id="rId4"/>
    <p:sldId id="257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FBFC73C-6107-4ACC-A052-9FF476BE85FA}" v="20" dt="2021-03-21T13:23:36.63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1340" y="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Лиляна Джолева" userId="S::lilyana.dzholeva@edu.mon.bg::345298d1-1a9f-4bcf-a8b1-d0248be93077" providerId="AD" clId="Web-{5FBFC73C-6107-4ACC-A052-9FF476BE85FA}"/>
    <pc:docChg chg="modSld">
      <pc:chgData name="Лиляна Джолева" userId="S::lilyana.dzholeva@edu.mon.bg::345298d1-1a9f-4bcf-a8b1-d0248be93077" providerId="AD" clId="Web-{5FBFC73C-6107-4ACC-A052-9FF476BE85FA}" dt="2021-03-21T13:23:36.639" v="17"/>
      <pc:docMkLst>
        <pc:docMk/>
      </pc:docMkLst>
      <pc:sldChg chg="addSp delSp modSp addAnim delAnim">
        <pc:chgData name="Лиляна Джолева" userId="S::lilyana.dzholeva@edu.mon.bg::345298d1-1a9f-4bcf-a8b1-d0248be93077" providerId="AD" clId="Web-{5FBFC73C-6107-4ACC-A052-9FF476BE85FA}" dt="2021-03-21T13:21:55.777" v="12"/>
        <pc:sldMkLst>
          <pc:docMk/>
          <pc:sldMk cId="3122051668" sldId="257"/>
        </pc:sldMkLst>
        <pc:spChg chg="del mod">
          <ac:chgData name="Лиляна Джолева" userId="S::lilyana.dzholeva@edu.mon.bg::345298d1-1a9f-4bcf-a8b1-d0248be93077" providerId="AD" clId="Web-{5FBFC73C-6107-4ACC-A052-9FF476BE85FA}" dt="2021-03-21T13:21:55.777" v="12"/>
          <ac:spMkLst>
            <pc:docMk/>
            <pc:sldMk cId="3122051668" sldId="257"/>
            <ac:spMk id="2" creationId="{00000000-0000-0000-0000-000000000000}"/>
          </ac:spMkLst>
        </pc:spChg>
        <pc:spChg chg="add del mod">
          <ac:chgData name="Лиляна Джолева" userId="S::lilyana.dzholeva@edu.mon.bg::345298d1-1a9f-4bcf-a8b1-d0248be93077" providerId="AD" clId="Web-{5FBFC73C-6107-4ACC-A052-9FF476BE85FA}" dt="2021-03-21T13:21:31.917" v="10"/>
          <ac:spMkLst>
            <pc:docMk/>
            <pc:sldMk cId="3122051668" sldId="257"/>
            <ac:spMk id="3" creationId="{00000000-0000-0000-0000-000000000000}"/>
          </ac:spMkLst>
        </pc:spChg>
        <pc:spChg chg="add del mod">
          <ac:chgData name="Лиляна Джолева" userId="S::lilyana.dzholeva@edu.mon.bg::345298d1-1a9f-4bcf-a8b1-d0248be93077" providerId="AD" clId="Web-{5FBFC73C-6107-4ACC-A052-9FF476BE85FA}" dt="2021-03-21T13:21:31.917" v="10"/>
          <ac:spMkLst>
            <pc:docMk/>
            <pc:sldMk cId="3122051668" sldId="257"/>
            <ac:spMk id="6" creationId="{7381DC15-0D6D-49FA-8992-3DF48C1B0C73}"/>
          </ac:spMkLst>
        </pc:spChg>
      </pc:sldChg>
      <pc:sldChg chg="modSp">
        <pc:chgData name="Лиляна Джолева" userId="S::lilyana.dzholeva@edu.mon.bg::345298d1-1a9f-4bcf-a8b1-d0248be93077" providerId="AD" clId="Web-{5FBFC73C-6107-4ACC-A052-9FF476BE85FA}" dt="2021-03-21T13:20:17.509" v="1" actId="20577"/>
        <pc:sldMkLst>
          <pc:docMk/>
          <pc:sldMk cId="174560399" sldId="259"/>
        </pc:sldMkLst>
        <pc:spChg chg="mod">
          <ac:chgData name="Лиляна Джолева" userId="S::lilyana.dzholeva@edu.mon.bg::345298d1-1a9f-4bcf-a8b1-d0248be93077" providerId="AD" clId="Web-{5FBFC73C-6107-4ACC-A052-9FF476BE85FA}" dt="2021-03-21T13:20:17.509" v="1" actId="20577"/>
          <ac:spMkLst>
            <pc:docMk/>
            <pc:sldMk cId="174560399" sldId="259"/>
            <ac:spMk id="2" creationId="{00000000-0000-0000-0000-000000000000}"/>
          </ac:spMkLst>
        </pc:spChg>
      </pc:sldChg>
      <pc:sldChg chg="addSp delSp">
        <pc:chgData name="Лиляна Джолева" userId="S::lilyana.dzholeva@edu.mon.bg::345298d1-1a9f-4bcf-a8b1-d0248be93077" providerId="AD" clId="Web-{5FBFC73C-6107-4ACC-A052-9FF476BE85FA}" dt="2021-03-21T13:22:29.715" v="15"/>
        <pc:sldMkLst>
          <pc:docMk/>
          <pc:sldMk cId="2166659551" sldId="260"/>
        </pc:sldMkLst>
        <pc:spChg chg="del">
          <ac:chgData name="Лиляна Джолева" userId="S::lilyana.dzholeva@edu.mon.bg::345298d1-1a9f-4bcf-a8b1-d0248be93077" providerId="AD" clId="Web-{5FBFC73C-6107-4ACC-A052-9FF476BE85FA}" dt="2021-03-21T13:22:29.715" v="15"/>
          <ac:spMkLst>
            <pc:docMk/>
            <pc:sldMk cId="2166659551" sldId="260"/>
            <ac:spMk id="2" creationId="{00000000-0000-0000-0000-000000000000}"/>
          </ac:spMkLst>
        </pc:spChg>
        <pc:picChg chg="add del">
          <ac:chgData name="Лиляна Джолева" userId="S::lilyana.dzholeva@edu.mon.bg::345298d1-1a9f-4bcf-a8b1-d0248be93077" providerId="AD" clId="Web-{5FBFC73C-6107-4ACC-A052-9FF476BE85FA}" dt="2021-03-21T13:22:18.106" v="14"/>
          <ac:picMkLst>
            <pc:docMk/>
            <pc:sldMk cId="2166659551" sldId="260"/>
            <ac:picMk id="4" creationId="{00000000-0000-0000-0000-000000000000}"/>
          </ac:picMkLst>
        </pc:picChg>
      </pc:sldChg>
      <pc:sldChg chg="delSp">
        <pc:chgData name="Лиляна Джолева" userId="S::lilyana.dzholeva@edu.mon.bg::345298d1-1a9f-4bcf-a8b1-d0248be93077" providerId="AD" clId="Web-{5FBFC73C-6107-4ACC-A052-9FF476BE85FA}" dt="2021-03-21T13:23:04.388" v="16"/>
        <pc:sldMkLst>
          <pc:docMk/>
          <pc:sldMk cId="3251426796" sldId="261"/>
        </pc:sldMkLst>
        <pc:spChg chg="del">
          <ac:chgData name="Лиляна Джолева" userId="S::lilyana.dzholeva@edu.mon.bg::345298d1-1a9f-4bcf-a8b1-d0248be93077" providerId="AD" clId="Web-{5FBFC73C-6107-4ACC-A052-9FF476BE85FA}" dt="2021-03-21T13:23:04.388" v="16"/>
          <ac:spMkLst>
            <pc:docMk/>
            <pc:sldMk cId="3251426796" sldId="261"/>
            <ac:spMk id="3" creationId="{00000000-0000-0000-0000-000000000000}"/>
          </ac:spMkLst>
        </pc:spChg>
      </pc:sldChg>
      <pc:sldChg chg="delSp">
        <pc:chgData name="Лиляна Джолева" userId="S::lilyana.dzholeva@edu.mon.bg::345298d1-1a9f-4bcf-a8b1-d0248be93077" providerId="AD" clId="Web-{5FBFC73C-6107-4ACC-A052-9FF476BE85FA}" dt="2021-03-21T13:23:36.639" v="17"/>
        <pc:sldMkLst>
          <pc:docMk/>
          <pc:sldMk cId="4119373704" sldId="262"/>
        </pc:sldMkLst>
        <pc:spChg chg="del">
          <ac:chgData name="Лиляна Джолева" userId="S::lilyana.dzholeva@edu.mon.bg::345298d1-1a9f-4bcf-a8b1-d0248be93077" providerId="AD" clId="Web-{5FBFC73C-6107-4ACC-A052-9FF476BE85FA}" dt="2021-03-21T13:23:36.639" v="17"/>
          <ac:spMkLst>
            <pc:docMk/>
            <pc:sldMk cId="4119373704" sldId="262"/>
            <ac:spMk id="2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Заглавен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9_02.jpg"/>
          <p:cNvPicPr preferRelativeResize="0">
            <a:picLocks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7754112" y="0"/>
            <a:ext cx="73152" cy="6858000"/>
          </a:xfrm>
          <a:prstGeom prst="rect">
            <a:avLst/>
          </a:prstGeom>
        </p:spPr>
      </p:pic>
      <p:pic>
        <p:nvPicPr>
          <p:cNvPr id="7" name="Picture 6" descr="1_05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10500" y="0"/>
            <a:ext cx="1333500" cy="6858000"/>
          </a:xfrm>
          <a:prstGeom prst="rect">
            <a:avLst/>
          </a:prstGeom>
        </p:spPr>
      </p:pic>
      <p:grpSp>
        <p:nvGrpSpPr>
          <p:cNvPr id="4" name="Group 17"/>
          <p:cNvGrpSpPr/>
          <p:nvPr/>
        </p:nvGrpSpPr>
        <p:grpSpPr>
          <a:xfrm>
            <a:off x="0" y="6630352"/>
            <a:ext cx="9144000" cy="228600"/>
            <a:chOff x="0" y="6582727"/>
            <a:chExt cx="9144000" cy="228600"/>
          </a:xfrm>
        </p:grpSpPr>
        <p:sp>
          <p:nvSpPr>
            <p:cNvPr id="10" name="Rectangle 9"/>
            <p:cNvSpPr/>
            <p:nvPr/>
          </p:nvSpPr>
          <p:spPr>
            <a:xfrm>
              <a:off x="7813040" y="6582727"/>
              <a:ext cx="1330960" cy="228600"/>
            </a:xfrm>
            <a:prstGeom prst="rect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6134101" y="6582727"/>
              <a:ext cx="1609724" cy="2286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0" y="6582727"/>
              <a:ext cx="6096000" cy="2286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371600"/>
            <a:ext cx="6781800" cy="1069975"/>
          </a:xfrm>
        </p:spPr>
        <p:txBody>
          <a:bodyPr bIns="0" anchor="b" anchorCtr="0">
            <a:noAutofit/>
          </a:bodyPr>
          <a:lstStyle>
            <a:lvl1pPr>
              <a:defRPr sz="4200" baseline="0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2438400"/>
            <a:ext cx="6781800" cy="762000"/>
          </a:xfrm>
        </p:spPr>
        <p:txBody>
          <a:bodyPr lIns="0" tIns="0" rIns="0">
            <a:normAutofit/>
          </a:bodyPr>
          <a:lstStyle>
            <a:lvl1pPr marL="0" indent="0" algn="l">
              <a:buNone/>
              <a:defRPr sz="2400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bg-BG"/>
              <a:t>Щракнете за редакция стил подзагл. обр.</a:t>
            </a:r>
            <a:endParaRPr lang="en-US" dirty="0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>
          <a:xfrm>
            <a:off x="6210300" y="6610350"/>
            <a:ext cx="1524000" cy="228600"/>
          </a:xfrm>
        </p:spPr>
        <p:txBody>
          <a:bodyPr/>
          <a:lstStyle/>
          <a:p>
            <a:fld id="{6CD685AF-6D41-4BA1-BE15-8454E7912BB0}" type="datetimeFigureOut">
              <a:rPr lang="bg-BG" smtClean="0"/>
              <a:t>30.10.2021 г.</a:t>
            </a:fld>
            <a:endParaRPr lang="bg-BG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1"/>
          </p:nvPr>
        </p:nvSpPr>
        <p:spPr>
          <a:xfrm>
            <a:off x="7924800" y="6610350"/>
            <a:ext cx="1198880" cy="228600"/>
          </a:xfrm>
        </p:spPr>
        <p:txBody>
          <a:bodyPr/>
          <a:lstStyle/>
          <a:p>
            <a:fld id="{BC2F466C-90D0-4BCA-B543-5DBBFB132EF0}" type="slidenum">
              <a:rPr lang="bg-BG" smtClean="0"/>
              <a:t>‹#›</a:t>
            </a:fld>
            <a:endParaRPr lang="bg-BG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>
          <a:xfrm>
            <a:off x="457200" y="6611112"/>
            <a:ext cx="5600700" cy="228600"/>
          </a:xfrm>
        </p:spPr>
        <p:txBody>
          <a:bodyPr/>
          <a:lstStyle/>
          <a:p>
            <a:endParaRPr lang="bg-BG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Редакт. стил загл. образец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/>
          </a:p>
        </p:txBody>
      </p:sp>
      <p:grpSp>
        <p:nvGrpSpPr>
          <p:cNvPr id="4" name="Group 10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12" name="Rectangle 11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2" name="Date Placeholder 2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85AF-6D41-4BA1-BE15-8454E7912BB0}" type="datetimeFigureOut">
              <a:rPr lang="bg-BG" smtClean="0"/>
              <a:t>30.10.2021 г.</a:t>
            </a:fld>
            <a:endParaRPr lang="bg-BG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C2F466C-90D0-4BCA-B543-5DBBFB132EF0}" type="slidenum">
              <a:rPr lang="bg-BG" smtClean="0"/>
              <a:t>‹#›</a:t>
            </a:fld>
            <a:endParaRPr lang="bg-BG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bg-BG"/>
          </a:p>
        </p:txBody>
      </p:sp>
      <p:pic>
        <p:nvPicPr>
          <p:cNvPr id="11" name="Picture 10" descr="bar_06.png"/>
          <p:cNvPicPr>
            <a:picLocks noChangeAspect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pic>
        <p:nvPicPr>
          <p:cNvPr id="14" name="Picture 13" descr="2_0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4038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о заглав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89085"/>
            <a:ext cx="2057400" cy="5537078"/>
          </a:xfrm>
        </p:spPr>
        <p:txBody>
          <a:bodyPr vert="eaVert"/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85216"/>
            <a:ext cx="6019800" cy="5541264"/>
          </a:xfrm>
        </p:spPr>
        <p:txBody>
          <a:bodyPr vert="eaVert"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grpSp>
        <p:nvGrpSpPr>
          <p:cNvPr id="4" name="Group 10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12" name="Rectangle 11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2" name="Date Placeholder 2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85AF-6D41-4BA1-BE15-8454E7912BB0}" type="datetimeFigureOut">
              <a:rPr lang="bg-BG" smtClean="0"/>
              <a:t>30.10.2021 г.</a:t>
            </a:fld>
            <a:endParaRPr lang="bg-BG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C2F466C-90D0-4BCA-B543-5DBBFB132EF0}" type="slidenum">
              <a:rPr lang="bg-BG" smtClean="0"/>
              <a:t>‹#›</a:t>
            </a:fld>
            <a:endParaRPr lang="bg-BG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bg-BG"/>
          </a:p>
        </p:txBody>
      </p:sp>
      <p:pic>
        <p:nvPicPr>
          <p:cNvPr id="11" name="Picture 10" descr="bar_06.png"/>
          <p:cNvPicPr>
            <a:picLocks noChangeAspect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pic>
        <p:nvPicPr>
          <p:cNvPr id="14" name="Picture 13" descr="2_0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4038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0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32" name="Rectangle 31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3" name="Picture 12" descr="bar_06.png"/>
          <p:cNvPicPr>
            <a:picLocks noChangeAspect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pic>
        <p:nvPicPr>
          <p:cNvPr id="10" name="Picture 9" descr="2_0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40386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Редакт. стил загл. образец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85AF-6D41-4BA1-BE15-8454E7912BB0}" type="datetimeFigureOut">
              <a:rPr lang="bg-BG" smtClean="0"/>
              <a:t>30.10.2021 г.</a:t>
            </a:fld>
            <a:endParaRPr lang="bg-BG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C2F466C-90D0-4BCA-B543-5DBBFB132EF0}" type="slidenum">
              <a:rPr lang="bg-BG" smtClean="0"/>
              <a:t>‹#›</a:t>
            </a:fld>
            <a:endParaRPr lang="bg-BG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bg-B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ка на секц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2"/>
          <p:cNvGrpSpPr/>
          <p:nvPr/>
        </p:nvGrpSpPr>
        <p:grpSpPr>
          <a:xfrm>
            <a:off x="1438274" y="6629400"/>
            <a:ext cx="7705726" cy="228600"/>
            <a:chOff x="1438274" y="6629400"/>
            <a:chExt cx="7705726" cy="228600"/>
          </a:xfrm>
        </p:grpSpPr>
        <p:sp>
          <p:nvSpPr>
            <p:cNvPr id="27" name="Rectangle 26"/>
            <p:cNvSpPr/>
            <p:nvPr/>
          </p:nvSpPr>
          <p:spPr>
            <a:xfrm>
              <a:off x="8763000" y="662940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7142480" y="662940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1438274" y="6629400"/>
              <a:ext cx="5663565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5245101"/>
            <a:ext cx="6934199" cy="1155700"/>
          </a:xfrm>
        </p:spPr>
        <p:txBody>
          <a:bodyPr anchor="t">
            <a:normAutofit/>
          </a:bodyPr>
          <a:lstStyle>
            <a:lvl1pPr algn="r">
              <a:defRPr sz="4200" b="0" i="0" cap="none" baseline="0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52600" y="4114800"/>
            <a:ext cx="6934199" cy="1130300"/>
          </a:xfrm>
        </p:spPr>
        <p:txBody>
          <a:bodyPr anchor="b">
            <a:normAutofit/>
          </a:bodyPr>
          <a:lstStyle>
            <a:lvl1pPr marL="0" indent="0" algn="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pic>
        <p:nvPicPr>
          <p:cNvPr id="10" name="Picture 9" descr="9_0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363980" cy="6858000"/>
          </a:xfrm>
          <a:prstGeom prst="rect">
            <a:avLst/>
          </a:prstGeom>
        </p:spPr>
      </p:pic>
      <p:sp>
        <p:nvSpPr>
          <p:cNvPr id="24" name="Date Placeholder 23"/>
          <p:cNvSpPr>
            <a:spLocks noGrp="1"/>
          </p:cNvSpPr>
          <p:nvPr>
            <p:ph type="dt" sz="half" idx="10"/>
          </p:nvPr>
        </p:nvSpPr>
        <p:spPr>
          <a:xfrm>
            <a:off x="7162800" y="6610350"/>
            <a:ext cx="1524000" cy="246888"/>
          </a:xfrm>
        </p:spPr>
        <p:txBody>
          <a:bodyPr/>
          <a:lstStyle/>
          <a:p>
            <a:fld id="{6CD685AF-6D41-4BA1-BE15-8454E7912BB0}" type="datetimeFigureOut">
              <a:rPr lang="bg-BG" smtClean="0"/>
              <a:t>30.10.2021 г.</a:t>
            </a:fld>
            <a:endParaRPr lang="bg-BG"/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11"/>
          </p:nvPr>
        </p:nvSpPr>
        <p:spPr>
          <a:xfrm>
            <a:off x="8742680" y="6610350"/>
            <a:ext cx="381000" cy="246888"/>
          </a:xfrm>
        </p:spPr>
        <p:txBody>
          <a:bodyPr/>
          <a:lstStyle/>
          <a:p>
            <a:fld id="{BC2F466C-90D0-4BCA-B543-5DBBFB132EF0}" type="slidenum">
              <a:rPr lang="bg-BG" smtClean="0"/>
              <a:t>‹#›</a:t>
            </a:fld>
            <a:endParaRPr lang="bg-BG"/>
          </a:p>
        </p:txBody>
      </p:sp>
      <p:sp>
        <p:nvSpPr>
          <p:cNvPr id="26" name="Footer Placeholder 25"/>
          <p:cNvSpPr>
            <a:spLocks noGrp="1"/>
          </p:cNvSpPr>
          <p:nvPr>
            <p:ph type="ftr" sz="quarter" idx="12"/>
          </p:nvPr>
        </p:nvSpPr>
        <p:spPr>
          <a:xfrm>
            <a:off x="1524000" y="6610350"/>
            <a:ext cx="5562600" cy="247650"/>
          </a:xfrm>
        </p:spPr>
        <p:txBody>
          <a:bodyPr/>
          <a:lstStyle/>
          <a:p>
            <a:endParaRPr lang="bg-BG"/>
          </a:p>
        </p:txBody>
      </p:sp>
      <p:pic>
        <p:nvPicPr>
          <p:cNvPr id="20" name="Picture 19" descr="vert_bar_02.png"/>
          <p:cNvPicPr preferRelativeResize="0">
            <a:picLocks/>
          </p:cNvPicPr>
          <p:nvPr/>
        </p:nvPicPr>
        <p:blipFill>
          <a:blip r:embed="rId3">
            <a:duotone>
              <a:schemeClr val="accent3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362456" y="0"/>
            <a:ext cx="73152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съдъ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bar_06.png"/>
          <p:cNvPicPr>
            <a:picLocks noChangeAspect="1"/>
          </p:cNvPicPr>
          <p:nvPr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Редакт. стил загл. образец</a:t>
            </a:r>
            <a:endParaRPr lang="en-US"/>
          </a:p>
        </p:txBody>
      </p:sp>
      <p:pic>
        <p:nvPicPr>
          <p:cNvPr id="12" name="Picture 11" descr="3_0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403860"/>
          </a:xfrm>
          <a:prstGeom prst="rect">
            <a:avLst/>
          </a:prstGeom>
        </p:spPr>
      </p:pic>
      <p:sp>
        <p:nvSpPr>
          <p:cNvPr id="14" name="Content Placeholder 13"/>
          <p:cNvSpPr>
            <a:spLocks noGrp="1"/>
          </p:cNvSpPr>
          <p:nvPr>
            <p:ph sz="quarter" idx="13"/>
          </p:nvPr>
        </p:nvSpPr>
        <p:spPr>
          <a:xfrm>
            <a:off x="457200" y="1981200"/>
            <a:ext cx="4038600" cy="4114800"/>
          </a:xfrm>
        </p:spPr>
        <p:txBody>
          <a:bodyPr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/>
          </a:p>
        </p:txBody>
      </p:sp>
      <p:sp>
        <p:nvSpPr>
          <p:cNvPr id="16" name="Content Placeholder 15"/>
          <p:cNvSpPr>
            <a:spLocks noGrp="1"/>
          </p:cNvSpPr>
          <p:nvPr>
            <p:ph sz="quarter" idx="14"/>
          </p:nvPr>
        </p:nvSpPr>
        <p:spPr>
          <a:xfrm>
            <a:off x="4648200" y="1981200"/>
            <a:ext cx="4038600" cy="4114800"/>
          </a:xfrm>
        </p:spPr>
        <p:txBody>
          <a:bodyPr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/>
          </a:p>
        </p:txBody>
      </p:sp>
      <p:grpSp>
        <p:nvGrpSpPr>
          <p:cNvPr id="3" name="Group 14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17" name="Rectangle 16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0" name="Date Placeholder 19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6CD685AF-6D41-4BA1-BE15-8454E7912BB0}" type="datetimeFigureOut">
              <a:rPr lang="bg-BG" smtClean="0"/>
              <a:t>30.10.2021 г.</a:t>
            </a:fld>
            <a:endParaRPr lang="bg-BG"/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BC2F466C-90D0-4BCA-B543-5DBBFB132EF0}" type="slidenum">
              <a:rPr lang="bg-BG" smtClean="0"/>
              <a:t>‹#›</a:t>
            </a:fld>
            <a:endParaRPr lang="bg-BG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bg-B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bg-BG"/>
              <a:t>Редакт. стил загл. образец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981200"/>
            <a:ext cx="4040188" cy="411162"/>
          </a:xfrm>
        </p:spPr>
        <p:txBody>
          <a:bodyPr lIns="0" rIns="0" anchor="b">
            <a:noAutofit/>
          </a:bodyPr>
          <a:lstStyle>
            <a:lvl1pPr marL="0" indent="0">
              <a:lnSpc>
                <a:spcPct val="100000"/>
              </a:lnSpc>
              <a:buNone/>
              <a:defRPr sz="1600" b="1" i="0" cap="all" spc="1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pic>
        <p:nvPicPr>
          <p:cNvPr id="14" name="Picture 13" descr="4_0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403860"/>
          </a:xfrm>
          <a:prstGeom prst="rect">
            <a:avLst/>
          </a:prstGeom>
        </p:spPr>
      </p:pic>
      <p:sp>
        <p:nvSpPr>
          <p:cNvPr id="15" name="Text Placeholder 2"/>
          <p:cNvSpPr>
            <a:spLocks noGrp="1"/>
          </p:cNvSpPr>
          <p:nvPr>
            <p:ph type="body" idx="13"/>
          </p:nvPr>
        </p:nvSpPr>
        <p:spPr>
          <a:xfrm>
            <a:off x="4648200" y="1981200"/>
            <a:ext cx="4040188" cy="411162"/>
          </a:xfrm>
        </p:spPr>
        <p:txBody>
          <a:bodyPr lIns="0" rIns="0" anchor="b">
            <a:noAutofit/>
          </a:bodyPr>
          <a:lstStyle>
            <a:lvl1pPr marL="0" indent="0">
              <a:lnSpc>
                <a:spcPct val="100000"/>
              </a:lnSpc>
              <a:buNone/>
              <a:defRPr sz="1600" b="1" i="0" cap="all" spc="1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4"/>
          </p:nvPr>
        </p:nvSpPr>
        <p:spPr>
          <a:xfrm>
            <a:off x="457200" y="2438400"/>
            <a:ext cx="4038600" cy="3657600"/>
          </a:xfrm>
        </p:spPr>
        <p:txBody>
          <a:bodyPr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/>
          </a:p>
        </p:txBody>
      </p:sp>
      <p:sp>
        <p:nvSpPr>
          <p:cNvPr id="19" name="Content Placeholder 18"/>
          <p:cNvSpPr>
            <a:spLocks noGrp="1"/>
          </p:cNvSpPr>
          <p:nvPr>
            <p:ph sz="quarter" idx="15"/>
          </p:nvPr>
        </p:nvSpPr>
        <p:spPr>
          <a:xfrm>
            <a:off x="4648200" y="2438400"/>
            <a:ext cx="4038600" cy="3657600"/>
          </a:xfrm>
        </p:spPr>
        <p:txBody>
          <a:bodyPr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pic>
        <p:nvPicPr>
          <p:cNvPr id="16" name="Picture 15" descr="bar_06.png"/>
          <p:cNvPicPr>
            <a:picLocks noChangeAspect="1"/>
          </p:cNvPicPr>
          <p:nvPr/>
        </p:nvPicPr>
        <p:blipFill>
          <a:blip r:embed="rId3"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grpSp>
        <p:nvGrpSpPr>
          <p:cNvPr id="4" name="Group 17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20" name="Rectangle 19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3" name="Date Placeholder 22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6CD685AF-6D41-4BA1-BE15-8454E7912BB0}" type="datetimeFigureOut">
              <a:rPr lang="bg-BG" smtClean="0"/>
              <a:t>30.10.2021 г.</a:t>
            </a:fld>
            <a:endParaRPr lang="bg-BG"/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BC2F466C-90D0-4BCA-B543-5DBBFB132EF0}" type="slidenum">
              <a:rPr lang="bg-BG" smtClean="0"/>
              <a:t>‹#›</a:t>
            </a:fld>
            <a:endParaRPr lang="bg-BG"/>
          </a:p>
        </p:txBody>
      </p:sp>
      <p:sp>
        <p:nvSpPr>
          <p:cNvPr id="25" name="Footer Placeholder 24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bg-B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заглав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Редакт. стил загл. образец</a:t>
            </a:r>
            <a:endParaRPr lang="en-US"/>
          </a:p>
        </p:txBody>
      </p:sp>
      <p:pic>
        <p:nvPicPr>
          <p:cNvPr id="10" name="Picture 9" descr="2_0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403860"/>
          </a:xfrm>
          <a:prstGeom prst="rect">
            <a:avLst/>
          </a:prstGeom>
        </p:spPr>
      </p:pic>
      <p:pic>
        <p:nvPicPr>
          <p:cNvPr id="11" name="Picture 10" descr="bar_06.png"/>
          <p:cNvPicPr>
            <a:picLocks noChangeAspect="1"/>
          </p:cNvPicPr>
          <p:nvPr/>
        </p:nvPicPr>
        <p:blipFill>
          <a:blip r:embed="rId3">
            <a:duotone>
              <a:schemeClr val="accent6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grpSp>
        <p:nvGrpSpPr>
          <p:cNvPr id="3" name="Group 11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13" name="Rectangle 12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85AF-6D41-4BA1-BE15-8454E7912BB0}" type="datetimeFigureOut">
              <a:rPr lang="bg-BG" smtClean="0"/>
              <a:t>30.10.2021 г.</a:t>
            </a:fld>
            <a:endParaRPr lang="bg-BG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C2F466C-90D0-4BCA-B543-5DBBFB132EF0}" type="slidenum">
              <a:rPr lang="bg-BG" smtClean="0"/>
              <a:t>‹#›</a:t>
            </a:fld>
            <a:endParaRPr lang="bg-BG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bg-B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е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8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10" name="Rectangle 9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85AF-6D41-4BA1-BE15-8454E7912BB0}" type="datetimeFigureOut">
              <a:rPr lang="bg-BG" smtClean="0"/>
              <a:t>30.10.2021 г.</a:t>
            </a:fld>
            <a:endParaRPr lang="bg-BG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C2F466C-90D0-4BCA-B543-5DBBFB132EF0}" type="slidenum">
              <a:rPr lang="bg-BG" smtClean="0"/>
              <a:t>‹#›</a:t>
            </a:fld>
            <a:endParaRPr lang="bg-BG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bg-B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ъдържание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3_0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403860"/>
          </a:xfrm>
          <a:prstGeom prst="rect">
            <a:avLst/>
          </a:prstGeom>
        </p:spPr>
      </p:pic>
      <p:sp>
        <p:nvSpPr>
          <p:cNvPr id="13" name="Text Placeholder 2"/>
          <p:cNvSpPr>
            <a:spLocks noGrp="1"/>
          </p:cNvSpPr>
          <p:nvPr>
            <p:ph type="title"/>
          </p:nvPr>
        </p:nvSpPr>
        <p:spPr>
          <a:xfrm>
            <a:off x="457200" y="1524000"/>
            <a:ext cx="3352800" cy="914400"/>
          </a:xfrm>
        </p:spPr>
        <p:txBody>
          <a:bodyPr lIns="0" rIns="0" anchor="b">
            <a:noAutofit/>
          </a:bodyPr>
          <a:lstStyle>
            <a:lvl1pPr marL="0" indent="0">
              <a:lnSpc>
                <a:spcPct val="100000"/>
              </a:lnSpc>
              <a:buNone/>
              <a:defRPr sz="1800" b="1" i="0" cap="all" spc="1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/>
              <a:t>Редакт. стил загл. образец</a:t>
            </a:r>
            <a:endParaRPr lang="en-US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4419600" y="1524000"/>
            <a:ext cx="4267200" cy="4114800"/>
          </a:xfrm>
        </p:spPr>
        <p:txBody>
          <a:bodyPr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2"/>
          </p:nvPr>
        </p:nvSpPr>
        <p:spPr>
          <a:xfrm>
            <a:off x="457201" y="2514599"/>
            <a:ext cx="3352800" cy="3127248"/>
          </a:xfrm>
        </p:spPr>
        <p:txBody>
          <a:bodyPr/>
          <a:lstStyle>
            <a:lvl1pPr marL="0" indent="0">
              <a:lnSpc>
                <a:spcPct val="150000"/>
              </a:lnSpc>
              <a:spcBef>
                <a:spcPts val="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pic>
        <p:nvPicPr>
          <p:cNvPr id="14" name="Picture 13" descr="bar_06.png"/>
          <p:cNvPicPr>
            <a:picLocks noChangeAspect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grpSp>
        <p:nvGrpSpPr>
          <p:cNvPr id="2" name="Group 15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17" name="Rectangle 16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0" name="Date Placeholder 19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6CD685AF-6D41-4BA1-BE15-8454E7912BB0}" type="datetimeFigureOut">
              <a:rPr lang="bg-BG" smtClean="0"/>
              <a:t>30.10.2021 г.</a:t>
            </a:fld>
            <a:endParaRPr lang="bg-BG"/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BC2F466C-90D0-4BCA-B543-5DBBFB132EF0}" type="slidenum">
              <a:rPr lang="bg-BG" smtClean="0"/>
              <a:t>‹#›</a:t>
            </a:fld>
            <a:endParaRPr lang="bg-BG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bg-BG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5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13" name="Rectangle 12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048"/>
            <a:ext cx="3355848" cy="914400"/>
          </a:xfrm>
        </p:spPr>
        <p:txBody>
          <a:bodyPr anchor="b">
            <a:normAutofit/>
          </a:bodyPr>
          <a:lstStyle>
            <a:lvl1pPr algn="l">
              <a:defRPr lang="en-US" sz="1800" b="1" i="0" kern="1200" cap="all" spc="100" baseline="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Font typeface="Wingdings" pitchFamily="2" charset="2"/>
              <a:buNone/>
            </a:pPr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25696" y="1554480"/>
            <a:ext cx="4270248" cy="4059936"/>
          </a:xfrm>
          <a:solidFill>
            <a:schemeClr val="bg1"/>
          </a:solidFill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bg-BG"/>
              <a:t>Щракнете върху иконата, за да добавите картина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514600"/>
            <a:ext cx="3355848" cy="3127248"/>
          </a:xfrm>
        </p:spPr>
        <p:txBody>
          <a:bodyPr/>
          <a:lstStyle>
            <a:lvl1pPr marL="0" indent="0">
              <a:lnSpc>
                <a:spcPct val="150000"/>
              </a:lnSpc>
              <a:spcBef>
                <a:spcPts val="0"/>
              </a:spcBef>
              <a:buNone/>
              <a:defRPr lang="en-US" sz="1400" kern="1200" baseline="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85AF-6D41-4BA1-BE15-8454E7912BB0}" type="datetimeFigureOut">
              <a:rPr lang="bg-BG" smtClean="0"/>
              <a:t>30.10.2021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F466C-90D0-4BCA-B543-5DBBFB132EF0}" type="slidenum">
              <a:rPr lang="bg-BG" smtClean="0"/>
              <a:t>‹#›</a:t>
            </a:fld>
            <a:endParaRPr lang="bg-BG"/>
          </a:p>
        </p:txBody>
      </p:sp>
      <p:pic>
        <p:nvPicPr>
          <p:cNvPr id="8" name="Picture 7" descr="4_0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403860"/>
          </a:xfrm>
          <a:prstGeom prst="rect">
            <a:avLst/>
          </a:prstGeom>
        </p:spPr>
      </p:pic>
      <p:pic>
        <p:nvPicPr>
          <p:cNvPr id="9" name="Picture 8" descr="bar_06.png"/>
          <p:cNvPicPr>
            <a:picLocks noChangeAspect="1"/>
          </p:cNvPicPr>
          <p:nvPr/>
        </p:nvPicPr>
        <p:blipFill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cxnSp>
        <p:nvCxnSpPr>
          <p:cNvPr id="10" name="Straight Connector 9"/>
          <p:cNvCxnSpPr/>
          <p:nvPr/>
        </p:nvCxnSpPr>
        <p:spPr>
          <a:xfrm>
            <a:off x="4419600" y="1524000"/>
            <a:ext cx="4267200" cy="158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419600" y="5637212"/>
            <a:ext cx="4267200" cy="158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bg1">
                  <a:alpha val="0"/>
                </a:schemeClr>
              </a:gs>
              <a:gs pos="34000">
                <a:schemeClr val="bg1">
                  <a:lumMod val="75000"/>
                  <a:alpha val="61000"/>
                </a:schemeClr>
              </a:gs>
              <a:gs pos="38000">
                <a:schemeClr val="bg1">
                  <a:lumMod val="75000"/>
                  <a:alpha val="76000"/>
                </a:schemeClr>
              </a:gs>
              <a:gs pos="100000">
                <a:schemeClr val="bg1">
                  <a:alpha val="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9144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981200"/>
            <a:ext cx="8229600" cy="414496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62800" y="6610350"/>
            <a:ext cx="15240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aseline="0">
                <a:solidFill>
                  <a:schemeClr val="tx1"/>
                </a:solidFill>
              </a:defRPr>
            </a:lvl1pPr>
          </a:lstStyle>
          <a:p>
            <a:fld id="{6CD685AF-6D41-4BA1-BE15-8454E7912BB0}" type="datetimeFigureOut">
              <a:rPr lang="bg-BG" smtClean="0"/>
              <a:t>30.10.2021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610350"/>
            <a:ext cx="66294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aseline="0">
                <a:solidFill>
                  <a:schemeClr val="tx1"/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42680" y="6610350"/>
            <a:ext cx="3810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aseline="0">
                <a:solidFill>
                  <a:schemeClr val="tx1"/>
                </a:solidFill>
              </a:defRPr>
            </a:lvl1pPr>
          </a:lstStyle>
          <a:p>
            <a:fld id="{BC2F466C-90D0-4BCA-B543-5DBBFB132EF0}" type="slidenum">
              <a:rPr lang="bg-BG" smtClean="0"/>
              <a:t>‹#›</a:t>
            </a:fld>
            <a:endParaRPr lang="bg-B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Font typeface="Wingdings" pitchFamily="2" charset="2"/>
        <a:buChar char="§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Font typeface="Wingdings" pitchFamily="2" charset="2"/>
        <a:buNone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1">
            <a:lumMod val="50000"/>
            <a:lumOff val="50000"/>
          </a:schemeClr>
        </a:buClr>
        <a:buFont typeface="Wingdings" pitchFamily="2" charset="2"/>
        <a:buNone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1">
            <a:lumMod val="50000"/>
            <a:lumOff val="50000"/>
          </a:schemeClr>
        </a:buClr>
        <a:buFont typeface="Wingdings" pitchFamily="2" charset="2"/>
        <a:buNone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FontTx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FontTx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FontTx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FontTx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bg-BG" dirty="0"/>
              <a:t>Мотивът за самотата</a:t>
            </a:r>
          </a:p>
        </p:txBody>
      </p:sp>
    </p:spTree>
    <p:extLst>
      <p:ext uri="{BB962C8B-B14F-4D97-AF65-F5344CB8AC3E}">
        <p14:creationId xmlns:p14="http://schemas.microsoft.com/office/powerpoint/2010/main" val="3110976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1835696" y="476672"/>
            <a:ext cx="3672408" cy="3456384"/>
          </a:xfrm>
        </p:spPr>
        <p:txBody>
          <a:bodyPr>
            <a:normAutofit/>
          </a:bodyPr>
          <a:lstStyle/>
          <a:p>
            <a:pPr algn="ctr"/>
            <a:r>
              <a:rPr lang="ru-RU" sz="1800" dirty="0">
                <a:latin typeface="Arial Narrow"/>
              </a:rPr>
              <a:t>"Тютюн“ е най-</a:t>
            </a:r>
            <a:r>
              <a:rPr lang="ru-RU" sz="1800" dirty="0" err="1">
                <a:latin typeface="Arial Narrow"/>
              </a:rPr>
              <a:t>известният</a:t>
            </a:r>
            <a:r>
              <a:rPr lang="ru-RU" sz="1800" dirty="0">
                <a:latin typeface="Arial Narrow"/>
              </a:rPr>
              <a:t> роман на </a:t>
            </a:r>
            <a:r>
              <a:rPr lang="ru-RU" sz="1800" dirty="0" err="1">
                <a:latin typeface="Arial Narrow"/>
              </a:rPr>
              <a:t>Димитър</a:t>
            </a:r>
            <a:r>
              <a:rPr lang="ru-RU" sz="1800" dirty="0">
                <a:latin typeface="Arial Narrow"/>
              </a:rPr>
              <a:t> </a:t>
            </a:r>
            <a:r>
              <a:rPr lang="ru-RU" sz="1800" dirty="0" err="1">
                <a:latin typeface="Arial Narrow"/>
              </a:rPr>
              <a:t>Димов</a:t>
            </a:r>
            <a:r>
              <a:rPr lang="ru-RU" sz="1800" dirty="0">
                <a:latin typeface="Arial Narrow"/>
              </a:rPr>
              <a:t> и един от най-</a:t>
            </a:r>
            <a:r>
              <a:rPr lang="ru-RU" sz="1800" dirty="0" err="1">
                <a:latin typeface="Arial Narrow"/>
              </a:rPr>
              <a:t>четените</a:t>
            </a:r>
            <a:r>
              <a:rPr lang="ru-RU" sz="1800" dirty="0">
                <a:latin typeface="Arial Narrow"/>
              </a:rPr>
              <a:t> </a:t>
            </a:r>
            <a:r>
              <a:rPr lang="ru-RU" sz="1800" dirty="0" err="1">
                <a:latin typeface="Arial Narrow"/>
              </a:rPr>
              <a:t>романи</a:t>
            </a:r>
            <a:r>
              <a:rPr lang="ru-RU" sz="1800" dirty="0">
                <a:latin typeface="Arial Narrow"/>
              </a:rPr>
              <a:t> в </a:t>
            </a:r>
            <a:r>
              <a:rPr lang="ru-RU" sz="1800" dirty="0" err="1">
                <a:latin typeface="Arial Narrow"/>
              </a:rPr>
              <a:t>българската</a:t>
            </a:r>
            <a:r>
              <a:rPr lang="ru-RU" sz="1800" dirty="0">
                <a:latin typeface="Arial Narrow"/>
              </a:rPr>
              <a:t> литература, а </a:t>
            </a:r>
            <a:r>
              <a:rPr lang="ru-RU" sz="1800" dirty="0" err="1">
                <a:latin typeface="Arial Narrow"/>
              </a:rPr>
              <a:t>мотивът</a:t>
            </a:r>
            <a:r>
              <a:rPr lang="ru-RU" sz="1800" dirty="0">
                <a:latin typeface="Arial Narrow"/>
              </a:rPr>
              <a:t> за </a:t>
            </a:r>
            <a:r>
              <a:rPr lang="ru-RU" sz="1800" dirty="0" err="1">
                <a:latin typeface="Arial Narrow"/>
              </a:rPr>
              <a:t>самотата</a:t>
            </a:r>
            <a:r>
              <a:rPr lang="ru-RU" sz="1800" dirty="0">
                <a:latin typeface="Arial Narrow"/>
              </a:rPr>
              <a:t> е един от </a:t>
            </a:r>
            <a:r>
              <a:rPr lang="ru-RU" sz="1800" dirty="0" err="1">
                <a:latin typeface="Arial Narrow"/>
              </a:rPr>
              <a:t>осемте</a:t>
            </a:r>
            <a:r>
              <a:rPr lang="ru-RU" sz="1800" dirty="0">
                <a:latin typeface="Arial Narrow"/>
              </a:rPr>
              <a:t> </a:t>
            </a:r>
            <a:r>
              <a:rPr lang="ru-RU" sz="1800" dirty="0" err="1">
                <a:latin typeface="Arial Narrow"/>
              </a:rPr>
              <a:t>ключови</a:t>
            </a:r>
            <a:r>
              <a:rPr lang="ru-RU" sz="1800" dirty="0">
                <a:latin typeface="Arial Narrow"/>
              </a:rPr>
              <a:t> мотива.</a:t>
            </a:r>
            <a:endParaRPr lang="bg-BG" sz="1800" dirty="0">
              <a:latin typeface="Arial Narrow"/>
            </a:endParaRPr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/>
          </a:p>
        </p:txBody>
      </p:sp>
      <p:pic>
        <p:nvPicPr>
          <p:cNvPr id="4" name="Картина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152" y="1844824"/>
            <a:ext cx="2915766" cy="434506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74560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3" name="Подзаглавие 2"/>
          <p:cNvSpPr>
            <a:spLocks noGrp="1"/>
          </p:cNvSpPr>
          <p:nvPr>
            <p:ph type="subTitle" idx="1"/>
          </p:nvPr>
        </p:nvSpPr>
        <p:spPr>
          <a:xfrm>
            <a:off x="323528" y="4725144"/>
            <a:ext cx="6781800" cy="762000"/>
          </a:xfrm>
        </p:spPr>
        <p:txBody>
          <a:bodyPr>
            <a:normAutofit/>
          </a:bodyPr>
          <a:lstStyle/>
          <a:p>
            <a:pPr algn="ctr"/>
            <a:r>
              <a:rPr lang="ru-RU" sz="1800" dirty="0">
                <a:latin typeface="Arial Narrow" panose="020B0606020202030204" pitchFamily="34" charset="0"/>
              </a:rPr>
              <a:t>‘’Не </a:t>
            </a:r>
            <a:r>
              <a:rPr lang="ru-RU" sz="1800" dirty="0" err="1">
                <a:latin typeface="Arial Narrow" panose="020B0606020202030204" pitchFamily="34" charset="0"/>
              </a:rPr>
              <a:t>любовта</a:t>
            </a:r>
            <a:r>
              <a:rPr lang="ru-RU" sz="1800" dirty="0">
                <a:latin typeface="Arial Narrow" panose="020B0606020202030204" pitchFamily="34" charset="0"/>
              </a:rPr>
              <a:t>, а </a:t>
            </a:r>
            <a:r>
              <a:rPr lang="ru-RU" sz="1800" dirty="0" err="1">
                <a:latin typeface="Arial Narrow" panose="020B0606020202030204" pitchFamily="34" charset="0"/>
              </a:rPr>
              <a:t>чувството</a:t>
            </a:r>
            <a:r>
              <a:rPr lang="ru-RU" sz="1800" dirty="0">
                <a:latin typeface="Arial Narrow" panose="020B0606020202030204" pitchFamily="34" charset="0"/>
              </a:rPr>
              <a:t> на </a:t>
            </a:r>
            <a:r>
              <a:rPr lang="ru-RU" sz="1800" dirty="0" err="1">
                <a:latin typeface="Arial Narrow" panose="020B0606020202030204" pitchFamily="34" charset="0"/>
              </a:rPr>
              <a:t>самотност</a:t>
            </a:r>
            <a:r>
              <a:rPr lang="ru-RU" sz="1800" dirty="0">
                <a:latin typeface="Arial Narrow" panose="020B0606020202030204" pitchFamily="34" charset="0"/>
              </a:rPr>
              <a:t> и страх те тика </a:t>
            </a:r>
            <a:r>
              <a:rPr lang="ru-RU" sz="1800" dirty="0" err="1">
                <a:latin typeface="Arial Narrow" panose="020B0606020202030204" pitchFamily="34" charset="0"/>
              </a:rPr>
              <a:t>отново</a:t>
            </a:r>
            <a:r>
              <a:rPr lang="ru-RU" sz="1800" dirty="0">
                <a:latin typeface="Arial Narrow" panose="020B0606020202030204" pitchFamily="34" charset="0"/>
              </a:rPr>
              <a:t> </a:t>
            </a:r>
            <a:r>
              <a:rPr lang="ru-RU" sz="1800" dirty="0" err="1">
                <a:latin typeface="Arial Narrow" panose="020B0606020202030204" pitchFamily="34" charset="0"/>
              </a:rPr>
              <a:t>към</a:t>
            </a:r>
            <a:r>
              <a:rPr lang="ru-RU" sz="1800" dirty="0">
                <a:latin typeface="Arial Narrow" panose="020B0606020202030204" pitchFamily="34" charset="0"/>
              </a:rPr>
              <a:t> мене… И </a:t>
            </a:r>
            <a:r>
              <a:rPr lang="ru-RU" sz="1800" dirty="0" err="1">
                <a:latin typeface="Arial Narrow" panose="020B0606020202030204" pitchFamily="34" charset="0"/>
              </a:rPr>
              <a:t>може</a:t>
            </a:r>
            <a:r>
              <a:rPr lang="ru-RU" sz="1800" dirty="0">
                <a:latin typeface="Arial Narrow" panose="020B0606020202030204" pitchFamily="34" charset="0"/>
              </a:rPr>
              <a:t> би си уверен, че аз </a:t>
            </a:r>
            <a:r>
              <a:rPr lang="ru-RU" sz="1800" dirty="0" err="1">
                <a:latin typeface="Arial Narrow" panose="020B0606020202030204" pitchFamily="34" charset="0"/>
              </a:rPr>
              <a:t>нямам</a:t>
            </a:r>
            <a:r>
              <a:rPr lang="ru-RU" sz="1800" dirty="0">
                <a:latin typeface="Arial Narrow" panose="020B0606020202030204" pitchFamily="34" charset="0"/>
              </a:rPr>
              <a:t> сила да се </a:t>
            </a:r>
            <a:r>
              <a:rPr lang="ru-RU" sz="1800" dirty="0" err="1">
                <a:latin typeface="Arial Narrow" panose="020B0606020202030204" pitchFamily="34" charset="0"/>
              </a:rPr>
              <a:t>противя</a:t>
            </a:r>
            <a:r>
              <a:rPr lang="ru-RU" sz="1800" dirty="0">
                <a:latin typeface="Arial Narrow" panose="020B0606020202030204" pitchFamily="34" charset="0"/>
              </a:rPr>
              <a:t>.”</a:t>
            </a:r>
            <a:endParaRPr lang="bg-BG" sz="1800" dirty="0">
              <a:latin typeface="Arial Narrow" panose="020B0606020202030204" pitchFamily="34" charset="0"/>
            </a:endParaRPr>
          </a:p>
        </p:txBody>
      </p:sp>
      <p:pic>
        <p:nvPicPr>
          <p:cNvPr id="4" name="Картина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404664"/>
            <a:ext cx="4557886" cy="3646309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174760783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1789956" y="5608148"/>
            <a:ext cx="6737976" cy="247296"/>
          </a:xfrm>
        </p:spPr>
        <p:txBody>
          <a:bodyPr>
            <a:noAutofit/>
          </a:bodyPr>
          <a:lstStyle/>
          <a:p>
            <a:pPr algn="ctr"/>
            <a:r>
              <a:rPr lang="ru-RU" sz="1800" dirty="0">
                <a:latin typeface="Arial Narrow"/>
              </a:rPr>
              <a:t>‘’</a:t>
            </a:r>
            <a:r>
              <a:rPr lang="ru-RU" sz="1800" dirty="0" err="1">
                <a:latin typeface="Arial Narrow"/>
              </a:rPr>
              <a:t>Всъщност</a:t>
            </a:r>
            <a:r>
              <a:rPr lang="ru-RU" sz="1800" dirty="0">
                <a:latin typeface="Arial Narrow"/>
              </a:rPr>
              <a:t> той </a:t>
            </a:r>
            <a:r>
              <a:rPr lang="ru-RU" sz="1800" dirty="0" err="1">
                <a:latin typeface="Arial Narrow"/>
              </a:rPr>
              <a:t>беше</a:t>
            </a:r>
            <a:r>
              <a:rPr lang="ru-RU" sz="1800" dirty="0">
                <a:latin typeface="Arial Narrow"/>
              </a:rPr>
              <a:t> </a:t>
            </a:r>
            <a:r>
              <a:rPr lang="ru-RU" sz="1800" dirty="0" err="1">
                <a:latin typeface="Arial Narrow"/>
              </a:rPr>
              <a:t>измъчен</a:t>
            </a:r>
            <a:r>
              <a:rPr lang="ru-RU" sz="1800" dirty="0">
                <a:latin typeface="Arial Narrow"/>
              </a:rPr>
              <a:t> и </a:t>
            </a:r>
            <a:r>
              <a:rPr lang="ru-RU" sz="1800" dirty="0" err="1">
                <a:latin typeface="Arial Narrow"/>
              </a:rPr>
              <a:t>нещастен</a:t>
            </a:r>
            <a:r>
              <a:rPr lang="ru-RU" sz="1800" dirty="0">
                <a:latin typeface="Arial Narrow"/>
              </a:rPr>
              <a:t> </a:t>
            </a:r>
            <a:r>
              <a:rPr lang="ru-RU" sz="1800" dirty="0" err="1">
                <a:latin typeface="Arial Narrow"/>
              </a:rPr>
              <a:t>човек</a:t>
            </a:r>
            <a:r>
              <a:rPr lang="ru-RU" sz="1800" dirty="0">
                <a:latin typeface="Arial Narrow"/>
              </a:rPr>
              <a:t>. </a:t>
            </a:r>
            <a:r>
              <a:rPr lang="ru-RU" sz="1800" dirty="0" err="1">
                <a:latin typeface="Arial Narrow"/>
              </a:rPr>
              <a:t>Каква</a:t>
            </a:r>
            <a:r>
              <a:rPr lang="ru-RU" sz="1800" dirty="0">
                <a:latin typeface="Arial Narrow"/>
              </a:rPr>
              <a:t> </a:t>
            </a:r>
            <a:r>
              <a:rPr lang="ru-RU" sz="1800" dirty="0" err="1">
                <a:latin typeface="Arial Narrow"/>
              </a:rPr>
              <a:t>ненавист</a:t>
            </a:r>
            <a:r>
              <a:rPr lang="ru-RU" sz="1800" dirty="0">
                <a:latin typeface="Arial Narrow"/>
              </a:rPr>
              <a:t>, </a:t>
            </a:r>
            <a:r>
              <a:rPr lang="ru-RU" sz="1800" dirty="0" err="1">
                <a:latin typeface="Arial Narrow"/>
              </a:rPr>
              <a:t>каква</a:t>
            </a:r>
            <a:r>
              <a:rPr lang="ru-RU" sz="1800" dirty="0">
                <a:latin typeface="Arial Narrow"/>
              </a:rPr>
              <a:t> тревога, </a:t>
            </a:r>
            <a:r>
              <a:rPr lang="ru-RU" sz="1800" dirty="0" err="1">
                <a:latin typeface="Arial Narrow"/>
              </a:rPr>
              <a:t>каква</a:t>
            </a:r>
            <a:r>
              <a:rPr lang="ru-RU" sz="1800" dirty="0">
                <a:latin typeface="Arial Narrow"/>
              </a:rPr>
              <a:t> </a:t>
            </a:r>
            <a:r>
              <a:rPr lang="ru-RU" sz="1800" dirty="0" err="1">
                <a:latin typeface="Arial Narrow"/>
              </a:rPr>
              <a:t>напрегнатост</a:t>
            </a:r>
            <a:r>
              <a:rPr lang="ru-RU" sz="1800" dirty="0">
                <a:latin typeface="Arial Narrow"/>
              </a:rPr>
              <a:t> </a:t>
            </a:r>
            <a:r>
              <a:rPr lang="ru-RU" sz="1800" dirty="0" err="1">
                <a:latin typeface="Arial Narrow"/>
              </a:rPr>
              <a:t>имаше</a:t>
            </a:r>
            <a:r>
              <a:rPr lang="ru-RU" sz="1800" dirty="0">
                <a:latin typeface="Arial Narrow"/>
              </a:rPr>
              <a:t> в </a:t>
            </a:r>
            <a:r>
              <a:rPr lang="ru-RU" sz="1800" dirty="0" err="1">
                <a:latin typeface="Arial Narrow"/>
              </a:rPr>
              <a:t>тия</a:t>
            </a:r>
            <a:r>
              <a:rPr lang="ru-RU" sz="1800" dirty="0">
                <a:latin typeface="Arial Narrow"/>
              </a:rPr>
              <a:t> </a:t>
            </a:r>
            <a:r>
              <a:rPr lang="ru-RU" sz="1800" dirty="0" err="1">
                <a:latin typeface="Arial Narrow"/>
              </a:rPr>
              <a:t>тъмни</a:t>
            </a:r>
            <a:r>
              <a:rPr lang="ru-RU" sz="1800" dirty="0">
                <a:latin typeface="Arial Narrow"/>
              </a:rPr>
              <a:t> ледени очи!…Той </a:t>
            </a:r>
            <a:r>
              <a:rPr lang="ru-RU" sz="1800" dirty="0" err="1">
                <a:latin typeface="Arial Narrow"/>
              </a:rPr>
              <a:t>беше</a:t>
            </a:r>
            <a:r>
              <a:rPr lang="ru-RU" sz="1800" dirty="0">
                <a:latin typeface="Arial Narrow"/>
              </a:rPr>
              <a:t> </a:t>
            </a:r>
            <a:r>
              <a:rPr lang="ru-RU" sz="1800" dirty="0" err="1">
                <a:latin typeface="Arial Narrow"/>
              </a:rPr>
              <a:t>осъден</a:t>
            </a:r>
            <a:r>
              <a:rPr lang="ru-RU" sz="1800" dirty="0">
                <a:latin typeface="Arial Narrow"/>
              </a:rPr>
              <a:t> да </a:t>
            </a:r>
            <a:r>
              <a:rPr lang="ru-RU" sz="1800" dirty="0" err="1">
                <a:latin typeface="Arial Narrow"/>
              </a:rPr>
              <a:t>загине</a:t>
            </a:r>
            <a:r>
              <a:rPr lang="ru-RU" sz="1800" dirty="0">
                <a:latin typeface="Arial Narrow"/>
              </a:rPr>
              <a:t>. </a:t>
            </a:r>
            <a:r>
              <a:rPr lang="ru-RU" sz="1800" dirty="0" err="1">
                <a:latin typeface="Arial Narrow"/>
              </a:rPr>
              <a:t>Златната</a:t>
            </a:r>
            <a:r>
              <a:rPr lang="ru-RU" sz="1800" dirty="0">
                <a:latin typeface="Arial Narrow"/>
              </a:rPr>
              <a:t> треска на тютюна го </a:t>
            </a:r>
            <a:r>
              <a:rPr lang="ru-RU" sz="1800" dirty="0" err="1">
                <a:latin typeface="Arial Narrow"/>
              </a:rPr>
              <a:t>водеше</a:t>
            </a:r>
            <a:r>
              <a:rPr lang="ru-RU" sz="1800" dirty="0">
                <a:latin typeface="Arial Narrow"/>
              </a:rPr>
              <a:t> </a:t>
            </a:r>
            <a:r>
              <a:rPr lang="ru-RU" sz="1800" dirty="0" err="1">
                <a:latin typeface="Arial Narrow"/>
              </a:rPr>
              <a:t>към</a:t>
            </a:r>
            <a:r>
              <a:rPr lang="ru-RU" sz="1800" dirty="0">
                <a:latin typeface="Arial Narrow"/>
              </a:rPr>
              <a:t> </a:t>
            </a:r>
            <a:r>
              <a:rPr lang="ru-RU" sz="1800" dirty="0" err="1">
                <a:latin typeface="Arial Narrow"/>
              </a:rPr>
              <a:t>гибел</a:t>
            </a:r>
            <a:r>
              <a:rPr lang="ru-RU" sz="1800" dirty="0">
                <a:latin typeface="Arial Narrow"/>
              </a:rPr>
              <a:t>. И само Ирина, </a:t>
            </a:r>
            <a:r>
              <a:rPr lang="ru-RU" sz="1800" dirty="0" err="1">
                <a:latin typeface="Arial Narrow"/>
              </a:rPr>
              <a:t>която</a:t>
            </a:r>
            <a:r>
              <a:rPr lang="ru-RU" sz="1800" dirty="0">
                <a:latin typeface="Arial Narrow"/>
              </a:rPr>
              <a:t> го </a:t>
            </a:r>
            <a:r>
              <a:rPr lang="ru-RU" sz="1800" dirty="0" err="1">
                <a:latin typeface="Arial Narrow"/>
              </a:rPr>
              <a:t>обичаше</a:t>
            </a:r>
            <a:r>
              <a:rPr lang="ru-RU" sz="1800" dirty="0">
                <a:latin typeface="Arial Narrow"/>
              </a:rPr>
              <a:t> и </a:t>
            </a:r>
            <a:r>
              <a:rPr lang="ru-RU" sz="1800" dirty="0" err="1">
                <a:latin typeface="Arial Narrow"/>
              </a:rPr>
              <a:t>познаваше</a:t>
            </a:r>
            <a:r>
              <a:rPr lang="ru-RU" sz="1800" dirty="0">
                <a:latin typeface="Arial Narrow"/>
              </a:rPr>
              <a:t>, </a:t>
            </a:r>
            <a:r>
              <a:rPr lang="ru-RU" sz="1800" dirty="0" err="1">
                <a:latin typeface="Arial Narrow"/>
              </a:rPr>
              <a:t>виждаше</a:t>
            </a:r>
            <a:r>
              <a:rPr lang="ru-RU" sz="1800" dirty="0">
                <a:latin typeface="Arial Narrow"/>
              </a:rPr>
              <a:t> </a:t>
            </a:r>
            <a:r>
              <a:rPr lang="ru-RU" sz="1800" dirty="0" err="1">
                <a:latin typeface="Arial Narrow"/>
              </a:rPr>
              <a:t>тази</a:t>
            </a:r>
            <a:r>
              <a:rPr lang="ru-RU" sz="1800" dirty="0">
                <a:latin typeface="Arial Narrow"/>
              </a:rPr>
              <a:t> </a:t>
            </a:r>
            <a:r>
              <a:rPr lang="ru-RU" sz="1800" dirty="0" err="1">
                <a:latin typeface="Arial Narrow"/>
              </a:rPr>
              <a:t>гибел</a:t>
            </a:r>
            <a:r>
              <a:rPr lang="ru-RU" sz="1800" dirty="0">
                <a:latin typeface="Arial Narrow"/>
              </a:rPr>
              <a:t>.’’</a:t>
            </a:r>
          </a:p>
          <a:p>
            <a:pPr algn="ctr"/>
            <a:endParaRPr lang="bg-BG" sz="1800" dirty="0">
              <a:latin typeface="Arial Narrow" panose="020B0606020202030204" pitchFamily="34" charset="0"/>
            </a:endParaRPr>
          </a:p>
        </p:txBody>
      </p:sp>
      <p:pic>
        <p:nvPicPr>
          <p:cNvPr id="4" name="Картина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476672"/>
            <a:ext cx="6620228" cy="372387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122051668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лавие 2"/>
          <p:cNvSpPr>
            <a:spLocks noGrp="1"/>
          </p:cNvSpPr>
          <p:nvPr>
            <p:ph type="subTitle" idx="1"/>
          </p:nvPr>
        </p:nvSpPr>
        <p:spPr>
          <a:xfrm>
            <a:off x="755576" y="4725144"/>
            <a:ext cx="6781800" cy="762000"/>
          </a:xfrm>
        </p:spPr>
        <p:txBody>
          <a:bodyPr>
            <a:normAutofit fontScale="77500" lnSpcReduction="20000"/>
          </a:bodyPr>
          <a:lstStyle/>
          <a:p>
            <a:pPr algn="ctr"/>
            <a:r>
              <a:rPr lang="bg-BG" dirty="0"/>
              <a:t>„Той нямаше ни семейство, ни близки. Ледената му душа, отровена от тютюна, бе недостъпна за чувствата на обикновените хора.“</a:t>
            </a:r>
          </a:p>
        </p:txBody>
      </p:sp>
      <p:pic>
        <p:nvPicPr>
          <p:cNvPr id="4" name="Картина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980728"/>
            <a:ext cx="5157735" cy="2888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6659551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1747837" y="5085184"/>
            <a:ext cx="6934199" cy="1155700"/>
          </a:xfrm>
        </p:spPr>
        <p:txBody>
          <a:bodyPr>
            <a:normAutofit/>
          </a:bodyPr>
          <a:lstStyle/>
          <a:p>
            <a:pPr algn="ctr"/>
            <a:r>
              <a:rPr lang="bg-BG" sz="1800" dirty="0">
                <a:latin typeface="Arial Narrow" panose="020B0606020202030204" pitchFamily="34" charset="0"/>
              </a:rPr>
              <a:t>„Стори й се, че дори в тоя момент, когато приличаше на самотен и грохнал звяр, алчността му щеше да притисне чувството към единствената жена, която бе обичал в живота си.“</a:t>
            </a:r>
          </a:p>
        </p:txBody>
      </p:sp>
      <p:pic>
        <p:nvPicPr>
          <p:cNvPr id="4" name="Картина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768" y="795733"/>
            <a:ext cx="5462339" cy="3762945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251426796"/>
      </p:ext>
    </p:extLst>
  </p:cSld>
  <p:clrMapOvr>
    <a:masterClrMapping/>
  </p:clrMapOvr>
  <p:transition spd="slow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лавие 2"/>
          <p:cNvSpPr>
            <a:spLocks noGrp="1"/>
          </p:cNvSpPr>
          <p:nvPr>
            <p:ph type="subTitle" idx="1"/>
          </p:nvPr>
        </p:nvSpPr>
        <p:spPr>
          <a:xfrm>
            <a:off x="472427" y="5013176"/>
            <a:ext cx="6781800" cy="762000"/>
          </a:xfrm>
        </p:spPr>
        <p:txBody>
          <a:bodyPr>
            <a:noAutofit/>
          </a:bodyPr>
          <a:lstStyle/>
          <a:p>
            <a:pPr algn="ctr"/>
            <a:r>
              <a:rPr lang="bg-BG" sz="1800" dirty="0">
                <a:latin typeface="Arial Narrow" panose="020B0606020202030204" pitchFamily="34" charset="0"/>
              </a:rPr>
              <a:t>„</a:t>
            </a:r>
            <a:r>
              <a:rPr lang="bg-BG" sz="1800" dirty="0" err="1">
                <a:latin typeface="Arial Narrow" panose="020B0606020202030204" pitchFamily="34" charset="0"/>
              </a:rPr>
              <a:t>Никотиана</a:t>
            </a:r>
            <a:r>
              <a:rPr lang="bg-BG" sz="1800" dirty="0">
                <a:latin typeface="Arial Narrow" panose="020B0606020202030204" pitchFamily="34" charset="0"/>
              </a:rPr>
              <a:t>“ застава между любовта, срива до основи простите човешки ценности, погубва чувствата на хората и оставя само разруха, самота и дори смърт след себе си.</a:t>
            </a:r>
          </a:p>
        </p:txBody>
      </p:sp>
      <p:pic>
        <p:nvPicPr>
          <p:cNvPr id="4" name="Картина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1196752"/>
            <a:ext cx="6359519" cy="330934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4119373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bg-BG" sz="4800" dirty="0">
                <a:latin typeface="Arial Narrow" panose="020B0606020202030204" pitchFamily="34" charset="0"/>
              </a:rPr>
              <a:t>БЛАГОДАРИМ ВИ ЗА ВНИМАНИЕТО!</a:t>
            </a:r>
          </a:p>
        </p:txBody>
      </p:sp>
      <p:pic>
        <p:nvPicPr>
          <p:cNvPr id="3" name="Картина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760" y="2564904"/>
            <a:ext cx="4320480" cy="322374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8460697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Macro">
  <a:themeElements>
    <a:clrScheme name="Macro">
      <a:dk1>
        <a:sysClr val="windowText" lastClr="000000"/>
      </a:dk1>
      <a:lt1>
        <a:sysClr val="window" lastClr="FFFFFF"/>
      </a:lt1>
      <a:dk2>
        <a:srgbClr val="3F3F4D"/>
      </a:dk2>
      <a:lt2>
        <a:srgbClr val="DDDDDD"/>
      </a:lt2>
      <a:accent1>
        <a:srgbClr val="A51009"/>
      </a:accent1>
      <a:accent2>
        <a:srgbClr val="DE7014"/>
      </a:accent2>
      <a:accent3>
        <a:srgbClr val="704836"/>
      </a:accent3>
      <a:accent4>
        <a:srgbClr val="F2B431"/>
      </a:accent4>
      <a:accent5>
        <a:srgbClr val="7F221D"/>
      </a:accent5>
      <a:accent6>
        <a:srgbClr val="CDAC77"/>
      </a:accent6>
      <a:hlink>
        <a:srgbClr val="F5B123"/>
      </a:hlink>
      <a:folHlink>
        <a:srgbClr val="E19B0B"/>
      </a:folHlink>
    </a:clrScheme>
    <a:fontScheme name="Macr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acr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300000"/>
              </a:schemeClr>
            </a:gs>
            <a:gs pos="100000">
              <a:schemeClr val="phClr">
                <a:tint val="80000"/>
                <a:satMod val="15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hade val="90000"/>
                <a:satMod val="300000"/>
              </a:schemeClr>
            </a:gs>
            <a:gs pos="100000">
              <a:schemeClr val="phClr">
                <a:satMod val="150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70000"/>
              </a:srgbClr>
            </a:outerShdw>
          </a:effectLst>
        </a:effectStyle>
        <a:effectStyle>
          <a:effectLst>
            <a:outerShdw blurRad="25400" dist="254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contourW="15875" prstMaterial="softmetal">
            <a:bevelT w="25400" h="19050" prst="angle"/>
            <a:contourClr>
              <a:schemeClr val="phClr">
                <a:shade val="30000"/>
              </a:schemeClr>
            </a:contourClr>
          </a:sp3d>
        </a:effectStyle>
        <a:effectStyle>
          <a:effectLst>
            <a:outerShdw blurRad="254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contourW="19050" prstMaterial="metal">
            <a:bevelT w="63500" h="31750" prst="angle"/>
            <a:contourClr>
              <a:schemeClr val="phClr">
                <a:shade val="25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7000"/>
                <a:shade val="93000"/>
                <a:satMod val="110000"/>
                <a:lumMod val="90000"/>
              </a:schemeClr>
            </a:gs>
            <a:gs pos="76000">
              <a:schemeClr val="phClr">
                <a:tint val="85000"/>
                <a:shade val="75000"/>
                <a:satMod val="120000"/>
              </a:schemeClr>
            </a:gs>
            <a:gs pos="100000">
              <a:schemeClr val="phClr">
                <a:tint val="86000"/>
                <a:shade val="50000"/>
                <a:satMod val="13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35000"/>
                <a:satMod val="146000"/>
                <a:lumMod val="101000"/>
              </a:schemeClr>
            </a:gs>
            <a:gs pos="26000">
              <a:schemeClr val="phClr">
                <a:tint val="96000"/>
                <a:shade val="96000"/>
                <a:satMod val="190000"/>
              </a:schemeClr>
            </a:gs>
            <a:gs pos="100000">
              <a:schemeClr val="phClr">
                <a:tint val="60000"/>
                <a:shade val="90000"/>
                <a:satMod val="22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TM01859866[[fn=Макрос]]</Template>
  <TotalTime>88</TotalTime>
  <Words>212</Words>
  <Application>Microsoft Office PowerPoint</Application>
  <PresentationFormat>On-screen Show (4:3)</PresentationFormat>
  <Paragraphs>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 Narrow</vt:lpstr>
      <vt:lpstr>Calibri</vt:lpstr>
      <vt:lpstr>Wingdings</vt:lpstr>
      <vt:lpstr>Macro</vt:lpstr>
      <vt:lpstr>Мотивът за самотата</vt:lpstr>
      <vt:lpstr>"Тютюн“ е най-известният роман на Димитър Димов и един от най-четените романи в българската литература, а мотивът за самотата е един от осемте ключови мотива.</vt:lpstr>
      <vt:lpstr>PowerPoint Presentation</vt:lpstr>
      <vt:lpstr>PowerPoint Presentation</vt:lpstr>
      <vt:lpstr>PowerPoint Presentation</vt:lpstr>
      <vt:lpstr>„Стори й се, че дори в тоя момент, когато приличаше на самотен и грохнал звяр, алчността му щеше да притисне чувството към единствената жена, която бе обичал в живота си.“</vt:lpstr>
      <vt:lpstr>PowerPoint Presentation</vt:lpstr>
      <vt:lpstr>БЛАГОДАРИМ ВИ ЗА ВНИМАНИЕТО!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Мотивът за студенината</dc:title>
  <dc:creator>win</dc:creator>
  <cp:lastModifiedBy>Заприна Г. Глушкова</cp:lastModifiedBy>
  <cp:revision>22</cp:revision>
  <dcterms:created xsi:type="dcterms:W3CDTF">2021-03-21T07:02:09Z</dcterms:created>
  <dcterms:modified xsi:type="dcterms:W3CDTF">2021-10-29T21:19:14Z</dcterms:modified>
</cp:coreProperties>
</file>