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E1135-7863-4C0C-8C1E-8A35C2A31B69}" v="11" dt="2021-03-21T13:10:4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ляна Джолева" userId="S::lilyana.dzholeva@edu.mon.bg::345298d1-1a9f-4bcf-a8b1-d0248be93077" providerId="AD" clId="Web-{3C2E1135-7863-4C0C-8C1E-8A35C2A31B69}"/>
    <pc:docChg chg="modSld">
      <pc:chgData name="Лиляна Джолева" userId="S::lilyana.dzholeva@edu.mon.bg::345298d1-1a9f-4bcf-a8b1-d0248be93077" providerId="AD" clId="Web-{3C2E1135-7863-4C0C-8C1E-8A35C2A31B69}" dt="2021-03-21T13:10:45.965" v="4" actId="20577"/>
      <pc:docMkLst>
        <pc:docMk/>
      </pc:docMkLst>
      <pc:sldChg chg="modSp">
        <pc:chgData name="Лиляна Джолева" userId="S::lilyana.dzholeva@edu.mon.bg::345298d1-1a9f-4bcf-a8b1-d0248be93077" providerId="AD" clId="Web-{3C2E1135-7863-4C0C-8C1E-8A35C2A31B69}" dt="2021-03-21T13:10:05.134" v="2" actId="20577"/>
        <pc:sldMkLst>
          <pc:docMk/>
          <pc:sldMk cId="953195143" sldId="259"/>
        </pc:sldMkLst>
        <pc:spChg chg="mod">
          <ac:chgData name="Лиляна Джолева" userId="S::lilyana.dzholeva@edu.mon.bg::345298d1-1a9f-4bcf-a8b1-d0248be93077" providerId="AD" clId="Web-{3C2E1135-7863-4C0C-8C1E-8A35C2A31B69}" dt="2021-03-21T13:10:05.134" v="2" actId="20577"/>
          <ac:spMkLst>
            <pc:docMk/>
            <pc:sldMk cId="953195143" sldId="259"/>
            <ac:spMk id="2" creationId="{00000000-0000-0000-0000-000000000000}"/>
          </ac:spMkLst>
        </pc:spChg>
      </pc:sldChg>
      <pc:sldChg chg="modSp">
        <pc:chgData name="Лиляна Джолева" userId="S::lilyana.dzholeva@edu.mon.bg::345298d1-1a9f-4bcf-a8b1-d0248be93077" providerId="AD" clId="Web-{3C2E1135-7863-4C0C-8C1E-8A35C2A31B69}" dt="2021-03-21T13:10:45.965" v="4" actId="20577"/>
        <pc:sldMkLst>
          <pc:docMk/>
          <pc:sldMk cId="1666915709" sldId="262"/>
        </pc:sldMkLst>
        <pc:spChg chg="mod">
          <ac:chgData name="Лиляна Джолева" userId="S::lilyana.dzholeva@edu.mon.bg::345298d1-1a9f-4bcf-a8b1-d0248be93077" providerId="AD" clId="Web-{3C2E1135-7863-4C0C-8C1E-8A35C2A31B69}" dt="2021-03-21T13:10:45.965" v="4" actId="20577"/>
          <ac:spMkLst>
            <pc:docMk/>
            <pc:sldMk cId="1666915709" sldId="26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434C-7D80-4EFD-B80F-1F3648F02FE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07EF-BA66-4B1C-8E0E-54EA56293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725" y="942975"/>
            <a:ext cx="6181724" cy="25527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g-BG" sz="4800" dirty="0"/>
              <a:t>Мотивите за животинското и безсмислието на битието в романа „Тютюн“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92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727491"/>
            <a:ext cx="5686426" cy="320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85850" y="4243387"/>
            <a:ext cx="3471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Роман за опустошаващите човека мечти;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Самоубийствената фанатична страст.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899" y="2562783"/>
            <a:ext cx="2443163" cy="376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58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3900052"/>
            <a:ext cx="3729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Светът на „Никотиана“- свят на „осъдени души“;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Робите на труда в борба за оцеляване.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559548"/>
            <a:ext cx="5029199" cy="2827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3386773"/>
            <a:ext cx="5272087" cy="2965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07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368" y="4669214"/>
            <a:ext cx="44577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Безумна страст към печалба и власт;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Символните образи, свързани със злото-вълкът и змията.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85" y="557212"/>
            <a:ext cx="5770778" cy="384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3" y="999361"/>
            <a:ext cx="4400550" cy="479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1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1011188"/>
            <a:ext cx="3833813" cy="2578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3" y="2300286"/>
            <a:ext cx="3810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00138" y="1323408"/>
            <a:ext cx="2586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Борис Морев- хладнокръвен и студен;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Парите- причина за „животинска омраза“.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6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5" y="1714500"/>
            <a:ext cx="2443163" cy="3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6" y="3634596"/>
            <a:ext cx="3009901" cy="2266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839790"/>
            <a:ext cx="3952875" cy="279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9" y="491347"/>
            <a:ext cx="3143249" cy="3143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598" y="3961746"/>
            <a:ext cx="3905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Ирина- мръсна, подла, чума на опустошението;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Човекът- жертва на собствените си стремежи.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01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1106" y="3219449"/>
            <a:ext cx="36004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Преобърнатата символика за кучето;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i="1" dirty="0"/>
              <a:t>Долнопробният човек, видян като куче.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" y="2359023"/>
            <a:ext cx="4605338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63" y="677623"/>
            <a:ext cx="4262438" cy="279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9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6575" y="1243013"/>
            <a:ext cx="458628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4000" i="1" dirty="0"/>
              <a:t>БЛАГОДАРИМ ВИ ЗА ВНИМАНИЕТО!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845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103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Мотивите за животинското и безсмислието на битието в романа „Тютюн“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Мотивите за животинското и безсмислието на битието в романа „Тютюн“</dc:title>
  <dc:creator>Admin</dc:creator>
  <cp:lastModifiedBy>Заприна Г. Глушкова</cp:lastModifiedBy>
  <cp:revision>14</cp:revision>
  <dcterms:created xsi:type="dcterms:W3CDTF">2021-03-21T09:52:51Z</dcterms:created>
  <dcterms:modified xsi:type="dcterms:W3CDTF">2021-10-29T21:15:36Z</dcterms:modified>
</cp:coreProperties>
</file>