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88825" cy="6858000"/>
  <p:notesSz cx="6858000" cy="9144000"/>
  <p:defaultTextStyle>
    <a:defPPr rtl="0">
      <a:defRPr lang="bg-bg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101" autoAdjust="0"/>
  </p:normalViewPr>
  <p:slideViewPr>
    <p:cSldViewPr showGuides="1">
      <p:cViewPr varScale="1">
        <p:scale>
          <a:sx n="64" d="100"/>
          <a:sy n="64" d="100"/>
        </p:scale>
        <p:origin x="560" y="4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2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83A33D-DD7D-4CE6-87E3-9AE70A6C4F1D}" type="datetime1">
              <a:rPr lang="bg-BG" smtClean="0">
                <a:solidFill>
                  <a:schemeClr val="tx2"/>
                </a:solidFill>
              </a:rPr>
              <a:t>27.10.2021 г.</a:t>
            </a:fld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bg-BG" smtClean="0">
                <a:solidFill>
                  <a:schemeClr val="tx2"/>
                </a:solidFill>
              </a:rPr>
              <a:t>‹#›</a:t>
            </a:fld>
            <a:endParaRPr lang="bg-B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0ADD89D-457A-4E69-9D10-2FCFB11A41AA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457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bg-BG" smtClean="0"/>
              <a:pPr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8377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409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354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8560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2938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990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smtClean="0"/>
              <a:pPr rtl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531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авоъгъл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  <p:grpSp>
          <p:nvGrpSpPr>
            <p:cNvPr id="12" name="Гру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Картина 8" descr="Натрупани на куп книги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авоъгъл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bg-BG" noProof="0" dirty="0"/>
              </a:p>
            </p:txBody>
          </p:sp>
        </p:grpSp>
      </p:grp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1D9B28-E976-48EC-AE13-297A96297A1F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7" name="Контейнер за долен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11" name="Контейнер за номер на слайд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7B349-1721-428D-9FE8-4E518ABD9A24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lnSpc>
                <a:spcPct val="80000"/>
              </a:lnSpc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BDD5D-BA24-4B1E-88A8-562E250E5625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723812-F3CF-4217-BACC-6843E8E95373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ка на раздел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авоъгъл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  <p:pic>
          <p:nvPicPr>
            <p:cNvPr id="10" name="Картина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авоъгъл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Картина 4" descr="Натрупани на куп кни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лавие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8" name="Подзаглавие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7B62A1-32BC-4D1B-9F0F-01316A09F080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  <a:p>
            <a:pPr lvl="8" rtl="0"/>
            <a:endParaRPr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6AA09C-9634-4124-9353-C1AC7A3E99C3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spc="-30" baseline="0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spc="-30" baseline="0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D89D61-B6A0-46EC-A002-C2E7A97E4AC5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73A6DD-E423-4741-A7A1-54E68BEBC589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7EE6C-DD8C-4244-AF9C-383690DDF851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6D5D04-4651-49F4-8D78-5A010A6A3539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91DE3D-BFF7-49B0-BED0-465573BE07DB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авоъгъл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  <p:sp>
          <p:nvSpPr>
            <p:cNvPr id="8" name="Правоъгъл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6F611E3A-F6C8-4829-A22D-84DDBBC648D8}" type="datetime1">
              <a:rPr lang="bg-BG" noProof="0" smtClean="0"/>
              <a:t>27.10.2021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Добавяне на долен </a:t>
            </a:r>
            <a:r>
              <a:rPr lang="bg-BG" noProof="0" dirty="0" err="1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„Мадам </a:t>
            </a:r>
            <a:r>
              <a:rPr lang="bg-BG" dirty="0" err="1"/>
              <a:t>Бовари</a:t>
            </a:r>
            <a:r>
              <a:rPr lang="bg-BG" dirty="0"/>
              <a:t>“</a:t>
            </a:r>
          </a:p>
        </p:txBody>
      </p:sp>
      <p:sp>
        <p:nvSpPr>
          <p:cNvPr id="5" name="Подзаглавие 4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bg-BG" dirty="0"/>
              <a:t>     Гюстав Флобер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F5FC7D7-DA52-4FA3-A9D8-32DD0D495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681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/>
              <a:t>Сюжет и композиция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Йонвил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страноприемницата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лъв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на госпожа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Льофрансоа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персонажи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на романа. Сред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открояват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свещеник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аптекарят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лаборатория и магазин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намират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страноприемницата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Оме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романистът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вложил най-много сатирична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омерзение. Той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оцеляващият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възвисяващият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герой в края на романа,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изчезва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Оме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проспериращият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буржоа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империя.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Сюжет и композиция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прелюбодеяние на 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дребен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Родолф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Родолф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забелязва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хубавата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случайно посещение на дома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впечатление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предадено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начин: „Много е мила тая жена на лекаря!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зъби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черни очи, прелестен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обноски на парижанка.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дявол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изникна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Де я е намерил тоя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дебеланко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?“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FA51D23-F63B-48A3-A6D9-CA124A811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7" r="37987" b="-1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94E848-B108-49CE-94E2-D39DCA7B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bg-BG" dirty="0"/>
              <a:t>Сюжет и композиция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3EDFDC3-038D-4E57-918F-D8C94B77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0" r="2633" b="-2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C13A584-AC7A-42FB-9693-B0C1AA31E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мечтае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любимият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да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дъщеря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й.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час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бягството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Родолф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дошъл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сложи край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Вместо да се яви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той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банално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оповестяващо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им, и за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изглежда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е плакал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редовете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накрая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изтръсква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капки вода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размазват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E084944-5E49-4606-A41E-C37575E6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bg-BG" dirty="0"/>
              <a:t>Сюжет и композиция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203CBB9-F65A-4CE4-853D-0F3DCF4FC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22" b="1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E133EAF-83CE-4ED0-9A97-5AB13C82A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5080000"/>
          </a:xfrm>
        </p:spPr>
        <p:txBody>
          <a:bodyPr numCol="1">
            <a:normAutofit fontScale="40000" lnSpcReduction="20000"/>
          </a:bodyPr>
          <a:lstStyle/>
          <a:p>
            <a:pPr marL="426645" lvl="1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 глава от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на романа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следвайки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съвета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аптекаря Оме 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жена си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театър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отива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Ема на представление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Ламермур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от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Доницети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руанския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театър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Интересно е да се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отбележи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излекувана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Ема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неизкоренимия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вижда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преживява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призмата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прочетените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Доницети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блендата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романа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Уолтър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 „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Ламермурската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годеница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по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написана: „Ема се бе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възвърнала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младежките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четива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света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Уолтър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Струваше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се, че чува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мъглата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звука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шотландските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отеква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изтравничетата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друга страна,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споменът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романа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улесняваше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разбирането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либретото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следеше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фраза по фраза,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неуловими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минаваха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ума й,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веднага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разсейваха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бурята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Но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същественото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глава не 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съпрузите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Леон Дюпюи,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дошъл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работа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голям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кантора за две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8070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BF76295-00FC-4D13-B45D-B481BB8E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bg-BG" dirty="0"/>
              <a:t>Сюжет и композиция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41E9980-9EF1-4684-B644-DB7505C63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все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по-властно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навлиза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тема, характерна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Балзак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парите.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предходната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посредствен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дългове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те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сравнение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произлезли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разточителството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жена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Призракът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фалита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витаещ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Балзаковите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материализиран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Флобер в образа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търговеца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Льорьо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Той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Гьотевия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Мефистофел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капризи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Ема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настъпването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неговия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час. Увлечена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героинята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лекомислена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отношение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дълговете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трупа. Под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претекст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пиано,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четвъртък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пътува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Руан с дилижанса „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Лястовицата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и там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хотелската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стая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Леон.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446AAAA-4DBF-498B-8BAD-F6AD56ABD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50" r="6328" b="-1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2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6679306-ECEC-4897-AADB-4AF9A3EA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Сюжет и композиция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374C8C1-BEFD-45ED-818A-ADCFF120D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фаталната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развръзка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непредотвратимо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трагедия. Неизбежно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настъпва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свидетели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дома на семейство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Лихварят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Льорьо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неумолим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нещастната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Ема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втурва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хиляди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позор.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Родолф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разчитайки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някогашната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той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отказва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обещава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поиска заем от свой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той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свършва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неизбежността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самоубийство.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узнала случайно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съхранява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отровата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плъхове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обядва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вмъква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нагълтва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белезникавия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прах.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38840C-A226-42C8-AC47-E59C3A42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bg-BG" dirty="0"/>
              <a:t>Сюжет и композиция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6C2EDEA-678D-439C-82F6-BDA287758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2" r="26701" b="-1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64125F6-24A5-4CF7-AC4F-383702317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глава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епилог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неочакваната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смърт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година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смъртта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Ема.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Берта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някаква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понеже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бедна, праща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девойчето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памучна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Преуспява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аптекарят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изречение на романа гласи: „Наскоро получи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37D1C9-BAAD-4615-9931-431A6AC8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bg-BG" dirty="0" err="1"/>
              <a:t>Боваризъм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E695CA6-366F-454A-8872-B89E1F030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3" r="11560" b="-2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470B264-4FA8-45D8-A445-DEF5CE7A3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 на XIX в.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утвърждава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боваризъм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героиня,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въведено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философа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Жюл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аналогия с него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глагол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боваризирам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bovaryser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Най-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понятие 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илюзии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(„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dlillusions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живее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въображаем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живот.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боваризмът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само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въображението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Той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самооценка на 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искала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9F09B8-2876-48AB-B06C-01FD1AA2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ru-RU" dirty="0" err="1"/>
              <a:t>Признанието</a:t>
            </a:r>
            <a:r>
              <a:rPr lang="ru-RU" dirty="0"/>
              <a:t> на Флобер: „Ема </a:t>
            </a:r>
            <a:r>
              <a:rPr lang="ru-RU" dirty="0" err="1"/>
              <a:t>Бовари</a:t>
            </a:r>
            <a:r>
              <a:rPr lang="ru-RU" dirty="0"/>
              <a:t> –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съм</a:t>
            </a:r>
            <a:r>
              <a:rPr lang="ru-RU" dirty="0"/>
              <a:t> аз“</a:t>
            </a: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33D6E28B-71C3-4828-8AEB-CFED72276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 ли е решил да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разплати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илюзии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Такъв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навярно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смисълът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изказване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аз”.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естетическия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за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имперсоналността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на писателя, т.е.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не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произведение, зад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прикритието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Ема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герои) той е искал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живота,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съвременността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 вид 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детайлите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sz="1700" dirty="0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F4AB492-16F5-4529-AE08-BCA50360A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300" r="1" b="20806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9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История на романа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45221A7-58A8-4741-A695-F00BEBC81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372"/>
          <a:stretch/>
        </p:blipFill>
        <p:spPr>
          <a:xfrm>
            <a:off x="1117309" y="1701800"/>
            <a:ext cx="4473047" cy="401766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>
          <a:xfrm>
            <a:off x="5590356" y="1701800"/>
            <a:ext cx="6120680" cy="4607520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1849 г.,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Буйе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Максим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Дюкан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съветват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откаже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„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Изкушението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свети Антоний“,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Буйе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хроника.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Делфин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Дьоламар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напълно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съвпада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Нейният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съпруг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бил ученик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бащата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Флобер,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заемал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длъжността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фелдшер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нормандското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Делфин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забъркала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истории най-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някакъв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с чиновник от нотариата и след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натрупала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дългове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Йожен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Дьоламар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бил женен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по-възрастна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овдовял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Делфин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всъщност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пълното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било Алис-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Делфин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Кутюрие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умряла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27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разследване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установило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Йожен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Дьоламар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починал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следващата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оставяйки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сираче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дъщеря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История на романа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пътуването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Ориента Флобер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размислял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сюжет, но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започнал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претворяването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едва след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завръщането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Кроасе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1851 г.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Безценни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написването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романа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кореспонденцията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писателя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писмата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Луиз Коле. „Мадам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1856 г. и Максим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Дюкан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междувременно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съдиректор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литературно списание „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Рьовю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Пари“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откупва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 за две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хиляди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франка. В края на май Флобер,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междувременно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направил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дребни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съкращения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поправки,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изпраща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ръкописа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Париж. 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96963F3-4487-4122-803A-1B935927B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84" b="2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/>
              <a:t>История на романа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части в „Ревю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Пари“ между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октомври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декември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Въпреки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несъгласието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автора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съкращава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епизоди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смущаващи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декември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поместен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автора по повод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съкращения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навечерието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Коледа Флобер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за романа на издателя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Леви за пет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януари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съдебен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писателя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оскърбление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романа.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Флобер на 7.II.1857 г.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допринася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Леви пуска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два тома,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един франк. До края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излизат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издания.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Сюжет и композиция на романа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4F29A44-DCB0-4DED-9301-8C61BA450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633" y="1701800"/>
            <a:ext cx="3140456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на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черно“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„Мадам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е роман,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произшествие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влязло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хроники.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Подзаглавието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„Мадам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обикновено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пропуска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френските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издания, гласи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Провинциални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нрави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романа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„Мадам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съвпада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империя на Наполеон III.</a:t>
            </a:r>
            <a:endParaRPr lang="bg-B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Сюжет и композиция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08DA1AC-D6C6-4345-8C12-AC871D797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8142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„Мадам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неравноделни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части, 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голяма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черно“,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ситуирана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Конте, в „Мадам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невзрачните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нормандски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градчета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Тост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част)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Йонвил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л‘Абей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писателя Руан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част).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Сюжет и композиция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CE90F8B9-A7B5-46B3-8978-E03F9AC45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34" r="-2" b="14081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края на „Мадам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съпругът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героиня.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отбележи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глава от романа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романистът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привърженик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имперсоналния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се е поколебал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предисторията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своя герой,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си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поизостанал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Руанския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bg-BG" dirty="0"/>
              <a:t>Сюжет и композиция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FD45D04-80F0-4CF5-8C64-0A5B101F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21" y="1701800"/>
            <a:ext cx="3129280" cy="447040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Съдбите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двамата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персонажи в романа се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кръстосват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втора глава,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привикан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спешност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чифлика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намести един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счупен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Пострадалият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бащата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Ема,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състоятелен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земевладелец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Образът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Ема е показан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чрез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детайли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ръцете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изненадан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белината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ноктите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й. 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лъскави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заострени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по-изчистени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диепските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украшения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подрязани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Ръцете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обаче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недостатъчно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сухи в ставите; … Най-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хубавото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кафяви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изглеждаха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черни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ресниците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нейният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някаква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наивно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>
              <a:buNone/>
            </a:pPr>
            <a:endParaRPr lang="bg-BG" sz="1300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за открита класна стая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084_TF03460507" id="{6E79E72B-A338-44DD-805D-907FE432EBB5}" vid="{647E7A17-B298-4E49-BC93-17D9CA2A4113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1834</Words>
  <Application>Microsoft Office PowerPoint</Application>
  <PresentationFormat>Custom</PresentationFormat>
  <Paragraphs>48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Times New Roman</vt:lpstr>
      <vt:lpstr>Презентация за открита класна стая</vt:lpstr>
      <vt:lpstr>„Мадам Бовари“</vt:lpstr>
      <vt:lpstr>Признанието на Флобер: „Ема Бовари – това съм аз“</vt:lpstr>
      <vt:lpstr>История на романа</vt:lpstr>
      <vt:lpstr>История на романа</vt:lpstr>
      <vt:lpstr>История на романа</vt:lpstr>
      <vt:lpstr>Сюжет и композиция на романа</vt:lpstr>
      <vt:lpstr>Сюжет и композиция</vt:lpstr>
      <vt:lpstr>Сюжет и композиция</vt:lpstr>
      <vt:lpstr>Сюжет и композиция</vt:lpstr>
      <vt:lpstr>Сюжет и композиция</vt:lpstr>
      <vt:lpstr>Сюжет и композиция</vt:lpstr>
      <vt:lpstr>Сюжет и композиция</vt:lpstr>
      <vt:lpstr>Сюжет и композиция</vt:lpstr>
      <vt:lpstr>Сюжет и композиция</vt:lpstr>
      <vt:lpstr>Сюжет и композиция</vt:lpstr>
      <vt:lpstr>Сюжет и композиция</vt:lpstr>
      <vt:lpstr>Боваризъм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„Мадам Бовари“</dc:title>
  <dc:creator>Лиляна Джолева</dc:creator>
  <cp:lastModifiedBy>Заприна Г. Глушкова</cp:lastModifiedBy>
  <cp:revision>4</cp:revision>
  <dcterms:created xsi:type="dcterms:W3CDTF">2021-02-27T15:09:52Z</dcterms:created>
  <dcterms:modified xsi:type="dcterms:W3CDTF">2021-10-27T18:41:57Z</dcterms:modified>
</cp:coreProperties>
</file>