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42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7FADD4-49DD-4A2F-9F24-967DDAEECF7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5FF18EC-FE45-461E-95E6-6DD73ECC33F6}">
      <dgm:prSet/>
      <dgm:spPr/>
      <dgm:t>
        <a:bodyPr/>
        <a:lstStyle/>
        <a:p>
          <a:r>
            <a:rPr lang="bg-BG" dirty="0"/>
            <a:t>А) пряко</a:t>
          </a:r>
          <a:endParaRPr lang="en-US" dirty="0"/>
        </a:p>
      </dgm:t>
    </dgm:pt>
    <dgm:pt modelId="{4D17B481-3CE8-4BA3-955A-2ACB04086E83}" type="parTrans" cxnId="{DCE31431-C54A-47E4-8038-70292C0ECBBA}">
      <dgm:prSet/>
      <dgm:spPr/>
      <dgm:t>
        <a:bodyPr/>
        <a:lstStyle/>
        <a:p>
          <a:endParaRPr lang="en-US"/>
        </a:p>
      </dgm:t>
    </dgm:pt>
    <dgm:pt modelId="{DC237699-5BD4-4919-9395-EFB2AD9560B9}" type="sibTrans" cxnId="{DCE31431-C54A-47E4-8038-70292C0ECBBA}">
      <dgm:prSet/>
      <dgm:spPr/>
      <dgm:t>
        <a:bodyPr/>
        <a:lstStyle/>
        <a:p>
          <a:endParaRPr lang="en-US"/>
        </a:p>
      </dgm:t>
    </dgm:pt>
    <dgm:pt modelId="{CC25DDB2-64AC-477A-A4C8-9BC755FA8DFA}">
      <dgm:prSet/>
      <dgm:spPr/>
      <dgm:t>
        <a:bodyPr/>
        <a:lstStyle/>
        <a:p>
          <a:r>
            <a:rPr lang="bg-BG"/>
            <a:t>Б) преносно</a:t>
          </a:r>
          <a:endParaRPr lang="en-US"/>
        </a:p>
      </dgm:t>
    </dgm:pt>
    <dgm:pt modelId="{9D72DD8C-1890-48BD-BE8F-E1A6082337DA}" type="parTrans" cxnId="{2EF2F9CD-FE56-4638-9419-C17E6CEEEC7C}">
      <dgm:prSet/>
      <dgm:spPr/>
      <dgm:t>
        <a:bodyPr/>
        <a:lstStyle/>
        <a:p>
          <a:endParaRPr lang="en-US"/>
        </a:p>
      </dgm:t>
    </dgm:pt>
    <dgm:pt modelId="{BCFAD8C2-00A1-40E1-822C-25F17D2F4DC5}" type="sibTrans" cxnId="{2EF2F9CD-FE56-4638-9419-C17E6CEEEC7C}">
      <dgm:prSet/>
      <dgm:spPr/>
      <dgm:t>
        <a:bodyPr/>
        <a:lstStyle/>
        <a:p>
          <a:endParaRPr lang="en-US"/>
        </a:p>
      </dgm:t>
    </dgm:pt>
    <dgm:pt modelId="{979D8E8F-504E-4E78-8F88-243A6A4A7842}">
      <dgm:prSet/>
      <dgm:spPr/>
      <dgm:t>
        <a:bodyPr/>
        <a:lstStyle/>
        <a:p>
          <a:r>
            <a:rPr lang="bg-BG"/>
            <a:t>В) еднозначни и многозначни думи</a:t>
          </a:r>
          <a:endParaRPr lang="en-US"/>
        </a:p>
      </dgm:t>
    </dgm:pt>
    <dgm:pt modelId="{0E4C9142-ED44-4954-8CAF-3080737A087B}" type="parTrans" cxnId="{27835EB5-4089-4094-AB0D-51B868F39E60}">
      <dgm:prSet/>
      <dgm:spPr/>
      <dgm:t>
        <a:bodyPr/>
        <a:lstStyle/>
        <a:p>
          <a:endParaRPr lang="en-US"/>
        </a:p>
      </dgm:t>
    </dgm:pt>
    <dgm:pt modelId="{7957516A-315C-4C9E-B851-099B926FDAE8}" type="sibTrans" cxnId="{27835EB5-4089-4094-AB0D-51B868F39E60}">
      <dgm:prSet/>
      <dgm:spPr/>
      <dgm:t>
        <a:bodyPr/>
        <a:lstStyle/>
        <a:p>
          <a:endParaRPr lang="en-US"/>
        </a:p>
      </dgm:t>
    </dgm:pt>
    <dgm:pt modelId="{029BB29D-24A2-4210-B0FE-9590E548A89D}">
      <dgm:prSet/>
      <dgm:spPr/>
      <dgm:t>
        <a:bodyPr/>
        <a:lstStyle/>
        <a:p>
          <a:r>
            <a:rPr lang="bg-BG"/>
            <a:t>Г) речниково значение(лексикално)</a:t>
          </a:r>
          <a:endParaRPr lang="en-US"/>
        </a:p>
      </dgm:t>
    </dgm:pt>
    <dgm:pt modelId="{349EC69A-3A85-4170-901C-EC9A30B8E112}" type="parTrans" cxnId="{37A6CAE5-B87E-4AE9-BD29-60D1B361D779}">
      <dgm:prSet/>
      <dgm:spPr/>
      <dgm:t>
        <a:bodyPr/>
        <a:lstStyle/>
        <a:p>
          <a:endParaRPr lang="en-US"/>
        </a:p>
      </dgm:t>
    </dgm:pt>
    <dgm:pt modelId="{C7E41D95-9515-457C-A641-0B89BDDC5871}" type="sibTrans" cxnId="{37A6CAE5-B87E-4AE9-BD29-60D1B361D779}">
      <dgm:prSet/>
      <dgm:spPr/>
      <dgm:t>
        <a:bodyPr/>
        <a:lstStyle/>
        <a:p>
          <a:endParaRPr lang="en-US"/>
        </a:p>
      </dgm:t>
    </dgm:pt>
    <dgm:pt modelId="{6088D240-1BA1-4C17-8878-ED87A64FC52B}">
      <dgm:prSet/>
      <dgm:spPr/>
      <dgm:t>
        <a:bodyPr/>
        <a:lstStyle/>
        <a:p>
          <a:r>
            <a:rPr lang="bg-BG"/>
            <a:t>Д) граматично значение</a:t>
          </a:r>
          <a:endParaRPr lang="en-US"/>
        </a:p>
      </dgm:t>
    </dgm:pt>
    <dgm:pt modelId="{D3711FF8-E8EF-4EDC-9EA8-46CFB2A2D300}" type="parTrans" cxnId="{E5758E4A-C136-49B8-9D8E-FC9F47B46C79}">
      <dgm:prSet/>
      <dgm:spPr/>
      <dgm:t>
        <a:bodyPr/>
        <a:lstStyle/>
        <a:p>
          <a:endParaRPr lang="en-US"/>
        </a:p>
      </dgm:t>
    </dgm:pt>
    <dgm:pt modelId="{DCC180F4-43C4-4DEC-9B09-2A4FB01782FE}" type="sibTrans" cxnId="{E5758E4A-C136-49B8-9D8E-FC9F47B46C79}">
      <dgm:prSet/>
      <dgm:spPr/>
      <dgm:t>
        <a:bodyPr/>
        <a:lstStyle/>
        <a:p>
          <a:endParaRPr lang="en-US"/>
        </a:p>
      </dgm:t>
    </dgm:pt>
    <dgm:pt modelId="{275C0435-68CC-4309-9695-497F2549E4E2}" type="pres">
      <dgm:prSet presAssocID="{137FADD4-49DD-4A2F-9F24-967DDAEECF79}" presName="linear" presStyleCnt="0">
        <dgm:presLayoutVars>
          <dgm:animLvl val="lvl"/>
          <dgm:resizeHandles val="exact"/>
        </dgm:presLayoutVars>
      </dgm:prSet>
      <dgm:spPr/>
    </dgm:pt>
    <dgm:pt modelId="{F5DFE968-D376-4426-852C-75A47FAB68E0}" type="pres">
      <dgm:prSet presAssocID="{05FF18EC-FE45-461E-95E6-6DD73ECC33F6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13F93F2-FAB2-4091-8C44-AE6FB16008D2}" type="pres">
      <dgm:prSet presAssocID="{DC237699-5BD4-4919-9395-EFB2AD9560B9}" presName="spacer" presStyleCnt="0"/>
      <dgm:spPr/>
    </dgm:pt>
    <dgm:pt modelId="{A0AF4165-E3B7-4CD2-AC00-330C9C1B6511}" type="pres">
      <dgm:prSet presAssocID="{CC25DDB2-64AC-477A-A4C8-9BC755FA8DFA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6BAE52C5-A5F1-462F-984C-017886951C88}" type="pres">
      <dgm:prSet presAssocID="{BCFAD8C2-00A1-40E1-822C-25F17D2F4DC5}" presName="spacer" presStyleCnt="0"/>
      <dgm:spPr/>
    </dgm:pt>
    <dgm:pt modelId="{B5837014-3631-433E-8FDC-EF79F9617CDA}" type="pres">
      <dgm:prSet presAssocID="{979D8E8F-504E-4E78-8F88-243A6A4A7842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CDB69E94-6A85-4BAA-972D-E21A36907834}" type="pres">
      <dgm:prSet presAssocID="{7957516A-315C-4C9E-B851-099B926FDAE8}" presName="spacer" presStyleCnt="0"/>
      <dgm:spPr/>
    </dgm:pt>
    <dgm:pt modelId="{45C56C4E-57F0-429C-B47F-098737BD4CBC}" type="pres">
      <dgm:prSet presAssocID="{029BB29D-24A2-4210-B0FE-9590E548A89D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F6A8021A-8488-49FC-94B5-5010F235F787}" type="pres">
      <dgm:prSet presAssocID="{C7E41D95-9515-457C-A641-0B89BDDC5871}" presName="spacer" presStyleCnt="0"/>
      <dgm:spPr/>
    </dgm:pt>
    <dgm:pt modelId="{87FBDEF2-D982-49FF-9533-5665A1227E3F}" type="pres">
      <dgm:prSet presAssocID="{6088D240-1BA1-4C17-8878-ED87A64FC52B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7AAF352D-D42A-4E44-8542-430F1B0F9709}" type="presOf" srcId="{CC25DDB2-64AC-477A-A4C8-9BC755FA8DFA}" destId="{A0AF4165-E3B7-4CD2-AC00-330C9C1B6511}" srcOrd="0" destOrd="0" presId="urn:microsoft.com/office/officeart/2005/8/layout/vList2"/>
    <dgm:cxn modelId="{DCE31431-C54A-47E4-8038-70292C0ECBBA}" srcId="{137FADD4-49DD-4A2F-9F24-967DDAEECF79}" destId="{05FF18EC-FE45-461E-95E6-6DD73ECC33F6}" srcOrd="0" destOrd="0" parTransId="{4D17B481-3CE8-4BA3-955A-2ACB04086E83}" sibTransId="{DC237699-5BD4-4919-9395-EFB2AD9560B9}"/>
    <dgm:cxn modelId="{5E751567-13BF-4B99-87BC-0668EFDD8093}" type="presOf" srcId="{979D8E8F-504E-4E78-8F88-243A6A4A7842}" destId="{B5837014-3631-433E-8FDC-EF79F9617CDA}" srcOrd="0" destOrd="0" presId="urn:microsoft.com/office/officeart/2005/8/layout/vList2"/>
    <dgm:cxn modelId="{22BA2748-F653-4766-A5E4-89323A22D240}" type="presOf" srcId="{6088D240-1BA1-4C17-8878-ED87A64FC52B}" destId="{87FBDEF2-D982-49FF-9533-5665A1227E3F}" srcOrd="0" destOrd="0" presId="urn:microsoft.com/office/officeart/2005/8/layout/vList2"/>
    <dgm:cxn modelId="{E5758E4A-C136-49B8-9D8E-FC9F47B46C79}" srcId="{137FADD4-49DD-4A2F-9F24-967DDAEECF79}" destId="{6088D240-1BA1-4C17-8878-ED87A64FC52B}" srcOrd="4" destOrd="0" parTransId="{D3711FF8-E8EF-4EDC-9EA8-46CFB2A2D300}" sibTransId="{DCC180F4-43C4-4DEC-9B09-2A4FB01782FE}"/>
    <dgm:cxn modelId="{A42B69A4-0513-40C3-AE9B-2585B2C83A1A}" type="presOf" srcId="{05FF18EC-FE45-461E-95E6-6DD73ECC33F6}" destId="{F5DFE968-D376-4426-852C-75A47FAB68E0}" srcOrd="0" destOrd="0" presId="urn:microsoft.com/office/officeart/2005/8/layout/vList2"/>
    <dgm:cxn modelId="{27835EB5-4089-4094-AB0D-51B868F39E60}" srcId="{137FADD4-49DD-4A2F-9F24-967DDAEECF79}" destId="{979D8E8F-504E-4E78-8F88-243A6A4A7842}" srcOrd="2" destOrd="0" parTransId="{0E4C9142-ED44-4954-8CAF-3080737A087B}" sibTransId="{7957516A-315C-4C9E-B851-099B926FDAE8}"/>
    <dgm:cxn modelId="{BD574CBF-FC1B-41E1-A70B-2DA616926F59}" type="presOf" srcId="{029BB29D-24A2-4210-B0FE-9590E548A89D}" destId="{45C56C4E-57F0-429C-B47F-098737BD4CBC}" srcOrd="0" destOrd="0" presId="urn:microsoft.com/office/officeart/2005/8/layout/vList2"/>
    <dgm:cxn modelId="{2EF2F9CD-FE56-4638-9419-C17E6CEEEC7C}" srcId="{137FADD4-49DD-4A2F-9F24-967DDAEECF79}" destId="{CC25DDB2-64AC-477A-A4C8-9BC755FA8DFA}" srcOrd="1" destOrd="0" parTransId="{9D72DD8C-1890-48BD-BE8F-E1A6082337DA}" sibTransId="{BCFAD8C2-00A1-40E1-822C-25F17D2F4DC5}"/>
    <dgm:cxn modelId="{37A6CAE5-B87E-4AE9-BD29-60D1B361D779}" srcId="{137FADD4-49DD-4A2F-9F24-967DDAEECF79}" destId="{029BB29D-24A2-4210-B0FE-9590E548A89D}" srcOrd="3" destOrd="0" parTransId="{349EC69A-3A85-4170-901C-EC9A30B8E112}" sibTransId="{C7E41D95-9515-457C-A641-0B89BDDC5871}"/>
    <dgm:cxn modelId="{D2FB20E9-02CC-48CC-AEDB-C63BECF853D6}" type="presOf" srcId="{137FADD4-49DD-4A2F-9F24-967DDAEECF79}" destId="{275C0435-68CC-4309-9695-497F2549E4E2}" srcOrd="0" destOrd="0" presId="urn:microsoft.com/office/officeart/2005/8/layout/vList2"/>
    <dgm:cxn modelId="{D0D94F99-D237-4EC6-BC26-A289D5FB70F2}" type="presParOf" srcId="{275C0435-68CC-4309-9695-497F2549E4E2}" destId="{F5DFE968-D376-4426-852C-75A47FAB68E0}" srcOrd="0" destOrd="0" presId="urn:microsoft.com/office/officeart/2005/8/layout/vList2"/>
    <dgm:cxn modelId="{F8C07AD1-B8A8-4798-B07F-A98F28C9ABC4}" type="presParOf" srcId="{275C0435-68CC-4309-9695-497F2549E4E2}" destId="{D13F93F2-FAB2-4091-8C44-AE6FB16008D2}" srcOrd="1" destOrd="0" presId="urn:microsoft.com/office/officeart/2005/8/layout/vList2"/>
    <dgm:cxn modelId="{3059CE6A-4B1E-4168-9C04-1266F0C7CE91}" type="presParOf" srcId="{275C0435-68CC-4309-9695-497F2549E4E2}" destId="{A0AF4165-E3B7-4CD2-AC00-330C9C1B6511}" srcOrd="2" destOrd="0" presId="urn:microsoft.com/office/officeart/2005/8/layout/vList2"/>
    <dgm:cxn modelId="{BC19BE9D-9976-4E4B-8C61-382B6FF3A4DA}" type="presParOf" srcId="{275C0435-68CC-4309-9695-497F2549E4E2}" destId="{6BAE52C5-A5F1-462F-984C-017886951C88}" srcOrd="3" destOrd="0" presId="urn:microsoft.com/office/officeart/2005/8/layout/vList2"/>
    <dgm:cxn modelId="{462C3BE9-6162-487F-B73A-A45A6BEE4818}" type="presParOf" srcId="{275C0435-68CC-4309-9695-497F2549E4E2}" destId="{B5837014-3631-433E-8FDC-EF79F9617CDA}" srcOrd="4" destOrd="0" presId="urn:microsoft.com/office/officeart/2005/8/layout/vList2"/>
    <dgm:cxn modelId="{7D412328-8F24-49DB-9A9E-C086ED097249}" type="presParOf" srcId="{275C0435-68CC-4309-9695-497F2549E4E2}" destId="{CDB69E94-6A85-4BAA-972D-E21A36907834}" srcOrd="5" destOrd="0" presId="urn:microsoft.com/office/officeart/2005/8/layout/vList2"/>
    <dgm:cxn modelId="{A6B394BA-1708-46D0-B244-7F3FBE2FC3F0}" type="presParOf" srcId="{275C0435-68CC-4309-9695-497F2549E4E2}" destId="{45C56C4E-57F0-429C-B47F-098737BD4CBC}" srcOrd="6" destOrd="0" presId="urn:microsoft.com/office/officeart/2005/8/layout/vList2"/>
    <dgm:cxn modelId="{2F850A4F-1176-48DF-98AF-30A33BEAC734}" type="presParOf" srcId="{275C0435-68CC-4309-9695-497F2549E4E2}" destId="{F6A8021A-8488-49FC-94B5-5010F235F787}" srcOrd="7" destOrd="0" presId="urn:microsoft.com/office/officeart/2005/8/layout/vList2"/>
    <dgm:cxn modelId="{CC6A8D79-FCFB-4B29-B51F-7EBF627EC25A}" type="presParOf" srcId="{275C0435-68CC-4309-9695-497F2549E4E2}" destId="{87FBDEF2-D982-49FF-9533-5665A1227E3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1FBF11-04C1-4715-BA71-A7D71866B2FF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D96C9C2-38FA-4A04-9A56-DC5D7D0E9356}">
      <dgm:prSet/>
      <dgm:spPr/>
      <dgm:t>
        <a:bodyPr/>
        <a:lstStyle/>
        <a:p>
          <a:r>
            <a:rPr lang="bg-BG"/>
            <a:t>Съпътстващ текст</a:t>
          </a:r>
          <a:endParaRPr lang="en-US"/>
        </a:p>
      </dgm:t>
    </dgm:pt>
    <dgm:pt modelId="{BB77AD01-7C56-456E-8662-AEE653A9B61C}" type="parTrans" cxnId="{33E782B7-D1AA-4592-BBCC-5C515FEFB143}">
      <dgm:prSet/>
      <dgm:spPr/>
      <dgm:t>
        <a:bodyPr/>
        <a:lstStyle/>
        <a:p>
          <a:endParaRPr lang="en-US"/>
        </a:p>
      </dgm:t>
    </dgm:pt>
    <dgm:pt modelId="{EAD7C598-06B4-4298-A03F-7619E6EA8159}" type="sibTrans" cxnId="{33E782B7-D1AA-4592-BBCC-5C515FEFB143}">
      <dgm:prSet/>
      <dgm:spPr/>
      <dgm:t>
        <a:bodyPr/>
        <a:lstStyle/>
        <a:p>
          <a:endParaRPr lang="en-US"/>
        </a:p>
      </dgm:t>
    </dgm:pt>
    <dgm:pt modelId="{0BCD29E3-EDCC-458C-82AF-DE6870F9BDB8}">
      <dgm:prSet/>
      <dgm:spPr/>
      <dgm:t>
        <a:bodyPr/>
        <a:lstStyle/>
        <a:p>
          <a:r>
            <a:rPr lang="bg-BG"/>
            <a:t>Всяка дума се употребява в определен контекст само с едно от своите значения</a:t>
          </a:r>
          <a:endParaRPr lang="en-US"/>
        </a:p>
      </dgm:t>
    </dgm:pt>
    <dgm:pt modelId="{06CAC48A-3765-4602-B4DB-50647EADA154}" type="parTrans" cxnId="{B52C0E60-3AA8-40EC-AA3E-9D98C5B64DE6}">
      <dgm:prSet/>
      <dgm:spPr/>
      <dgm:t>
        <a:bodyPr/>
        <a:lstStyle/>
        <a:p>
          <a:endParaRPr lang="en-US"/>
        </a:p>
      </dgm:t>
    </dgm:pt>
    <dgm:pt modelId="{4B9424F8-9C18-48C6-A3A2-DCF0BE18EB29}" type="sibTrans" cxnId="{B52C0E60-3AA8-40EC-AA3E-9D98C5B64DE6}">
      <dgm:prSet/>
      <dgm:spPr/>
      <dgm:t>
        <a:bodyPr/>
        <a:lstStyle/>
        <a:p>
          <a:endParaRPr lang="en-US"/>
        </a:p>
      </dgm:t>
    </dgm:pt>
    <dgm:pt modelId="{AEE58C88-860B-4EA4-AD5B-68FD59FC9239}">
      <dgm:prSet/>
      <dgm:spPr/>
      <dgm:t>
        <a:bodyPr/>
        <a:lstStyle/>
        <a:p>
          <a:r>
            <a:rPr lang="bg-BG"/>
            <a:t>Например: Човекът има златно сърце. – преносно значение, озн. Добър</a:t>
          </a:r>
          <a:endParaRPr lang="en-US"/>
        </a:p>
      </dgm:t>
    </dgm:pt>
    <dgm:pt modelId="{FBE272C9-0F45-4B89-B0CE-96FE4F5959F2}" type="parTrans" cxnId="{0E36FCF3-C4E6-4BBB-B0B0-2E26563B87EC}">
      <dgm:prSet/>
      <dgm:spPr/>
      <dgm:t>
        <a:bodyPr/>
        <a:lstStyle/>
        <a:p>
          <a:endParaRPr lang="en-US"/>
        </a:p>
      </dgm:t>
    </dgm:pt>
    <dgm:pt modelId="{8C0C807F-8E96-40F0-A195-C39FD678660E}" type="sibTrans" cxnId="{0E36FCF3-C4E6-4BBB-B0B0-2E26563B87EC}">
      <dgm:prSet/>
      <dgm:spPr/>
      <dgm:t>
        <a:bodyPr/>
        <a:lstStyle/>
        <a:p>
          <a:endParaRPr lang="en-US"/>
        </a:p>
      </dgm:t>
    </dgm:pt>
    <dgm:pt modelId="{6E650FE0-12FE-4F39-9FF1-825AE1CE6403}">
      <dgm:prSet/>
      <dgm:spPr/>
      <dgm:t>
        <a:bodyPr/>
        <a:lstStyle/>
        <a:p>
          <a:r>
            <a:rPr lang="bg-BG"/>
            <a:t>Гривната е златна. – пряко значение, озн. Метала, от който е изработена гривната</a:t>
          </a:r>
          <a:endParaRPr lang="en-US"/>
        </a:p>
      </dgm:t>
    </dgm:pt>
    <dgm:pt modelId="{6D2E2E75-44F7-4B7D-BC25-B4907E58D404}" type="parTrans" cxnId="{737E4342-D889-471C-8C46-479040AFAAC9}">
      <dgm:prSet/>
      <dgm:spPr/>
      <dgm:t>
        <a:bodyPr/>
        <a:lstStyle/>
        <a:p>
          <a:endParaRPr lang="en-US"/>
        </a:p>
      </dgm:t>
    </dgm:pt>
    <dgm:pt modelId="{0C35D5C4-2C34-4553-B6D0-67F5F19C165D}" type="sibTrans" cxnId="{737E4342-D889-471C-8C46-479040AFAAC9}">
      <dgm:prSet/>
      <dgm:spPr/>
      <dgm:t>
        <a:bodyPr/>
        <a:lstStyle/>
        <a:p>
          <a:endParaRPr lang="en-US"/>
        </a:p>
      </dgm:t>
    </dgm:pt>
    <dgm:pt modelId="{A1E67D0C-004A-482E-8AE2-DA0872416733}" type="pres">
      <dgm:prSet presAssocID="{F71FBF11-04C1-4715-BA71-A7D71866B2FF}" presName="matrix" presStyleCnt="0">
        <dgm:presLayoutVars>
          <dgm:chMax val="1"/>
          <dgm:dir/>
          <dgm:resizeHandles val="exact"/>
        </dgm:presLayoutVars>
      </dgm:prSet>
      <dgm:spPr/>
    </dgm:pt>
    <dgm:pt modelId="{FCE90BA3-9BAD-4426-B12F-056AA99E9C1A}" type="pres">
      <dgm:prSet presAssocID="{F71FBF11-04C1-4715-BA71-A7D71866B2FF}" presName="diamond" presStyleLbl="bgShp" presStyleIdx="0" presStyleCnt="1"/>
      <dgm:spPr/>
    </dgm:pt>
    <dgm:pt modelId="{E5D90525-4ADE-4947-A9AF-07CB8DCC1047}" type="pres">
      <dgm:prSet presAssocID="{F71FBF11-04C1-4715-BA71-A7D71866B2FF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B673F903-67E6-4965-8140-839778ED8A8C}" type="pres">
      <dgm:prSet presAssocID="{F71FBF11-04C1-4715-BA71-A7D71866B2FF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5D471716-F68F-45D9-B868-B50C35BD14EB}" type="pres">
      <dgm:prSet presAssocID="{F71FBF11-04C1-4715-BA71-A7D71866B2FF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4709C9A2-2A30-4CDE-B881-23037C56A336}" type="pres">
      <dgm:prSet presAssocID="{F71FBF11-04C1-4715-BA71-A7D71866B2FF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219ED61F-3A1C-4E31-9724-78E0B97B7395}" type="presOf" srcId="{BD96C9C2-38FA-4A04-9A56-DC5D7D0E9356}" destId="{E5D90525-4ADE-4947-A9AF-07CB8DCC1047}" srcOrd="0" destOrd="0" presId="urn:microsoft.com/office/officeart/2005/8/layout/matrix3"/>
    <dgm:cxn modelId="{09110B3A-1BAC-47ED-A4A3-C6ED5EDBDCE1}" type="presOf" srcId="{6E650FE0-12FE-4F39-9FF1-825AE1CE6403}" destId="{4709C9A2-2A30-4CDE-B881-23037C56A336}" srcOrd="0" destOrd="0" presId="urn:microsoft.com/office/officeart/2005/8/layout/matrix3"/>
    <dgm:cxn modelId="{B52C0E60-3AA8-40EC-AA3E-9D98C5B64DE6}" srcId="{F71FBF11-04C1-4715-BA71-A7D71866B2FF}" destId="{0BCD29E3-EDCC-458C-82AF-DE6870F9BDB8}" srcOrd="1" destOrd="0" parTransId="{06CAC48A-3765-4602-B4DB-50647EADA154}" sibTransId="{4B9424F8-9C18-48C6-A3A2-DCF0BE18EB29}"/>
    <dgm:cxn modelId="{737E4342-D889-471C-8C46-479040AFAAC9}" srcId="{F71FBF11-04C1-4715-BA71-A7D71866B2FF}" destId="{6E650FE0-12FE-4F39-9FF1-825AE1CE6403}" srcOrd="3" destOrd="0" parTransId="{6D2E2E75-44F7-4B7D-BC25-B4907E58D404}" sibTransId="{0C35D5C4-2C34-4553-B6D0-67F5F19C165D}"/>
    <dgm:cxn modelId="{85EB3746-5C40-4C8A-8D06-DAAD91DE6DB2}" type="presOf" srcId="{0BCD29E3-EDCC-458C-82AF-DE6870F9BDB8}" destId="{B673F903-67E6-4965-8140-839778ED8A8C}" srcOrd="0" destOrd="0" presId="urn:microsoft.com/office/officeart/2005/8/layout/matrix3"/>
    <dgm:cxn modelId="{5766B772-536D-444D-BF25-F6B14CA10355}" type="presOf" srcId="{F71FBF11-04C1-4715-BA71-A7D71866B2FF}" destId="{A1E67D0C-004A-482E-8AE2-DA0872416733}" srcOrd="0" destOrd="0" presId="urn:microsoft.com/office/officeart/2005/8/layout/matrix3"/>
    <dgm:cxn modelId="{101C8C9C-1CA3-4811-B390-78B7BACFB8AE}" type="presOf" srcId="{AEE58C88-860B-4EA4-AD5B-68FD59FC9239}" destId="{5D471716-F68F-45D9-B868-B50C35BD14EB}" srcOrd="0" destOrd="0" presId="urn:microsoft.com/office/officeart/2005/8/layout/matrix3"/>
    <dgm:cxn modelId="{33E782B7-D1AA-4592-BBCC-5C515FEFB143}" srcId="{F71FBF11-04C1-4715-BA71-A7D71866B2FF}" destId="{BD96C9C2-38FA-4A04-9A56-DC5D7D0E9356}" srcOrd="0" destOrd="0" parTransId="{BB77AD01-7C56-456E-8662-AEE653A9B61C}" sibTransId="{EAD7C598-06B4-4298-A03F-7619E6EA8159}"/>
    <dgm:cxn modelId="{0E36FCF3-C4E6-4BBB-B0B0-2E26563B87EC}" srcId="{F71FBF11-04C1-4715-BA71-A7D71866B2FF}" destId="{AEE58C88-860B-4EA4-AD5B-68FD59FC9239}" srcOrd="2" destOrd="0" parTransId="{FBE272C9-0F45-4B89-B0CE-96FE4F5959F2}" sibTransId="{8C0C807F-8E96-40F0-A195-C39FD678660E}"/>
    <dgm:cxn modelId="{03E7D45B-152B-48D9-B6BD-01EDD7A0C47C}" type="presParOf" srcId="{A1E67D0C-004A-482E-8AE2-DA0872416733}" destId="{FCE90BA3-9BAD-4426-B12F-056AA99E9C1A}" srcOrd="0" destOrd="0" presId="urn:microsoft.com/office/officeart/2005/8/layout/matrix3"/>
    <dgm:cxn modelId="{59438737-6039-4944-9C95-1138A885989E}" type="presParOf" srcId="{A1E67D0C-004A-482E-8AE2-DA0872416733}" destId="{E5D90525-4ADE-4947-A9AF-07CB8DCC1047}" srcOrd="1" destOrd="0" presId="urn:microsoft.com/office/officeart/2005/8/layout/matrix3"/>
    <dgm:cxn modelId="{D8EE8A60-5F93-445E-89DF-739CD9B6C0B5}" type="presParOf" srcId="{A1E67D0C-004A-482E-8AE2-DA0872416733}" destId="{B673F903-67E6-4965-8140-839778ED8A8C}" srcOrd="2" destOrd="0" presId="urn:microsoft.com/office/officeart/2005/8/layout/matrix3"/>
    <dgm:cxn modelId="{D0CB18BA-7F60-4840-BB6B-C62ADD9B4C93}" type="presParOf" srcId="{A1E67D0C-004A-482E-8AE2-DA0872416733}" destId="{5D471716-F68F-45D9-B868-B50C35BD14EB}" srcOrd="3" destOrd="0" presId="urn:microsoft.com/office/officeart/2005/8/layout/matrix3"/>
    <dgm:cxn modelId="{3787D10C-1F36-48D8-B38D-8B7487B4044A}" type="presParOf" srcId="{A1E67D0C-004A-482E-8AE2-DA0872416733}" destId="{4709C9A2-2A30-4CDE-B881-23037C56A336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921263-2184-455A-8173-8C25DB3F3B3E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55BD2E4E-81F7-454C-8948-BAA1F2BC0396}">
      <dgm:prSet phldrT="[Текст]"/>
      <dgm:spPr/>
      <dgm:t>
        <a:bodyPr/>
        <a:lstStyle/>
        <a:p>
          <a:r>
            <a:rPr lang="bg-BG" dirty="0"/>
            <a:t>спорт</a:t>
          </a:r>
        </a:p>
      </dgm:t>
    </dgm:pt>
    <dgm:pt modelId="{4DCEB0A6-AEF7-4CA6-80D7-3947DD5223F1}" type="parTrans" cxnId="{8C82A6A6-6097-4869-857B-0CA476ECA201}">
      <dgm:prSet/>
      <dgm:spPr/>
      <dgm:t>
        <a:bodyPr/>
        <a:lstStyle/>
        <a:p>
          <a:endParaRPr lang="bg-BG"/>
        </a:p>
      </dgm:t>
    </dgm:pt>
    <dgm:pt modelId="{FA29943F-9735-44B7-A16B-A6627131C3A6}" type="sibTrans" cxnId="{8C82A6A6-6097-4869-857B-0CA476ECA201}">
      <dgm:prSet/>
      <dgm:spPr/>
      <dgm:t>
        <a:bodyPr/>
        <a:lstStyle/>
        <a:p>
          <a:endParaRPr lang="bg-BG"/>
        </a:p>
      </dgm:t>
    </dgm:pt>
    <dgm:pt modelId="{ECA2E20D-382D-4FE8-BE5A-C6F91940FB69}">
      <dgm:prSet phldrT="[Текст]"/>
      <dgm:spPr/>
      <dgm:t>
        <a:bodyPr/>
        <a:lstStyle/>
        <a:p>
          <a:r>
            <a:rPr lang="bg-BG" dirty="0"/>
            <a:t>Ски</a:t>
          </a:r>
        </a:p>
      </dgm:t>
    </dgm:pt>
    <dgm:pt modelId="{00029567-7D56-432A-965F-5288A451E506}" type="parTrans" cxnId="{4BC1630B-1540-4144-89F2-E3D7A7C546EF}">
      <dgm:prSet/>
      <dgm:spPr/>
      <dgm:t>
        <a:bodyPr/>
        <a:lstStyle/>
        <a:p>
          <a:endParaRPr lang="bg-BG"/>
        </a:p>
      </dgm:t>
    </dgm:pt>
    <dgm:pt modelId="{63A5665B-B2F9-4F38-ADFD-60ECAA3F5D06}" type="sibTrans" cxnId="{4BC1630B-1540-4144-89F2-E3D7A7C546EF}">
      <dgm:prSet/>
      <dgm:spPr/>
      <dgm:t>
        <a:bodyPr/>
        <a:lstStyle/>
        <a:p>
          <a:endParaRPr lang="bg-BG"/>
        </a:p>
      </dgm:t>
    </dgm:pt>
    <dgm:pt modelId="{7801F2B2-2D51-43F3-8D5F-D8F26319FAEF}">
      <dgm:prSet phldrT="[Текст]"/>
      <dgm:spPr/>
      <dgm:t>
        <a:bodyPr/>
        <a:lstStyle/>
        <a:p>
          <a:r>
            <a:rPr lang="bg-BG" dirty="0"/>
            <a:t>Футбол</a:t>
          </a:r>
        </a:p>
      </dgm:t>
    </dgm:pt>
    <dgm:pt modelId="{301C2C03-AA34-454A-B2E8-9DAB8F301C68}" type="parTrans" cxnId="{18C577D6-0915-4F77-A87B-6C9F6FBFBF12}">
      <dgm:prSet/>
      <dgm:spPr/>
      <dgm:t>
        <a:bodyPr/>
        <a:lstStyle/>
        <a:p>
          <a:endParaRPr lang="bg-BG"/>
        </a:p>
      </dgm:t>
    </dgm:pt>
    <dgm:pt modelId="{BB23B3A3-E405-416C-A1CA-7D9B6219E8D8}" type="sibTrans" cxnId="{18C577D6-0915-4F77-A87B-6C9F6FBFBF12}">
      <dgm:prSet/>
      <dgm:spPr/>
      <dgm:t>
        <a:bodyPr/>
        <a:lstStyle/>
        <a:p>
          <a:endParaRPr lang="bg-BG"/>
        </a:p>
      </dgm:t>
    </dgm:pt>
    <dgm:pt modelId="{B7C6583F-ED21-4706-9464-7DC097A3B448}">
      <dgm:prSet phldrT="[Текст]"/>
      <dgm:spPr/>
      <dgm:t>
        <a:bodyPr/>
        <a:lstStyle/>
        <a:p>
          <a:r>
            <a:rPr lang="bg-BG" dirty="0"/>
            <a:t>риби</a:t>
          </a:r>
        </a:p>
      </dgm:t>
    </dgm:pt>
    <dgm:pt modelId="{2A839663-8699-42D2-A4FE-8A221911DA57}" type="parTrans" cxnId="{FD5FB844-BF8D-43B8-8F31-8F2537A530CC}">
      <dgm:prSet/>
      <dgm:spPr/>
      <dgm:t>
        <a:bodyPr/>
        <a:lstStyle/>
        <a:p>
          <a:endParaRPr lang="bg-BG"/>
        </a:p>
      </dgm:t>
    </dgm:pt>
    <dgm:pt modelId="{831EB048-597C-4B04-B542-9E465DBC68F9}" type="sibTrans" cxnId="{FD5FB844-BF8D-43B8-8F31-8F2537A530CC}">
      <dgm:prSet/>
      <dgm:spPr/>
      <dgm:t>
        <a:bodyPr/>
        <a:lstStyle/>
        <a:p>
          <a:endParaRPr lang="bg-BG"/>
        </a:p>
      </dgm:t>
    </dgm:pt>
    <dgm:pt modelId="{A63C256F-5627-4B53-A22D-501B0A923273}">
      <dgm:prSet phldrT="[Текст]"/>
      <dgm:spPr/>
      <dgm:t>
        <a:bodyPr/>
        <a:lstStyle/>
        <a:p>
          <a:r>
            <a:rPr lang="bg-BG" dirty="0"/>
            <a:t>Шаран</a:t>
          </a:r>
        </a:p>
      </dgm:t>
    </dgm:pt>
    <dgm:pt modelId="{1EE781EA-B96B-482F-BDBE-4089BA7AEC90}" type="parTrans" cxnId="{FA71A554-C0AF-47E7-86A3-4AAD64C37E45}">
      <dgm:prSet/>
      <dgm:spPr/>
      <dgm:t>
        <a:bodyPr/>
        <a:lstStyle/>
        <a:p>
          <a:endParaRPr lang="bg-BG"/>
        </a:p>
      </dgm:t>
    </dgm:pt>
    <dgm:pt modelId="{E9F8E4B6-D878-44DE-A4D7-E280A5826240}" type="sibTrans" cxnId="{FA71A554-C0AF-47E7-86A3-4AAD64C37E45}">
      <dgm:prSet/>
      <dgm:spPr/>
      <dgm:t>
        <a:bodyPr/>
        <a:lstStyle/>
        <a:p>
          <a:endParaRPr lang="bg-BG"/>
        </a:p>
      </dgm:t>
    </dgm:pt>
    <dgm:pt modelId="{0FFF5753-AB53-4BBB-A56A-22290AACB9F9}">
      <dgm:prSet phldrT="[Текст]"/>
      <dgm:spPr/>
      <dgm:t>
        <a:bodyPr/>
        <a:lstStyle/>
        <a:p>
          <a:r>
            <a:rPr lang="bg-BG" dirty="0"/>
            <a:t>Пъстърва</a:t>
          </a:r>
        </a:p>
      </dgm:t>
    </dgm:pt>
    <dgm:pt modelId="{311D11FC-CA49-4020-B7CA-78B54765E346}" type="parTrans" cxnId="{2DC5C06D-E661-488E-A512-71886C82EB48}">
      <dgm:prSet/>
      <dgm:spPr/>
      <dgm:t>
        <a:bodyPr/>
        <a:lstStyle/>
        <a:p>
          <a:endParaRPr lang="bg-BG"/>
        </a:p>
      </dgm:t>
    </dgm:pt>
    <dgm:pt modelId="{04071BB6-22BF-45BA-92FD-129E015F2094}" type="sibTrans" cxnId="{2DC5C06D-E661-488E-A512-71886C82EB48}">
      <dgm:prSet/>
      <dgm:spPr/>
      <dgm:t>
        <a:bodyPr/>
        <a:lstStyle/>
        <a:p>
          <a:endParaRPr lang="bg-BG"/>
        </a:p>
      </dgm:t>
    </dgm:pt>
    <dgm:pt modelId="{565B649B-074E-4EAF-9E9A-29E4403285F7}">
      <dgm:prSet phldrT="[Текст]"/>
      <dgm:spPr/>
      <dgm:t>
        <a:bodyPr/>
        <a:lstStyle/>
        <a:p>
          <a:r>
            <a:rPr lang="bg-BG" dirty="0"/>
            <a:t>Борба</a:t>
          </a:r>
        </a:p>
      </dgm:t>
    </dgm:pt>
    <dgm:pt modelId="{32AA3783-9382-4943-A57C-D630EDDC03D9}" type="parTrans" cxnId="{C7CA3500-7A2F-4A9F-B33F-BA30FE349078}">
      <dgm:prSet/>
      <dgm:spPr/>
      <dgm:t>
        <a:bodyPr/>
        <a:lstStyle/>
        <a:p>
          <a:endParaRPr lang="bg-BG"/>
        </a:p>
      </dgm:t>
    </dgm:pt>
    <dgm:pt modelId="{E2B9C623-B50B-4045-8779-91D28E0BBB25}" type="sibTrans" cxnId="{C7CA3500-7A2F-4A9F-B33F-BA30FE349078}">
      <dgm:prSet/>
      <dgm:spPr/>
      <dgm:t>
        <a:bodyPr/>
        <a:lstStyle/>
        <a:p>
          <a:endParaRPr lang="bg-BG"/>
        </a:p>
      </dgm:t>
    </dgm:pt>
    <dgm:pt modelId="{930B91E8-61E6-416D-B0AE-313FCB85E1E6}">
      <dgm:prSet phldrT="[Текст]"/>
      <dgm:spPr/>
      <dgm:t>
        <a:bodyPr/>
        <a:lstStyle/>
        <a:p>
          <a:r>
            <a:rPr lang="bg-BG" dirty="0"/>
            <a:t>Бокс</a:t>
          </a:r>
        </a:p>
      </dgm:t>
    </dgm:pt>
    <dgm:pt modelId="{0C0072ED-FA8C-4974-A5CA-756BA1E26A91}" type="parTrans" cxnId="{D60A190F-3ADF-4D10-904B-4DD2E79B6256}">
      <dgm:prSet/>
      <dgm:spPr/>
      <dgm:t>
        <a:bodyPr/>
        <a:lstStyle/>
        <a:p>
          <a:endParaRPr lang="bg-BG"/>
        </a:p>
      </dgm:t>
    </dgm:pt>
    <dgm:pt modelId="{98020473-DB52-4180-8FED-30CC0A077078}" type="sibTrans" cxnId="{D60A190F-3ADF-4D10-904B-4DD2E79B6256}">
      <dgm:prSet/>
      <dgm:spPr/>
      <dgm:t>
        <a:bodyPr/>
        <a:lstStyle/>
        <a:p>
          <a:endParaRPr lang="bg-BG"/>
        </a:p>
      </dgm:t>
    </dgm:pt>
    <dgm:pt modelId="{DBABC0C9-931D-406D-8CE4-6E14F8E961B9}">
      <dgm:prSet phldrT="[Текст]"/>
      <dgm:spPr/>
      <dgm:t>
        <a:bodyPr/>
        <a:lstStyle/>
        <a:p>
          <a:r>
            <a:rPr lang="bg-BG" dirty="0"/>
            <a:t>Акула</a:t>
          </a:r>
        </a:p>
      </dgm:t>
    </dgm:pt>
    <dgm:pt modelId="{EFBA07EC-7BEC-47CD-86CB-2E9F7E793CD8}" type="parTrans" cxnId="{E7D5DBB6-9B42-4635-A018-B718FFE1C2B3}">
      <dgm:prSet/>
      <dgm:spPr/>
      <dgm:t>
        <a:bodyPr/>
        <a:lstStyle/>
        <a:p>
          <a:endParaRPr lang="bg-BG"/>
        </a:p>
      </dgm:t>
    </dgm:pt>
    <dgm:pt modelId="{92407D59-FE81-4767-A823-8F94A7D026E9}" type="sibTrans" cxnId="{E7D5DBB6-9B42-4635-A018-B718FFE1C2B3}">
      <dgm:prSet/>
      <dgm:spPr/>
      <dgm:t>
        <a:bodyPr/>
        <a:lstStyle/>
        <a:p>
          <a:endParaRPr lang="bg-BG"/>
        </a:p>
      </dgm:t>
    </dgm:pt>
    <dgm:pt modelId="{7B8F26FF-5272-49B1-9760-FB26C3918574}">
      <dgm:prSet phldrT="[Текст]"/>
      <dgm:spPr/>
      <dgm:t>
        <a:bodyPr/>
        <a:lstStyle/>
        <a:p>
          <a:r>
            <a:rPr lang="bg-BG" dirty="0"/>
            <a:t>Цаца</a:t>
          </a:r>
        </a:p>
      </dgm:t>
    </dgm:pt>
    <dgm:pt modelId="{D1EC4753-E7B7-4631-BEB4-78BFC334B59F}" type="parTrans" cxnId="{514A1BFE-3243-4F7F-BEEE-5122C8D327C9}">
      <dgm:prSet/>
      <dgm:spPr/>
      <dgm:t>
        <a:bodyPr/>
        <a:lstStyle/>
        <a:p>
          <a:endParaRPr lang="bg-BG"/>
        </a:p>
      </dgm:t>
    </dgm:pt>
    <dgm:pt modelId="{FA7C1B13-89A2-4500-9D8C-E2DF1734BEC8}" type="sibTrans" cxnId="{514A1BFE-3243-4F7F-BEEE-5122C8D327C9}">
      <dgm:prSet/>
      <dgm:spPr/>
      <dgm:t>
        <a:bodyPr/>
        <a:lstStyle/>
        <a:p>
          <a:endParaRPr lang="bg-BG"/>
        </a:p>
      </dgm:t>
    </dgm:pt>
    <dgm:pt modelId="{0F524714-D8E8-4473-93B8-7C1EF4AE44E3}" type="pres">
      <dgm:prSet presAssocID="{18921263-2184-455A-8173-8C25DB3F3B3E}" presName="Name0" presStyleCnt="0">
        <dgm:presLayoutVars>
          <dgm:dir/>
          <dgm:animLvl val="lvl"/>
          <dgm:resizeHandles/>
        </dgm:presLayoutVars>
      </dgm:prSet>
      <dgm:spPr/>
    </dgm:pt>
    <dgm:pt modelId="{F3F67FFD-25EC-42A6-A0C3-E74393E01578}" type="pres">
      <dgm:prSet presAssocID="{55BD2E4E-81F7-454C-8948-BAA1F2BC0396}" presName="linNode" presStyleCnt="0"/>
      <dgm:spPr/>
    </dgm:pt>
    <dgm:pt modelId="{5071BFBB-FA18-400E-987F-1ADF1C7D9CB1}" type="pres">
      <dgm:prSet presAssocID="{55BD2E4E-81F7-454C-8948-BAA1F2BC0396}" presName="parentShp" presStyleLbl="node1" presStyleIdx="0" presStyleCnt="2" custScaleX="71094">
        <dgm:presLayoutVars>
          <dgm:bulletEnabled val="1"/>
        </dgm:presLayoutVars>
      </dgm:prSet>
      <dgm:spPr/>
    </dgm:pt>
    <dgm:pt modelId="{3F445F87-D87E-4F84-99B0-8FBA3A98F4BA}" type="pres">
      <dgm:prSet presAssocID="{55BD2E4E-81F7-454C-8948-BAA1F2BC0396}" presName="childShp" presStyleLbl="bgAccFollowNode1" presStyleIdx="0" presStyleCnt="2" custScaleX="48437">
        <dgm:presLayoutVars>
          <dgm:bulletEnabled val="1"/>
        </dgm:presLayoutVars>
      </dgm:prSet>
      <dgm:spPr/>
    </dgm:pt>
    <dgm:pt modelId="{7D958DF4-010D-44AF-9F7A-81BEAD2EA214}" type="pres">
      <dgm:prSet presAssocID="{FA29943F-9735-44B7-A16B-A6627131C3A6}" presName="spacing" presStyleCnt="0"/>
      <dgm:spPr/>
    </dgm:pt>
    <dgm:pt modelId="{670EA3FF-BC23-4EDE-9FA8-BC92D2F041AF}" type="pres">
      <dgm:prSet presAssocID="{B7C6583F-ED21-4706-9464-7DC097A3B448}" presName="linNode" presStyleCnt="0"/>
      <dgm:spPr/>
    </dgm:pt>
    <dgm:pt modelId="{A7E9E745-DF14-41DB-A138-05978F7E89FC}" type="pres">
      <dgm:prSet presAssocID="{B7C6583F-ED21-4706-9464-7DC097A3B448}" presName="parentShp" presStyleLbl="node1" presStyleIdx="1" presStyleCnt="2" custScaleX="73438">
        <dgm:presLayoutVars>
          <dgm:bulletEnabled val="1"/>
        </dgm:presLayoutVars>
      </dgm:prSet>
      <dgm:spPr/>
    </dgm:pt>
    <dgm:pt modelId="{02B8B0FC-02E4-4E7C-BE8B-B51A534B0638}" type="pres">
      <dgm:prSet presAssocID="{B7C6583F-ED21-4706-9464-7DC097A3B448}" presName="childShp" presStyleLbl="bgAccFollowNode1" presStyleIdx="1" presStyleCnt="2" custScaleX="47916">
        <dgm:presLayoutVars>
          <dgm:bulletEnabled val="1"/>
        </dgm:presLayoutVars>
      </dgm:prSet>
      <dgm:spPr/>
    </dgm:pt>
  </dgm:ptLst>
  <dgm:cxnLst>
    <dgm:cxn modelId="{C7CA3500-7A2F-4A9F-B33F-BA30FE349078}" srcId="{55BD2E4E-81F7-454C-8948-BAA1F2BC0396}" destId="{565B649B-074E-4EAF-9E9A-29E4403285F7}" srcOrd="2" destOrd="0" parTransId="{32AA3783-9382-4943-A57C-D630EDDC03D9}" sibTransId="{E2B9C623-B50B-4045-8779-91D28E0BBB25}"/>
    <dgm:cxn modelId="{4BC1630B-1540-4144-89F2-E3D7A7C546EF}" srcId="{55BD2E4E-81F7-454C-8948-BAA1F2BC0396}" destId="{ECA2E20D-382D-4FE8-BE5A-C6F91940FB69}" srcOrd="0" destOrd="0" parTransId="{00029567-7D56-432A-965F-5288A451E506}" sibTransId="{63A5665B-B2F9-4F38-ADFD-60ECAA3F5D06}"/>
    <dgm:cxn modelId="{D60A190F-3ADF-4D10-904B-4DD2E79B6256}" srcId="{55BD2E4E-81F7-454C-8948-BAA1F2BC0396}" destId="{930B91E8-61E6-416D-B0AE-313FCB85E1E6}" srcOrd="3" destOrd="0" parTransId="{0C0072ED-FA8C-4974-A5CA-756BA1E26A91}" sibTransId="{98020473-DB52-4180-8FED-30CC0A077078}"/>
    <dgm:cxn modelId="{C28C751B-68C0-40B7-982C-BE0004B69A33}" type="presOf" srcId="{55BD2E4E-81F7-454C-8948-BAA1F2BC0396}" destId="{5071BFBB-FA18-400E-987F-1ADF1C7D9CB1}" srcOrd="0" destOrd="0" presId="urn:microsoft.com/office/officeart/2005/8/layout/vList6"/>
    <dgm:cxn modelId="{8E78A023-9FD9-4100-AC69-EBEDD10B0B70}" type="presOf" srcId="{ECA2E20D-382D-4FE8-BE5A-C6F91940FB69}" destId="{3F445F87-D87E-4F84-99B0-8FBA3A98F4BA}" srcOrd="0" destOrd="0" presId="urn:microsoft.com/office/officeart/2005/8/layout/vList6"/>
    <dgm:cxn modelId="{745F152E-C6A5-4C1B-AA5D-906E924E5E59}" type="presOf" srcId="{A63C256F-5627-4B53-A22D-501B0A923273}" destId="{02B8B0FC-02E4-4E7C-BE8B-B51A534B0638}" srcOrd="0" destOrd="0" presId="urn:microsoft.com/office/officeart/2005/8/layout/vList6"/>
    <dgm:cxn modelId="{51C67733-FCF5-470F-9DC5-F8129030153D}" type="presOf" srcId="{7B8F26FF-5272-49B1-9760-FB26C3918574}" destId="{02B8B0FC-02E4-4E7C-BE8B-B51A534B0638}" srcOrd="0" destOrd="3" presId="urn:microsoft.com/office/officeart/2005/8/layout/vList6"/>
    <dgm:cxn modelId="{AEC5A33C-0559-4AB7-A943-4FB170490335}" type="presOf" srcId="{0FFF5753-AB53-4BBB-A56A-22290AACB9F9}" destId="{02B8B0FC-02E4-4E7C-BE8B-B51A534B0638}" srcOrd="0" destOrd="1" presId="urn:microsoft.com/office/officeart/2005/8/layout/vList6"/>
    <dgm:cxn modelId="{6A9D9843-3E6B-4566-9400-84779689D471}" type="presOf" srcId="{B7C6583F-ED21-4706-9464-7DC097A3B448}" destId="{A7E9E745-DF14-41DB-A138-05978F7E89FC}" srcOrd="0" destOrd="0" presId="urn:microsoft.com/office/officeart/2005/8/layout/vList6"/>
    <dgm:cxn modelId="{FD5FB844-BF8D-43B8-8F31-8F2537A530CC}" srcId="{18921263-2184-455A-8173-8C25DB3F3B3E}" destId="{B7C6583F-ED21-4706-9464-7DC097A3B448}" srcOrd="1" destOrd="0" parTransId="{2A839663-8699-42D2-A4FE-8A221911DA57}" sibTransId="{831EB048-597C-4B04-B542-9E465DBC68F9}"/>
    <dgm:cxn modelId="{70F6A36C-FD71-4A57-9984-5A25DF8FD44C}" type="presOf" srcId="{565B649B-074E-4EAF-9E9A-29E4403285F7}" destId="{3F445F87-D87E-4F84-99B0-8FBA3A98F4BA}" srcOrd="0" destOrd="2" presId="urn:microsoft.com/office/officeart/2005/8/layout/vList6"/>
    <dgm:cxn modelId="{2DC5C06D-E661-488E-A512-71886C82EB48}" srcId="{B7C6583F-ED21-4706-9464-7DC097A3B448}" destId="{0FFF5753-AB53-4BBB-A56A-22290AACB9F9}" srcOrd="1" destOrd="0" parTransId="{311D11FC-CA49-4020-B7CA-78B54765E346}" sibTransId="{04071BB6-22BF-45BA-92FD-129E015F2094}"/>
    <dgm:cxn modelId="{FA71A554-C0AF-47E7-86A3-4AAD64C37E45}" srcId="{B7C6583F-ED21-4706-9464-7DC097A3B448}" destId="{A63C256F-5627-4B53-A22D-501B0A923273}" srcOrd="0" destOrd="0" parTransId="{1EE781EA-B96B-482F-BDBE-4089BA7AEC90}" sibTransId="{E9F8E4B6-D878-44DE-A4D7-E280A5826240}"/>
    <dgm:cxn modelId="{AEBD957D-F276-42CB-8741-28F0F7BD4623}" type="presOf" srcId="{930B91E8-61E6-416D-B0AE-313FCB85E1E6}" destId="{3F445F87-D87E-4F84-99B0-8FBA3A98F4BA}" srcOrd="0" destOrd="3" presId="urn:microsoft.com/office/officeart/2005/8/layout/vList6"/>
    <dgm:cxn modelId="{9106B986-36C2-48D0-B8CC-A302B8176441}" type="presOf" srcId="{DBABC0C9-931D-406D-8CE4-6E14F8E961B9}" destId="{02B8B0FC-02E4-4E7C-BE8B-B51A534B0638}" srcOrd="0" destOrd="2" presId="urn:microsoft.com/office/officeart/2005/8/layout/vList6"/>
    <dgm:cxn modelId="{103816A6-F9C3-493F-B8AD-167BD0F4F59B}" type="presOf" srcId="{7801F2B2-2D51-43F3-8D5F-D8F26319FAEF}" destId="{3F445F87-D87E-4F84-99B0-8FBA3A98F4BA}" srcOrd="0" destOrd="1" presId="urn:microsoft.com/office/officeart/2005/8/layout/vList6"/>
    <dgm:cxn modelId="{8C82A6A6-6097-4869-857B-0CA476ECA201}" srcId="{18921263-2184-455A-8173-8C25DB3F3B3E}" destId="{55BD2E4E-81F7-454C-8948-BAA1F2BC0396}" srcOrd="0" destOrd="0" parTransId="{4DCEB0A6-AEF7-4CA6-80D7-3947DD5223F1}" sibTransId="{FA29943F-9735-44B7-A16B-A6627131C3A6}"/>
    <dgm:cxn modelId="{E7D5DBB6-9B42-4635-A018-B718FFE1C2B3}" srcId="{B7C6583F-ED21-4706-9464-7DC097A3B448}" destId="{DBABC0C9-931D-406D-8CE4-6E14F8E961B9}" srcOrd="2" destOrd="0" parTransId="{EFBA07EC-7BEC-47CD-86CB-2E9F7E793CD8}" sibTransId="{92407D59-FE81-4767-A823-8F94A7D026E9}"/>
    <dgm:cxn modelId="{18C577D6-0915-4F77-A87B-6C9F6FBFBF12}" srcId="{55BD2E4E-81F7-454C-8948-BAA1F2BC0396}" destId="{7801F2B2-2D51-43F3-8D5F-D8F26319FAEF}" srcOrd="1" destOrd="0" parTransId="{301C2C03-AA34-454A-B2E8-9DAB8F301C68}" sibTransId="{BB23B3A3-E405-416C-A1CA-7D9B6219E8D8}"/>
    <dgm:cxn modelId="{1EFA79EA-3245-40D0-81BE-CA24CE7ADD99}" type="presOf" srcId="{18921263-2184-455A-8173-8C25DB3F3B3E}" destId="{0F524714-D8E8-4473-93B8-7C1EF4AE44E3}" srcOrd="0" destOrd="0" presId="urn:microsoft.com/office/officeart/2005/8/layout/vList6"/>
    <dgm:cxn modelId="{514A1BFE-3243-4F7F-BEEE-5122C8D327C9}" srcId="{B7C6583F-ED21-4706-9464-7DC097A3B448}" destId="{7B8F26FF-5272-49B1-9760-FB26C3918574}" srcOrd="3" destOrd="0" parTransId="{D1EC4753-E7B7-4631-BEB4-78BFC334B59F}" sibTransId="{FA7C1B13-89A2-4500-9D8C-E2DF1734BEC8}"/>
    <dgm:cxn modelId="{5E05C819-2616-48A8-BD71-CC019506DCAE}" type="presParOf" srcId="{0F524714-D8E8-4473-93B8-7C1EF4AE44E3}" destId="{F3F67FFD-25EC-42A6-A0C3-E74393E01578}" srcOrd="0" destOrd="0" presId="urn:microsoft.com/office/officeart/2005/8/layout/vList6"/>
    <dgm:cxn modelId="{87916A14-5E6A-4283-97A1-C7F36724A467}" type="presParOf" srcId="{F3F67FFD-25EC-42A6-A0C3-E74393E01578}" destId="{5071BFBB-FA18-400E-987F-1ADF1C7D9CB1}" srcOrd="0" destOrd="0" presId="urn:microsoft.com/office/officeart/2005/8/layout/vList6"/>
    <dgm:cxn modelId="{DDA9AA00-BB1C-4C55-B117-09AA56CC6A81}" type="presParOf" srcId="{F3F67FFD-25EC-42A6-A0C3-E74393E01578}" destId="{3F445F87-D87E-4F84-99B0-8FBA3A98F4BA}" srcOrd="1" destOrd="0" presId="urn:microsoft.com/office/officeart/2005/8/layout/vList6"/>
    <dgm:cxn modelId="{BD61E377-7AF6-4A2B-918F-ED21993DBE93}" type="presParOf" srcId="{0F524714-D8E8-4473-93B8-7C1EF4AE44E3}" destId="{7D958DF4-010D-44AF-9F7A-81BEAD2EA214}" srcOrd="1" destOrd="0" presId="urn:microsoft.com/office/officeart/2005/8/layout/vList6"/>
    <dgm:cxn modelId="{B4404158-DD8A-4ABE-B9F2-1A92D5A82B2F}" type="presParOf" srcId="{0F524714-D8E8-4473-93B8-7C1EF4AE44E3}" destId="{670EA3FF-BC23-4EDE-9FA8-BC92D2F041AF}" srcOrd="2" destOrd="0" presId="urn:microsoft.com/office/officeart/2005/8/layout/vList6"/>
    <dgm:cxn modelId="{500EE8C0-6454-4900-B92E-B2DADBD4F173}" type="presParOf" srcId="{670EA3FF-BC23-4EDE-9FA8-BC92D2F041AF}" destId="{A7E9E745-DF14-41DB-A138-05978F7E89FC}" srcOrd="0" destOrd="0" presId="urn:microsoft.com/office/officeart/2005/8/layout/vList6"/>
    <dgm:cxn modelId="{957D1C58-356D-4118-B981-625452C649B1}" type="presParOf" srcId="{670EA3FF-BC23-4EDE-9FA8-BC92D2F041AF}" destId="{02B8B0FC-02E4-4E7C-BE8B-B51A534B063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D8B5B4-8645-49C4-A38D-472704840BC3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bg-BG"/>
        </a:p>
      </dgm:t>
    </dgm:pt>
    <dgm:pt modelId="{012AEE93-9BE2-47D6-9186-BB352449B644}">
      <dgm:prSet phldrT="[Текст]"/>
      <dgm:spPr/>
      <dgm:t>
        <a:bodyPr/>
        <a:lstStyle/>
        <a:p>
          <a:r>
            <a:rPr lang="bg-BG" dirty="0"/>
            <a:t>Свободно словосъчетание</a:t>
          </a:r>
        </a:p>
      </dgm:t>
    </dgm:pt>
    <dgm:pt modelId="{4E4755FC-F2D5-4B6C-B732-E4764F80F177}" type="parTrans" cxnId="{E2161D71-4A0A-4026-A912-3921096E49C0}">
      <dgm:prSet/>
      <dgm:spPr/>
      <dgm:t>
        <a:bodyPr/>
        <a:lstStyle/>
        <a:p>
          <a:endParaRPr lang="bg-BG"/>
        </a:p>
      </dgm:t>
    </dgm:pt>
    <dgm:pt modelId="{256682E9-502E-46A3-97F4-039C132CD037}" type="sibTrans" cxnId="{E2161D71-4A0A-4026-A912-3921096E49C0}">
      <dgm:prSet/>
      <dgm:spPr/>
      <dgm:t>
        <a:bodyPr/>
        <a:lstStyle/>
        <a:p>
          <a:endParaRPr lang="bg-BG"/>
        </a:p>
      </dgm:t>
    </dgm:pt>
    <dgm:pt modelId="{BA0F22B6-6634-4775-8377-930C05DA288D}">
      <dgm:prSet phldrT="[Текст]"/>
      <dgm:spPr/>
      <dgm:t>
        <a:bodyPr/>
        <a:lstStyle/>
        <a:p>
          <a:r>
            <a:rPr lang="bg-BG" dirty="0"/>
            <a:t>Словосъчетание, в което думите запазват обичайното си значение.</a:t>
          </a:r>
        </a:p>
      </dgm:t>
    </dgm:pt>
    <dgm:pt modelId="{12C25812-D858-406D-B4F9-33699A2E45DB}" type="parTrans" cxnId="{0E2D3AF6-7831-4CEC-8C2A-F70E19D69744}">
      <dgm:prSet/>
      <dgm:spPr/>
      <dgm:t>
        <a:bodyPr/>
        <a:lstStyle/>
        <a:p>
          <a:endParaRPr lang="bg-BG"/>
        </a:p>
      </dgm:t>
    </dgm:pt>
    <dgm:pt modelId="{C3FCAB0D-0405-40C2-B5E8-9F86F42D1382}" type="sibTrans" cxnId="{0E2D3AF6-7831-4CEC-8C2A-F70E19D69744}">
      <dgm:prSet/>
      <dgm:spPr/>
      <dgm:t>
        <a:bodyPr/>
        <a:lstStyle/>
        <a:p>
          <a:endParaRPr lang="bg-BG"/>
        </a:p>
      </dgm:t>
    </dgm:pt>
    <dgm:pt modelId="{578E8097-0D3F-431E-A45A-DD61724D4598}">
      <dgm:prSet phldrT="[Текст]"/>
      <dgm:spPr/>
      <dgm:t>
        <a:bodyPr/>
        <a:lstStyle/>
        <a:p>
          <a:r>
            <a:rPr lang="bg-BG" dirty="0"/>
            <a:t>Създава се в процеса на общуване.</a:t>
          </a:r>
        </a:p>
        <a:p>
          <a:r>
            <a:rPr lang="bg-BG" dirty="0"/>
            <a:t>Спортни събития;</a:t>
          </a:r>
        </a:p>
        <a:p>
          <a:r>
            <a:rPr lang="bg-BG" dirty="0"/>
            <a:t>Пия вода;</a:t>
          </a:r>
        </a:p>
        <a:p>
          <a:r>
            <a:rPr lang="bg-BG" dirty="0"/>
            <a:t>Чета книга и др.</a:t>
          </a:r>
        </a:p>
      </dgm:t>
    </dgm:pt>
    <dgm:pt modelId="{7327B897-DA60-404D-9802-FE096140C0E9}" type="parTrans" cxnId="{97E32596-1820-43E1-930A-2EFE4EDB6E7A}">
      <dgm:prSet/>
      <dgm:spPr/>
      <dgm:t>
        <a:bodyPr/>
        <a:lstStyle/>
        <a:p>
          <a:endParaRPr lang="bg-BG"/>
        </a:p>
      </dgm:t>
    </dgm:pt>
    <dgm:pt modelId="{4D6DB17B-8ADA-4C54-B30B-290CE7D7DA63}" type="sibTrans" cxnId="{97E32596-1820-43E1-930A-2EFE4EDB6E7A}">
      <dgm:prSet/>
      <dgm:spPr/>
      <dgm:t>
        <a:bodyPr/>
        <a:lstStyle/>
        <a:p>
          <a:endParaRPr lang="bg-BG"/>
        </a:p>
      </dgm:t>
    </dgm:pt>
    <dgm:pt modelId="{AD7AE53F-C151-49E6-8230-F5DBC67B6C93}">
      <dgm:prSet phldrT="[Текст]"/>
      <dgm:spPr/>
      <dgm:t>
        <a:bodyPr/>
        <a:lstStyle/>
        <a:p>
          <a:r>
            <a:rPr lang="bg-BG" dirty="0"/>
            <a:t>Фразеологично словосъчетание</a:t>
          </a:r>
        </a:p>
      </dgm:t>
    </dgm:pt>
    <dgm:pt modelId="{B9A62B7C-0C54-455C-8E1A-0D97EACD244F}" type="parTrans" cxnId="{DB908170-CFF7-4751-BF1F-C79ACCF8A732}">
      <dgm:prSet/>
      <dgm:spPr/>
      <dgm:t>
        <a:bodyPr/>
        <a:lstStyle/>
        <a:p>
          <a:endParaRPr lang="bg-BG"/>
        </a:p>
      </dgm:t>
    </dgm:pt>
    <dgm:pt modelId="{29753AFB-46D3-4863-BBE9-948CCAC0ED33}" type="sibTrans" cxnId="{DB908170-CFF7-4751-BF1F-C79ACCF8A732}">
      <dgm:prSet/>
      <dgm:spPr/>
      <dgm:t>
        <a:bodyPr/>
        <a:lstStyle/>
        <a:p>
          <a:endParaRPr lang="bg-BG"/>
        </a:p>
      </dgm:t>
    </dgm:pt>
    <dgm:pt modelId="{8E989C26-B3AF-4AD6-AAFC-8001874A77D1}">
      <dgm:prSet phldrT="[Текст]"/>
      <dgm:spPr/>
      <dgm:t>
        <a:bodyPr/>
        <a:lstStyle/>
        <a:p>
          <a:r>
            <a:rPr lang="bg-BG" dirty="0"/>
            <a:t>Възпроизвежда се наготово.</a:t>
          </a:r>
        </a:p>
      </dgm:t>
    </dgm:pt>
    <dgm:pt modelId="{9FF33365-C38E-4BB6-814B-56FDEBC6334E}" type="parTrans" cxnId="{2728C942-FF45-4981-BFBB-0AA282C56B78}">
      <dgm:prSet/>
      <dgm:spPr/>
      <dgm:t>
        <a:bodyPr/>
        <a:lstStyle/>
        <a:p>
          <a:endParaRPr lang="bg-BG"/>
        </a:p>
      </dgm:t>
    </dgm:pt>
    <dgm:pt modelId="{250864A8-0358-4166-8615-C68A5BF673B2}" type="sibTrans" cxnId="{2728C942-FF45-4981-BFBB-0AA282C56B78}">
      <dgm:prSet/>
      <dgm:spPr/>
      <dgm:t>
        <a:bodyPr/>
        <a:lstStyle/>
        <a:p>
          <a:endParaRPr lang="bg-BG"/>
        </a:p>
      </dgm:t>
    </dgm:pt>
    <dgm:pt modelId="{EACAB92E-2FD7-4408-A783-0F4BA80C01A6}">
      <dgm:prSet phldrT="[Текст]"/>
      <dgm:spPr/>
      <dgm:t>
        <a:bodyPr/>
        <a:lstStyle/>
        <a:p>
          <a:r>
            <a:rPr lang="bg-BG" dirty="0"/>
            <a:t>В него думите образуват нова цялост, която не само назовава обекта, но го характеризира и внася емоция. Може да се състои от цели изречения или словосъчетания:</a:t>
          </a:r>
        </a:p>
        <a:p>
          <a:r>
            <a:rPr lang="bg-BG" dirty="0"/>
            <a:t>Водя хорото (командвам); измивам си ръцете( бягам от отговорност)</a:t>
          </a:r>
        </a:p>
      </dgm:t>
    </dgm:pt>
    <dgm:pt modelId="{EC70F97A-76A3-4F9E-B444-9B0720EC7123}" type="parTrans" cxnId="{BB327C73-C03B-4FD7-B26D-1B0771BC030F}">
      <dgm:prSet/>
      <dgm:spPr/>
      <dgm:t>
        <a:bodyPr/>
        <a:lstStyle/>
        <a:p>
          <a:endParaRPr lang="bg-BG"/>
        </a:p>
      </dgm:t>
    </dgm:pt>
    <dgm:pt modelId="{879843F3-5B25-4F59-BD60-57807B484C4B}" type="sibTrans" cxnId="{BB327C73-C03B-4FD7-B26D-1B0771BC030F}">
      <dgm:prSet/>
      <dgm:spPr/>
      <dgm:t>
        <a:bodyPr/>
        <a:lstStyle/>
        <a:p>
          <a:endParaRPr lang="bg-BG"/>
        </a:p>
      </dgm:t>
    </dgm:pt>
    <dgm:pt modelId="{CDB58B61-37DF-4F17-BE3F-2D324073E364}" type="pres">
      <dgm:prSet presAssocID="{14D8B5B4-8645-49C4-A38D-472704840BC3}" presName="Name0" presStyleCnt="0">
        <dgm:presLayoutVars>
          <dgm:dir/>
          <dgm:animLvl val="lvl"/>
          <dgm:resizeHandles val="exact"/>
        </dgm:presLayoutVars>
      </dgm:prSet>
      <dgm:spPr/>
    </dgm:pt>
    <dgm:pt modelId="{47C9EC25-D506-41CF-881C-9D0E3B94C8F5}" type="pres">
      <dgm:prSet presAssocID="{012AEE93-9BE2-47D6-9186-BB352449B644}" presName="linNode" presStyleCnt="0"/>
      <dgm:spPr/>
    </dgm:pt>
    <dgm:pt modelId="{25A33097-FCC0-441A-ADDB-F40E7F0D1119}" type="pres">
      <dgm:prSet presAssocID="{012AEE93-9BE2-47D6-9186-BB352449B644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451FFF5F-EB9B-438F-AF91-1B8B946C162E}" type="pres">
      <dgm:prSet presAssocID="{012AEE93-9BE2-47D6-9186-BB352449B644}" presName="descendantText" presStyleLbl="alignAccFollowNode1" presStyleIdx="0" presStyleCnt="2">
        <dgm:presLayoutVars>
          <dgm:bulletEnabled val="1"/>
        </dgm:presLayoutVars>
      </dgm:prSet>
      <dgm:spPr/>
    </dgm:pt>
    <dgm:pt modelId="{6F8BB970-566D-4045-B162-534D4250E857}" type="pres">
      <dgm:prSet presAssocID="{256682E9-502E-46A3-97F4-039C132CD037}" presName="sp" presStyleCnt="0"/>
      <dgm:spPr/>
    </dgm:pt>
    <dgm:pt modelId="{69F88E01-173B-4CDF-A2F9-6EC044EE4DD8}" type="pres">
      <dgm:prSet presAssocID="{AD7AE53F-C151-49E6-8230-F5DBC67B6C93}" presName="linNode" presStyleCnt="0"/>
      <dgm:spPr/>
    </dgm:pt>
    <dgm:pt modelId="{2BEAE073-7CE8-451E-A7A7-BA0BFE434845}" type="pres">
      <dgm:prSet presAssocID="{AD7AE53F-C151-49E6-8230-F5DBC67B6C93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4F4D1F9C-1C37-4D91-807C-C4A8C72398C4}" type="pres">
      <dgm:prSet presAssocID="{AD7AE53F-C151-49E6-8230-F5DBC67B6C93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1EC91502-26DF-4322-809A-FE0ED7EFB2A9}" type="presOf" srcId="{BA0F22B6-6634-4775-8377-930C05DA288D}" destId="{451FFF5F-EB9B-438F-AF91-1B8B946C162E}" srcOrd="0" destOrd="0" presId="urn:microsoft.com/office/officeart/2005/8/layout/vList5"/>
    <dgm:cxn modelId="{19918A26-DE36-42A9-85CA-FF624F20D2C6}" type="presOf" srcId="{578E8097-0D3F-431E-A45A-DD61724D4598}" destId="{451FFF5F-EB9B-438F-AF91-1B8B946C162E}" srcOrd="0" destOrd="1" presId="urn:microsoft.com/office/officeart/2005/8/layout/vList5"/>
    <dgm:cxn modelId="{2DD39139-21C2-4FB1-BB75-A88D1CD43BF2}" type="presOf" srcId="{14D8B5B4-8645-49C4-A38D-472704840BC3}" destId="{CDB58B61-37DF-4F17-BE3F-2D324073E364}" srcOrd="0" destOrd="0" presId="urn:microsoft.com/office/officeart/2005/8/layout/vList5"/>
    <dgm:cxn modelId="{2728C942-FF45-4981-BFBB-0AA282C56B78}" srcId="{AD7AE53F-C151-49E6-8230-F5DBC67B6C93}" destId="{8E989C26-B3AF-4AD6-AAFC-8001874A77D1}" srcOrd="0" destOrd="0" parTransId="{9FF33365-C38E-4BB6-814B-56FDEBC6334E}" sibTransId="{250864A8-0358-4166-8615-C68A5BF673B2}"/>
    <dgm:cxn modelId="{80520C65-29F0-4DE1-82F7-FE5727CF3996}" type="presOf" srcId="{012AEE93-9BE2-47D6-9186-BB352449B644}" destId="{25A33097-FCC0-441A-ADDB-F40E7F0D1119}" srcOrd="0" destOrd="0" presId="urn:microsoft.com/office/officeart/2005/8/layout/vList5"/>
    <dgm:cxn modelId="{26133066-5906-4A0F-B03D-D97AB6879A31}" type="presOf" srcId="{EACAB92E-2FD7-4408-A783-0F4BA80C01A6}" destId="{4F4D1F9C-1C37-4D91-807C-C4A8C72398C4}" srcOrd="0" destOrd="1" presId="urn:microsoft.com/office/officeart/2005/8/layout/vList5"/>
    <dgm:cxn modelId="{DB908170-CFF7-4751-BF1F-C79ACCF8A732}" srcId="{14D8B5B4-8645-49C4-A38D-472704840BC3}" destId="{AD7AE53F-C151-49E6-8230-F5DBC67B6C93}" srcOrd="1" destOrd="0" parTransId="{B9A62B7C-0C54-455C-8E1A-0D97EACD244F}" sibTransId="{29753AFB-46D3-4863-BBE9-948CCAC0ED33}"/>
    <dgm:cxn modelId="{E2161D71-4A0A-4026-A912-3921096E49C0}" srcId="{14D8B5B4-8645-49C4-A38D-472704840BC3}" destId="{012AEE93-9BE2-47D6-9186-BB352449B644}" srcOrd="0" destOrd="0" parTransId="{4E4755FC-F2D5-4B6C-B732-E4764F80F177}" sibTransId="{256682E9-502E-46A3-97F4-039C132CD037}"/>
    <dgm:cxn modelId="{BB327C73-C03B-4FD7-B26D-1B0771BC030F}" srcId="{AD7AE53F-C151-49E6-8230-F5DBC67B6C93}" destId="{EACAB92E-2FD7-4408-A783-0F4BA80C01A6}" srcOrd="1" destOrd="0" parTransId="{EC70F97A-76A3-4F9E-B444-9B0720EC7123}" sibTransId="{879843F3-5B25-4F59-BD60-57807B484C4B}"/>
    <dgm:cxn modelId="{F311BE7C-A404-465D-B2BC-884C61BD2591}" type="presOf" srcId="{AD7AE53F-C151-49E6-8230-F5DBC67B6C93}" destId="{2BEAE073-7CE8-451E-A7A7-BA0BFE434845}" srcOrd="0" destOrd="0" presId="urn:microsoft.com/office/officeart/2005/8/layout/vList5"/>
    <dgm:cxn modelId="{97E32596-1820-43E1-930A-2EFE4EDB6E7A}" srcId="{012AEE93-9BE2-47D6-9186-BB352449B644}" destId="{578E8097-0D3F-431E-A45A-DD61724D4598}" srcOrd="1" destOrd="0" parTransId="{7327B897-DA60-404D-9802-FE096140C0E9}" sibTransId="{4D6DB17B-8ADA-4C54-B30B-290CE7D7DA63}"/>
    <dgm:cxn modelId="{55E78CDC-5E13-4617-8E72-9FDCC9EC6363}" type="presOf" srcId="{8E989C26-B3AF-4AD6-AAFC-8001874A77D1}" destId="{4F4D1F9C-1C37-4D91-807C-C4A8C72398C4}" srcOrd="0" destOrd="0" presId="urn:microsoft.com/office/officeart/2005/8/layout/vList5"/>
    <dgm:cxn modelId="{0E2D3AF6-7831-4CEC-8C2A-F70E19D69744}" srcId="{012AEE93-9BE2-47D6-9186-BB352449B644}" destId="{BA0F22B6-6634-4775-8377-930C05DA288D}" srcOrd="0" destOrd="0" parTransId="{12C25812-D858-406D-B4F9-33699A2E45DB}" sibTransId="{C3FCAB0D-0405-40C2-B5E8-9F86F42D1382}"/>
    <dgm:cxn modelId="{AB7F090C-5AD5-437B-B845-4FFC1B541669}" type="presParOf" srcId="{CDB58B61-37DF-4F17-BE3F-2D324073E364}" destId="{47C9EC25-D506-41CF-881C-9D0E3B94C8F5}" srcOrd="0" destOrd="0" presId="urn:microsoft.com/office/officeart/2005/8/layout/vList5"/>
    <dgm:cxn modelId="{65EBBE60-5AC4-4C92-A472-207B006BBE34}" type="presParOf" srcId="{47C9EC25-D506-41CF-881C-9D0E3B94C8F5}" destId="{25A33097-FCC0-441A-ADDB-F40E7F0D1119}" srcOrd="0" destOrd="0" presId="urn:microsoft.com/office/officeart/2005/8/layout/vList5"/>
    <dgm:cxn modelId="{0A10FFF0-D79B-48D7-ABBE-8029640792E6}" type="presParOf" srcId="{47C9EC25-D506-41CF-881C-9D0E3B94C8F5}" destId="{451FFF5F-EB9B-438F-AF91-1B8B946C162E}" srcOrd="1" destOrd="0" presId="urn:microsoft.com/office/officeart/2005/8/layout/vList5"/>
    <dgm:cxn modelId="{37A495F4-22DD-4971-AEC6-8183E663D75E}" type="presParOf" srcId="{CDB58B61-37DF-4F17-BE3F-2D324073E364}" destId="{6F8BB970-566D-4045-B162-534D4250E857}" srcOrd="1" destOrd="0" presId="urn:microsoft.com/office/officeart/2005/8/layout/vList5"/>
    <dgm:cxn modelId="{F71C67E9-26E1-4817-90FE-10D1B43710BD}" type="presParOf" srcId="{CDB58B61-37DF-4F17-BE3F-2D324073E364}" destId="{69F88E01-173B-4CDF-A2F9-6EC044EE4DD8}" srcOrd="2" destOrd="0" presId="urn:microsoft.com/office/officeart/2005/8/layout/vList5"/>
    <dgm:cxn modelId="{8658577A-2532-4A21-864B-6BCFB7D3B847}" type="presParOf" srcId="{69F88E01-173B-4CDF-A2F9-6EC044EE4DD8}" destId="{2BEAE073-7CE8-451E-A7A7-BA0BFE434845}" srcOrd="0" destOrd="0" presId="urn:microsoft.com/office/officeart/2005/8/layout/vList5"/>
    <dgm:cxn modelId="{0958F81F-2B49-4B53-8CD2-C4B5438ADA30}" type="presParOf" srcId="{69F88E01-173B-4CDF-A2F9-6EC044EE4DD8}" destId="{4F4D1F9C-1C37-4D91-807C-C4A8C72398C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20FAAA1-4B18-4DDE-81D3-C7BCDAE3F4F9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bg-BG"/>
        </a:p>
      </dgm:t>
    </dgm:pt>
    <dgm:pt modelId="{FC4EB092-DAFC-47E5-8671-9C01618C1232}">
      <dgm:prSet phldrT="[Текст]"/>
      <dgm:spPr/>
      <dgm:t>
        <a:bodyPr/>
        <a:lstStyle/>
        <a:p>
          <a:r>
            <a:rPr lang="bg-BG"/>
            <a:t>Тематични: свързани с човешкото тяло, с действия, с мимики, символ, отношение, емоция (дясна ръка, дебела глава, броят ми се ребрата, свивам рамене)</a:t>
          </a:r>
        </a:p>
      </dgm:t>
    </dgm:pt>
    <dgm:pt modelId="{09E503A1-931A-4574-BD04-784F65995419}" type="parTrans" cxnId="{FC9FA7F9-3BC3-4912-9241-2F9C58A364CA}">
      <dgm:prSet/>
      <dgm:spPr/>
      <dgm:t>
        <a:bodyPr/>
        <a:lstStyle/>
        <a:p>
          <a:endParaRPr lang="bg-BG"/>
        </a:p>
      </dgm:t>
    </dgm:pt>
    <dgm:pt modelId="{1CBF526B-1B07-4F0B-9565-BC6C385E1265}" type="sibTrans" cxnId="{FC9FA7F9-3BC3-4912-9241-2F9C58A364CA}">
      <dgm:prSet/>
      <dgm:spPr/>
      <dgm:t>
        <a:bodyPr/>
        <a:lstStyle/>
        <a:p>
          <a:endParaRPr lang="bg-BG"/>
        </a:p>
      </dgm:t>
    </dgm:pt>
    <dgm:pt modelId="{E06381F1-19E0-4B2D-884E-3D1AD201ABFD}">
      <dgm:prSet phldrT="[Текст]"/>
      <dgm:spPr/>
      <dgm:t>
        <a:bodyPr/>
        <a:lstStyle/>
        <a:p>
          <a:r>
            <a:rPr lang="bg-BG"/>
            <a:t>Според произхода: домашни (от фолклора, от разговорната реч, авторски) и заемки от други езици (с библейски и митологичен характер, от историята, крилати фрази) : дядовата ръкавичка, зъб не обелвам, умивам си ръцете, авгиеви обори</a:t>
          </a:r>
        </a:p>
      </dgm:t>
    </dgm:pt>
    <dgm:pt modelId="{62432872-E610-40FC-A9DD-0201956514D0}" type="parTrans" cxnId="{BA21AB29-BD6B-4E45-A4C9-A836182D089F}">
      <dgm:prSet/>
      <dgm:spPr/>
      <dgm:t>
        <a:bodyPr/>
        <a:lstStyle/>
        <a:p>
          <a:endParaRPr lang="bg-BG"/>
        </a:p>
      </dgm:t>
    </dgm:pt>
    <dgm:pt modelId="{241F8DE0-BACA-421C-9115-A1F5AD9EB645}" type="sibTrans" cxnId="{BA21AB29-BD6B-4E45-A4C9-A836182D089F}">
      <dgm:prSet/>
      <dgm:spPr/>
      <dgm:t>
        <a:bodyPr/>
        <a:lstStyle/>
        <a:p>
          <a:endParaRPr lang="bg-BG"/>
        </a:p>
      </dgm:t>
    </dgm:pt>
    <dgm:pt modelId="{49CF591A-F0EB-49E3-8B0D-728CF0790052}">
      <dgm:prSet phldrT="[Текст]"/>
      <dgm:spPr/>
      <dgm:t>
        <a:bodyPr/>
        <a:lstStyle/>
        <a:p>
          <a:r>
            <a:rPr lang="bg-BG"/>
            <a:t>Според сферата на употреба: в разговорната реч, в медиите, в художествената литература ( дигам си чуковете, като капка, налягам си парцалите, бъркам в меда)</a:t>
          </a:r>
        </a:p>
      </dgm:t>
    </dgm:pt>
    <dgm:pt modelId="{42ABDD0E-8CB9-4533-8F05-02C309A80A2B}" type="parTrans" cxnId="{CE66E89B-C398-4CF3-96EC-E9248EAFC013}">
      <dgm:prSet/>
      <dgm:spPr/>
      <dgm:t>
        <a:bodyPr/>
        <a:lstStyle/>
        <a:p>
          <a:endParaRPr lang="bg-BG"/>
        </a:p>
      </dgm:t>
    </dgm:pt>
    <dgm:pt modelId="{6E5F41F7-509F-450C-AEA0-ECC852CFC6CC}" type="sibTrans" cxnId="{CE66E89B-C398-4CF3-96EC-E9248EAFC013}">
      <dgm:prSet/>
      <dgm:spPr/>
      <dgm:t>
        <a:bodyPr/>
        <a:lstStyle/>
        <a:p>
          <a:endParaRPr lang="bg-BG"/>
        </a:p>
      </dgm:t>
    </dgm:pt>
    <dgm:pt modelId="{D7E61884-CFE2-401E-A9A7-2D13913C048D}">
      <dgm:prSet/>
      <dgm:spPr/>
      <dgm:t>
        <a:bodyPr/>
        <a:lstStyle/>
        <a:p>
          <a:r>
            <a:rPr lang="bg-BG"/>
            <a:t>Според времето на възникване: остарели и новосъздадени ( мръсни пари, троянски кон)</a:t>
          </a:r>
        </a:p>
      </dgm:t>
    </dgm:pt>
    <dgm:pt modelId="{607CAE23-D29E-4B1E-B96A-0B1DA66A93BE}" type="parTrans" cxnId="{501AB79E-1DFB-4428-982A-E5B8ED42DBBD}">
      <dgm:prSet/>
      <dgm:spPr/>
      <dgm:t>
        <a:bodyPr/>
        <a:lstStyle/>
        <a:p>
          <a:endParaRPr lang="bg-BG"/>
        </a:p>
      </dgm:t>
    </dgm:pt>
    <dgm:pt modelId="{99109793-C707-4250-A9F8-E46AB093F930}" type="sibTrans" cxnId="{501AB79E-1DFB-4428-982A-E5B8ED42DBBD}">
      <dgm:prSet/>
      <dgm:spPr/>
      <dgm:t>
        <a:bodyPr/>
        <a:lstStyle/>
        <a:p>
          <a:endParaRPr lang="bg-BG"/>
        </a:p>
      </dgm:t>
    </dgm:pt>
    <dgm:pt modelId="{F17F3393-6B34-4C9C-9182-5BE73BFB8E25}" type="pres">
      <dgm:prSet presAssocID="{120FAAA1-4B18-4DDE-81D3-C7BCDAE3F4F9}" presName="linear" presStyleCnt="0">
        <dgm:presLayoutVars>
          <dgm:animLvl val="lvl"/>
          <dgm:resizeHandles val="exact"/>
        </dgm:presLayoutVars>
      </dgm:prSet>
      <dgm:spPr/>
    </dgm:pt>
    <dgm:pt modelId="{2A50FB8F-271A-48E0-86C4-D3A45F5A51F4}" type="pres">
      <dgm:prSet presAssocID="{FC4EB092-DAFC-47E5-8671-9C01618C123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D4A8E4CD-33AB-4EE4-8E7E-51574F096CF2}" type="pres">
      <dgm:prSet presAssocID="{1CBF526B-1B07-4F0B-9565-BC6C385E1265}" presName="spacer" presStyleCnt="0"/>
      <dgm:spPr/>
    </dgm:pt>
    <dgm:pt modelId="{FE80927C-DD15-4280-AC49-2DD21C7667AA}" type="pres">
      <dgm:prSet presAssocID="{E06381F1-19E0-4B2D-884E-3D1AD201ABF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F21F114-CFCA-4AC1-85F1-84A80367D13A}" type="pres">
      <dgm:prSet presAssocID="{241F8DE0-BACA-421C-9115-A1F5AD9EB645}" presName="spacer" presStyleCnt="0"/>
      <dgm:spPr/>
    </dgm:pt>
    <dgm:pt modelId="{21CEBAF0-8E9E-4A73-8BB6-5EAC60D2861B}" type="pres">
      <dgm:prSet presAssocID="{49CF591A-F0EB-49E3-8B0D-728CF079005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0F9226F-86E8-4607-B7A5-B8389201E9C5}" type="pres">
      <dgm:prSet presAssocID="{6E5F41F7-509F-450C-AEA0-ECC852CFC6CC}" presName="spacer" presStyleCnt="0"/>
      <dgm:spPr/>
    </dgm:pt>
    <dgm:pt modelId="{414D1C0E-B5A0-4627-9934-F8F7D8CC02E3}" type="pres">
      <dgm:prSet presAssocID="{D7E61884-CFE2-401E-A9A7-2D13913C048D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0D13EE00-30FB-4071-8DAE-C5FBCA9F6687}" type="presOf" srcId="{E06381F1-19E0-4B2D-884E-3D1AD201ABFD}" destId="{FE80927C-DD15-4280-AC49-2DD21C7667AA}" srcOrd="0" destOrd="0" presId="urn:microsoft.com/office/officeart/2005/8/layout/vList2"/>
    <dgm:cxn modelId="{9F7D3216-8067-4A0E-9B9F-4DA1983B62DE}" type="presOf" srcId="{49CF591A-F0EB-49E3-8B0D-728CF0790052}" destId="{21CEBAF0-8E9E-4A73-8BB6-5EAC60D2861B}" srcOrd="0" destOrd="0" presId="urn:microsoft.com/office/officeart/2005/8/layout/vList2"/>
    <dgm:cxn modelId="{BA21AB29-BD6B-4E45-A4C9-A836182D089F}" srcId="{120FAAA1-4B18-4DDE-81D3-C7BCDAE3F4F9}" destId="{E06381F1-19E0-4B2D-884E-3D1AD201ABFD}" srcOrd="1" destOrd="0" parTransId="{62432872-E610-40FC-A9DD-0201956514D0}" sibTransId="{241F8DE0-BACA-421C-9115-A1F5AD9EB645}"/>
    <dgm:cxn modelId="{3F677036-4879-4F94-A76D-0EDBCA024873}" type="presOf" srcId="{120FAAA1-4B18-4DDE-81D3-C7BCDAE3F4F9}" destId="{F17F3393-6B34-4C9C-9182-5BE73BFB8E25}" srcOrd="0" destOrd="0" presId="urn:microsoft.com/office/officeart/2005/8/layout/vList2"/>
    <dgm:cxn modelId="{39FD235F-A8FF-4B45-B461-52C6E1E95AD6}" type="presOf" srcId="{FC4EB092-DAFC-47E5-8671-9C01618C1232}" destId="{2A50FB8F-271A-48E0-86C4-D3A45F5A51F4}" srcOrd="0" destOrd="0" presId="urn:microsoft.com/office/officeart/2005/8/layout/vList2"/>
    <dgm:cxn modelId="{CE66E89B-C398-4CF3-96EC-E9248EAFC013}" srcId="{120FAAA1-4B18-4DDE-81D3-C7BCDAE3F4F9}" destId="{49CF591A-F0EB-49E3-8B0D-728CF0790052}" srcOrd="2" destOrd="0" parTransId="{42ABDD0E-8CB9-4533-8F05-02C309A80A2B}" sibTransId="{6E5F41F7-509F-450C-AEA0-ECC852CFC6CC}"/>
    <dgm:cxn modelId="{501AB79E-1DFB-4428-982A-E5B8ED42DBBD}" srcId="{120FAAA1-4B18-4DDE-81D3-C7BCDAE3F4F9}" destId="{D7E61884-CFE2-401E-A9A7-2D13913C048D}" srcOrd="3" destOrd="0" parTransId="{607CAE23-D29E-4B1E-B96A-0B1DA66A93BE}" sibTransId="{99109793-C707-4250-A9F8-E46AB093F930}"/>
    <dgm:cxn modelId="{EC4513D8-7C6C-4E91-8D6E-CFB1FCF4AB12}" type="presOf" srcId="{D7E61884-CFE2-401E-A9A7-2D13913C048D}" destId="{414D1C0E-B5A0-4627-9934-F8F7D8CC02E3}" srcOrd="0" destOrd="0" presId="urn:microsoft.com/office/officeart/2005/8/layout/vList2"/>
    <dgm:cxn modelId="{FC9FA7F9-3BC3-4912-9241-2F9C58A364CA}" srcId="{120FAAA1-4B18-4DDE-81D3-C7BCDAE3F4F9}" destId="{FC4EB092-DAFC-47E5-8671-9C01618C1232}" srcOrd="0" destOrd="0" parTransId="{09E503A1-931A-4574-BD04-784F65995419}" sibTransId="{1CBF526B-1B07-4F0B-9565-BC6C385E1265}"/>
    <dgm:cxn modelId="{32438797-9208-4491-A0E8-365D6CFE97D1}" type="presParOf" srcId="{F17F3393-6B34-4C9C-9182-5BE73BFB8E25}" destId="{2A50FB8F-271A-48E0-86C4-D3A45F5A51F4}" srcOrd="0" destOrd="0" presId="urn:microsoft.com/office/officeart/2005/8/layout/vList2"/>
    <dgm:cxn modelId="{2E937724-EC04-4068-B0B8-AF1058D4EB49}" type="presParOf" srcId="{F17F3393-6B34-4C9C-9182-5BE73BFB8E25}" destId="{D4A8E4CD-33AB-4EE4-8E7E-51574F096CF2}" srcOrd="1" destOrd="0" presId="urn:microsoft.com/office/officeart/2005/8/layout/vList2"/>
    <dgm:cxn modelId="{2D83D323-7639-4EF5-808F-F592A9D7E9B3}" type="presParOf" srcId="{F17F3393-6B34-4C9C-9182-5BE73BFB8E25}" destId="{FE80927C-DD15-4280-AC49-2DD21C7667AA}" srcOrd="2" destOrd="0" presId="urn:microsoft.com/office/officeart/2005/8/layout/vList2"/>
    <dgm:cxn modelId="{3013D4C6-CB76-4B22-906E-EBA68BBF53B8}" type="presParOf" srcId="{F17F3393-6B34-4C9C-9182-5BE73BFB8E25}" destId="{4F21F114-CFCA-4AC1-85F1-84A80367D13A}" srcOrd="3" destOrd="0" presId="urn:microsoft.com/office/officeart/2005/8/layout/vList2"/>
    <dgm:cxn modelId="{93E18151-6875-47CF-8F37-C8E31C6640C4}" type="presParOf" srcId="{F17F3393-6B34-4C9C-9182-5BE73BFB8E25}" destId="{21CEBAF0-8E9E-4A73-8BB6-5EAC60D2861B}" srcOrd="4" destOrd="0" presId="urn:microsoft.com/office/officeart/2005/8/layout/vList2"/>
    <dgm:cxn modelId="{892E9C3E-5515-4A23-8773-6AAF1D678255}" type="presParOf" srcId="{F17F3393-6B34-4C9C-9182-5BE73BFB8E25}" destId="{D0F9226F-86E8-4607-B7A5-B8389201E9C5}" srcOrd="5" destOrd="0" presId="urn:microsoft.com/office/officeart/2005/8/layout/vList2"/>
    <dgm:cxn modelId="{774EE7A3-AC26-46B1-8542-38937FFB0BE2}" type="presParOf" srcId="{F17F3393-6B34-4C9C-9182-5BE73BFB8E25}" destId="{414D1C0E-B5A0-4627-9934-F8F7D8CC02E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DFE968-D376-4426-852C-75A47FAB68E0}">
      <dsp:nvSpPr>
        <dsp:cNvPr id="0" name=""/>
        <dsp:cNvSpPr/>
      </dsp:nvSpPr>
      <dsp:spPr>
        <a:xfrm>
          <a:off x="0" y="688975"/>
          <a:ext cx="5213349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500" kern="1200" dirty="0"/>
            <a:t>А) пряко</a:t>
          </a:r>
          <a:endParaRPr lang="en-US" sz="2500" kern="1200" dirty="0"/>
        </a:p>
      </dsp:txBody>
      <dsp:txXfrm>
        <a:off x="29271" y="718246"/>
        <a:ext cx="5154807" cy="541083"/>
      </dsp:txXfrm>
    </dsp:sp>
    <dsp:sp modelId="{A0AF4165-E3B7-4CD2-AC00-330C9C1B6511}">
      <dsp:nvSpPr>
        <dsp:cNvPr id="0" name=""/>
        <dsp:cNvSpPr/>
      </dsp:nvSpPr>
      <dsp:spPr>
        <a:xfrm>
          <a:off x="0" y="1360600"/>
          <a:ext cx="5213349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500" kern="1200"/>
            <a:t>Б) преносно</a:t>
          </a:r>
          <a:endParaRPr lang="en-US" sz="2500" kern="1200"/>
        </a:p>
      </dsp:txBody>
      <dsp:txXfrm>
        <a:off x="29271" y="1389871"/>
        <a:ext cx="5154807" cy="541083"/>
      </dsp:txXfrm>
    </dsp:sp>
    <dsp:sp modelId="{B5837014-3631-433E-8FDC-EF79F9617CDA}">
      <dsp:nvSpPr>
        <dsp:cNvPr id="0" name=""/>
        <dsp:cNvSpPr/>
      </dsp:nvSpPr>
      <dsp:spPr>
        <a:xfrm>
          <a:off x="0" y="2032225"/>
          <a:ext cx="5213349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500" kern="1200"/>
            <a:t>В) еднозначни и многозначни думи</a:t>
          </a:r>
          <a:endParaRPr lang="en-US" sz="2500" kern="1200"/>
        </a:p>
      </dsp:txBody>
      <dsp:txXfrm>
        <a:off x="29271" y="2061496"/>
        <a:ext cx="5154807" cy="541083"/>
      </dsp:txXfrm>
    </dsp:sp>
    <dsp:sp modelId="{45C56C4E-57F0-429C-B47F-098737BD4CBC}">
      <dsp:nvSpPr>
        <dsp:cNvPr id="0" name=""/>
        <dsp:cNvSpPr/>
      </dsp:nvSpPr>
      <dsp:spPr>
        <a:xfrm>
          <a:off x="0" y="2703850"/>
          <a:ext cx="5213349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500" kern="1200"/>
            <a:t>Г) речниково значение(лексикално)</a:t>
          </a:r>
          <a:endParaRPr lang="en-US" sz="2500" kern="1200"/>
        </a:p>
      </dsp:txBody>
      <dsp:txXfrm>
        <a:off x="29271" y="2733121"/>
        <a:ext cx="5154807" cy="541083"/>
      </dsp:txXfrm>
    </dsp:sp>
    <dsp:sp modelId="{87FBDEF2-D982-49FF-9533-5665A1227E3F}">
      <dsp:nvSpPr>
        <dsp:cNvPr id="0" name=""/>
        <dsp:cNvSpPr/>
      </dsp:nvSpPr>
      <dsp:spPr>
        <a:xfrm>
          <a:off x="0" y="3375475"/>
          <a:ext cx="5213349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500" kern="1200"/>
            <a:t>Д) граматично значение</a:t>
          </a:r>
          <a:endParaRPr lang="en-US" sz="2500" kern="1200"/>
        </a:p>
      </dsp:txBody>
      <dsp:txXfrm>
        <a:off x="29271" y="3404746"/>
        <a:ext cx="5154807" cy="5410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E90BA3-9BAD-4426-B12F-056AA99E9C1A}">
      <dsp:nvSpPr>
        <dsp:cNvPr id="0" name=""/>
        <dsp:cNvSpPr/>
      </dsp:nvSpPr>
      <dsp:spPr>
        <a:xfrm>
          <a:off x="461169" y="0"/>
          <a:ext cx="5132386" cy="5132386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D90525-4ADE-4947-A9AF-07CB8DCC1047}">
      <dsp:nvSpPr>
        <dsp:cNvPr id="0" name=""/>
        <dsp:cNvSpPr/>
      </dsp:nvSpPr>
      <dsp:spPr>
        <a:xfrm>
          <a:off x="948745" y="487576"/>
          <a:ext cx="2001630" cy="200163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700" kern="1200"/>
            <a:t>Съпътстващ текст</a:t>
          </a:r>
          <a:endParaRPr lang="en-US" sz="1700" kern="1200"/>
        </a:p>
      </dsp:txBody>
      <dsp:txXfrm>
        <a:off x="1046457" y="585288"/>
        <a:ext cx="1806206" cy="1806206"/>
      </dsp:txXfrm>
    </dsp:sp>
    <dsp:sp modelId="{B673F903-67E6-4965-8140-839778ED8A8C}">
      <dsp:nvSpPr>
        <dsp:cNvPr id="0" name=""/>
        <dsp:cNvSpPr/>
      </dsp:nvSpPr>
      <dsp:spPr>
        <a:xfrm>
          <a:off x="3104348" y="487576"/>
          <a:ext cx="2001630" cy="200163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700" kern="1200"/>
            <a:t>Всяка дума се употребява в определен контекст само с едно от своите значения</a:t>
          </a:r>
          <a:endParaRPr lang="en-US" sz="1700" kern="1200"/>
        </a:p>
      </dsp:txBody>
      <dsp:txXfrm>
        <a:off x="3202060" y="585288"/>
        <a:ext cx="1806206" cy="1806206"/>
      </dsp:txXfrm>
    </dsp:sp>
    <dsp:sp modelId="{5D471716-F68F-45D9-B868-B50C35BD14EB}">
      <dsp:nvSpPr>
        <dsp:cNvPr id="0" name=""/>
        <dsp:cNvSpPr/>
      </dsp:nvSpPr>
      <dsp:spPr>
        <a:xfrm>
          <a:off x="948745" y="2643179"/>
          <a:ext cx="2001630" cy="200163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700" kern="1200"/>
            <a:t>Например: Човекът има златно сърце. – преносно значение, озн. Добър</a:t>
          </a:r>
          <a:endParaRPr lang="en-US" sz="1700" kern="1200"/>
        </a:p>
      </dsp:txBody>
      <dsp:txXfrm>
        <a:off x="1046457" y="2740891"/>
        <a:ext cx="1806206" cy="1806206"/>
      </dsp:txXfrm>
    </dsp:sp>
    <dsp:sp modelId="{4709C9A2-2A30-4CDE-B881-23037C56A336}">
      <dsp:nvSpPr>
        <dsp:cNvPr id="0" name=""/>
        <dsp:cNvSpPr/>
      </dsp:nvSpPr>
      <dsp:spPr>
        <a:xfrm>
          <a:off x="3104348" y="2643179"/>
          <a:ext cx="2001630" cy="200163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700" kern="1200"/>
            <a:t>Гривната е златна. – пряко значение, озн. Метала, от който е изработена гривната</a:t>
          </a:r>
          <a:endParaRPr lang="en-US" sz="1700" kern="1200"/>
        </a:p>
      </dsp:txBody>
      <dsp:txXfrm>
        <a:off x="3202060" y="2740891"/>
        <a:ext cx="1806206" cy="18062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445F87-D87E-4F84-99B0-8FBA3A98F4BA}">
      <dsp:nvSpPr>
        <dsp:cNvPr id="0" name=""/>
        <dsp:cNvSpPr/>
      </dsp:nvSpPr>
      <dsp:spPr>
        <a:xfrm>
          <a:off x="4038616" y="313"/>
          <a:ext cx="2362175" cy="122333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g-BG" sz="1400" kern="1200" dirty="0"/>
            <a:t>Ски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g-BG" sz="1400" kern="1200" dirty="0"/>
            <a:t>Футбол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g-BG" sz="1400" kern="1200" dirty="0"/>
            <a:t>Борба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g-BG" sz="1400" kern="1200" dirty="0"/>
            <a:t>Бокс</a:t>
          </a:r>
        </a:p>
      </dsp:txBody>
      <dsp:txXfrm>
        <a:off x="4038616" y="153230"/>
        <a:ext cx="1903424" cy="917502"/>
      </dsp:txXfrm>
    </dsp:sp>
    <dsp:sp modelId="{5071BFBB-FA18-400E-987F-1ADF1C7D9CB1}">
      <dsp:nvSpPr>
        <dsp:cNvPr id="0" name=""/>
        <dsp:cNvSpPr/>
      </dsp:nvSpPr>
      <dsp:spPr>
        <a:xfrm>
          <a:off x="1727208" y="313"/>
          <a:ext cx="2311408" cy="12233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100965" rIns="201930" bIns="100965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5300" kern="1200" dirty="0"/>
            <a:t>спорт</a:t>
          </a:r>
        </a:p>
      </dsp:txBody>
      <dsp:txXfrm>
        <a:off x="1786926" y="60031"/>
        <a:ext cx="2191972" cy="1103900"/>
      </dsp:txXfrm>
    </dsp:sp>
    <dsp:sp modelId="{02B8B0FC-02E4-4E7C-BE8B-B51A534B0638}">
      <dsp:nvSpPr>
        <dsp:cNvPr id="0" name=""/>
        <dsp:cNvSpPr/>
      </dsp:nvSpPr>
      <dsp:spPr>
        <a:xfrm>
          <a:off x="4089424" y="1345983"/>
          <a:ext cx="2336767" cy="122333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g-BG" sz="1400" kern="1200" dirty="0"/>
            <a:t>Шаран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g-BG" sz="1400" kern="1200" dirty="0"/>
            <a:t>Пъстърва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g-BG" sz="1400" kern="1200" dirty="0"/>
            <a:t>Акула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g-BG" sz="1400" kern="1200" dirty="0"/>
            <a:t>Цаца</a:t>
          </a:r>
        </a:p>
      </dsp:txBody>
      <dsp:txXfrm>
        <a:off x="4089424" y="1498900"/>
        <a:ext cx="1878016" cy="917502"/>
      </dsp:txXfrm>
    </dsp:sp>
    <dsp:sp modelId="{A7E9E745-DF14-41DB-A138-05978F7E89FC}">
      <dsp:nvSpPr>
        <dsp:cNvPr id="0" name=""/>
        <dsp:cNvSpPr/>
      </dsp:nvSpPr>
      <dsp:spPr>
        <a:xfrm>
          <a:off x="1701808" y="1345983"/>
          <a:ext cx="2387616" cy="12233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100965" rIns="201930" bIns="100965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5300" kern="1200" dirty="0"/>
            <a:t>риби</a:t>
          </a:r>
        </a:p>
      </dsp:txBody>
      <dsp:txXfrm>
        <a:off x="1761526" y="1405701"/>
        <a:ext cx="2268180" cy="11039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1FFF5F-EB9B-438F-AF91-1B8B946C162E}">
      <dsp:nvSpPr>
        <dsp:cNvPr id="0" name=""/>
        <dsp:cNvSpPr/>
      </dsp:nvSpPr>
      <dsp:spPr>
        <a:xfrm rot="5400000">
          <a:off x="3115796" y="-685678"/>
          <a:ext cx="2002833" cy="3875024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g-BG" sz="1500" kern="1200" dirty="0"/>
            <a:t>Словосъчетание, в което думите запазват обичайното си значение.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g-BG" sz="1500" kern="1200" dirty="0"/>
            <a:t>Създава се в процеса на общуване.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g-BG" sz="1500" kern="1200" dirty="0"/>
            <a:t>Спортни събития;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g-BG" sz="1500" kern="1200" dirty="0"/>
            <a:t>Пия вода;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g-BG" sz="1500" kern="1200" dirty="0"/>
            <a:t>Чета книга и др.</a:t>
          </a:r>
        </a:p>
      </dsp:txBody>
      <dsp:txXfrm rot="-5400000">
        <a:off x="2179701" y="348187"/>
        <a:ext cx="3777254" cy="1807293"/>
      </dsp:txXfrm>
    </dsp:sp>
    <dsp:sp modelId="{25A33097-FCC0-441A-ADDB-F40E7F0D1119}">
      <dsp:nvSpPr>
        <dsp:cNvPr id="0" name=""/>
        <dsp:cNvSpPr/>
      </dsp:nvSpPr>
      <dsp:spPr>
        <a:xfrm>
          <a:off x="0" y="62"/>
          <a:ext cx="2179701" cy="250354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000" kern="1200" dirty="0"/>
            <a:t>Свободно словосъчетание</a:t>
          </a:r>
        </a:p>
      </dsp:txBody>
      <dsp:txXfrm>
        <a:off x="106404" y="106466"/>
        <a:ext cx="1966893" cy="2290734"/>
      </dsp:txXfrm>
    </dsp:sp>
    <dsp:sp modelId="{4F4D1F9C-1C37-4D91-807C-C4A8C72398C4}">
      <dsp:nvSpPr>
        <dsp:cNvPr id="0" name=""/>
        <dsp:cNvSpPr/>
      </dsp:nvSpPr>
      <dsp:spPr>
        <a:xfrm rot="5400000">
          <a:off x="3115796" y="1943041"/>
          <a:ext cx="2002833" cy="3875024"/>
        </a:xfrm>
        <a:prstGeom prst="round2SameRect">
          <a:avLst/>
        </a:prstGeom>
        <a:solidFill>
          <a:schemeClr val="accent5">
            <a:tint val="40000"/>
            <a:alpha val="90000"/>
            <a:hueOff val="10912959"/>
            <a:satOff val="-51839"/>
            <a:lumOff val="-2845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10912959"/>
              <a:satOff val="-51839"/>
              <a:lumOff val="-28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g-BG" sz="1500" kern="1200" dirty="0"/>
            <a:t>Възпроизвежда се наготово.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g-BG" sz="1500" kern="1200" dirty="0"/>
            <a:t>В него думите образуват нова цялост, която не само назовава обекта, но го характеризира и внася емоция. Може да се състои от цели изречения или словосъчетания: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g-BG" sz="1500" kern="1200" dirty="0"/>
            <a:t>Водя хорото (командвам); измивам си ръцете( бягам от отговорност)</a:t>
          </a:r>
        </a:p>
      </dsp:txBody>
      <dsp:txXfrm rot="-5400000">
        <a:off x="2179701" y="2976906"/>
        <a:ext cx="3777254" cy="1807293"/>
      </dsp:txXfrm>
    </dsp:sp>
    <dsp:sp modelId="{2BEAE073-7CE8-451E-A7A7-BA0BFE434845}">
      <dsp:nvSpPr>
        <dsp:cNvPr id="0" name=""/>
        <dsp:cNvSpPr/>
      </dsp:nvSpPr>
      <dsp:spPr>
        <a:xfrm>
          <a:off x="0" y="2628782"/>
          <a:ext cx="2179701" cy="2503542"/>
        </a:xfrm>
        <a:prstGeom prst="roundRect">
          <a:avLst/>
        </a:prstGeom>
        <a:solidFill>
          <a:schemeClr val="accent5">
            <a:hueOff val="10875008"/>
            <a:satOff val="-63485"/>
            <a:lumOff val="-50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000" kern="1200" dirty="0"/>
            <a:t>Фразеологично словосъчетание</a:t>
          </a:r>
        </a:p>
      </dsp:txBody>
      <dsp:txXfrm>
        <a:off x="106404" y="2735186"/>
        <a:ext cx="1966893" cy="22907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50FB8F-271A-48E0-86C4-D3A45F5A51F4}">
      <dsp:nvSpPr>
        <dsp:cNvPr id="0" name=""/>
        <dsp:cNvSpPr/>
      </dsp:nvSpPr>
      <dsp:spPr>
        <a:xfrm>
          <a:off x="0" y="55465"/>
          <a:ext cx="6451943" cy="105683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500" kern="1200"/>
            <a:t>Тематични: свързани с човешкото тяло, с действия, с мимики, символ, отношение, емоция (дясна ръка, дебела глава, броят ми се ребрата, свивам рамене)</a:t>
          </a:r>
        </a:p>
      </dsp:txBody>
      <dsp:txXfrm>
        <a:off x="51591" y="107056"/>
        <a:ext cx="6348761" cy="953657"/>
      </dsp:txXfrm>
    </dsp:sp>
    <dsp:sp modelId="{FE80927C-DD15-4280-AC49-2DD21C7667AA}">
      <dsp:nvSpPr>
        <dsp:cNvPr id="0" name=""/>
        <dsp:cNvSpPr/>
      </dsp:nvSpPr>
      <dsp:spPr>
        <a:xfrm>
          <a:off x="0" y="1155504"/>
          <a:ext cx="6451943" cy="1056839"/>
        </a:xfrm>
        <a:prstGeom prst="roundRect">
          <a:avLst/>
        </a:prstGeom>
        <a:solidFill>
          <a:schemeClr val="accent5">
            <a:hueOff val="3625003"/>
            <a:satOff val="-21162"/>
            <a:lumOff val="-169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500" kern="1200"/>
            <a:t>Според произхода: домашни (от фолклора, от разговорната реч, авторски) и заемки от други езици (с библейски и митологичен характер, от историята, крилати фрази) : дядовата ръкавичка, зъб не обелвам, умивам си ръцете, авгиеви обори</a:t>
          </a:r>
        </a:p>
      </dsp:txBody>
      <dsp:txXfrm>
        <a:off x="51591" y="1207095"/>
        <a:ext cx="6348761" cy="953657"/>
      </dsp:txXfrm>
    </dsp:sp>
    <dsp:sp modelId="{21CEBAF0-8E9E-4A73-8BB6-5EAC60D2861B}">
      <dsp:nvSpPr>
        <dsp:cNvPr id="0" name=""/>
        <dsp:cNvSpPr/>
      </dsp:nvSpPr>
      <dsp:spPr>
        <a:xfrm>
          <a:off x="0" y="2255543"/>
          <a:ext cx="6451943" cy="1056839"/>
        </a:xfrm>
        <a:prstGeom prst="roundRect">
          <a:avLst/>
        </a:prstGeom>
        <a:solidFill>
          <a:schemeClr val="accent5">
            <a:hueOff val="7250006"/>
            <a:satOff val="-42323"/>
            <a:lumOff val="-339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500" kern="1200"/>
            <a:t>Според сферата на употреба: в разговорната реч, в медиите, в художествената литература ( дигам си чуковете, като капка, налягам си парцалите, бъркам в меда)</a:t>
          </a:r>
        </a:p>
      </dsp:txBody>
      <dsp:txXfrm>
        <a:off x="51591" y="2307134"/>
        <a:ext cx="6348761" cy="953657"/>
      </dsp:txXfrm>
    </dsp:sp>
    <dsp:sp modelId="{414D1C0E-B5A0-4627-9934-F8F7D8CC02E3}">
      <dsp:nvSpPr>
        <dsp:cNvPr id="0" name=""/>
        <dsp:cNvSpPr/>
      </dsp:nvSpPr>
      <dsp:spPr>
        <a:xfrm>
          <a:off x="0" y="3355582"/>
          <a:ext cx="6451943" cy="1056839"/>
        </a:xfrm>
        <a:prstGeom prst="roundRect">
          <a:avLst/>
        </a:prstGeom>
        <a:solidFill>
          <a:schemeClr val="accent5">
            <a:hueOff val="10875008"/>
            <a:satOff val="-63485"/>
            <a:lumOff val="-50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500" kern="1200"/>
            <a:t>Според времето на възникване: остарели и новосъздадени ( мръсни пари, троянски кон)</a:t>
          </a:r>
        </a:p>
      </dsp:txBody>
      <dsp:txXfrm>
        <a:off x="51591" y="3407173"/>
        <a:ext cx="6348761" cy="9536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FAF2E2-CA19-4F21-8A88-F6D8CBB92411}" type="datetimeFigureOut">
              <a:rPr lang="bg-BG" smtClean="0"/>
              <a:t>27.10.2021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87FEA4-1B83-46B7-AA54-88C2E5C01858}" type="slidenum">
              <a:rPr lang="bg-BG" smtClean="0"/>
              <a:t>‹#›</a:t>
            </a:fld>
            <a:endParaRPr lang="bg-BG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9895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F2E2-CA19-4F21-8A88-F6D8CBB92411}" type="datetimeFigureOut">
              <a:rPr lang="bg-BG" smtClean="0"/>
              <a:t>27.10.2021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FEA4-1B83-46B7-AA54-88C2E5C0185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90263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F2E2-CA19-4F21-8A88-F6D8CBB92411}" type="datetimeFigureOut">
              <a:rPr lang="bg-BG" smtClean="0"/>
              <a:t>27.10.2021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FEA4-1B83-46B7-AA54-88C2E5C0185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3876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F2E2-CA19-4F21-8A88-F6D8CBB92411}" type="datetimeFigureOut">
              <a:rPr lang="bg-BG" smtClean="0"/>
              <a:t>27.10.2021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FEA4-1B83-46B7-AA54-88C2E5C0185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2233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F2E2-CA19-4F21-8A88-F6D8CBB92411}" type="datetimeFigureOut">
              <a:rPr lang="bg-BG" smtClean="0"/>
              <a:t>27.10.2021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FEA4-1B83-46B7-AA54-88C2E5C01858}" type="slidenum">
              <a:rPr lang="bg-BG" smtClean="0"/>
              <a:t>‹#›</a:t>
            </a:fld>
            <a:endParaRPr lang="bg-BG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599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F2E2-CA19-4F21-8A88-F6D8CBB92411}" type="datetimeFigureOut">
              <a:rPr lang="bg-BG" smtClean="0"/>
              <a:t>27.10.2021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FEA4-1B83-46B7-AA54-88C2E5C0185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62769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F2E2-CA19-4F21-8A88-F6D8CBB92411}" type="datetimeFigureOut">
              <a:rPr lang="bg-BG" smtClean="0"/>
              <a:t>27.10.2021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FEA4-1B83-46B7-AA54-88C2E5C0185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51296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F2E2-CA19-4F21-8A88-F6D8CBB92411}" type="datetimeFigureOut">
              <a:rPr lang="bg-BG" smtClean="0"/>
              <a:t>27.10.2021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FEA4-1B83-46B7-AA54-88C2E5C0185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97667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F2E2-CA19-4F21-8A88-F6D8CBB92411}" type="datetimeFigureOut">
              <a:rPr lang="bg-BG" smtClean="0"/>
              <a:t>27.10.2021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FEA4-1B83-46B7-AA54-88C2E5C0185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27457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F2E2-CA19-4F21-8A88-F6D8CBB92411}" type="datetimeFigureOut">
              <a:rPr lang="bg-BG" smtClean="0"/>
              <a:t>27.10.2021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FEA4-1B83-46B7-AA54-88C2E5C0185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25293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F2E2-CA19-4F21-8A88-F6D8CBB92411}" type="datetimeFigureOut">
              <a:rPr lang="bg-BG" smtClean="0"/>
              <a:t>27.10.2021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FEA4-1B83-46B7-AA54-88C2E5C0185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83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54FAF2E2-CA19-4F21-8A88-F6D8CBB92411}" type="datetimeFigureOut">
              <a:rPr lang="bg-BG" smtClean="0"/>
              <a:t>27.10.2021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9187FEA4-1B83-46B7-AA54-88C2E5C0185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30356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C684499-6F30-4C6A-8094-E2E3E91B3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AECED4-26C2-4E8F-A340-2402369DC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5EF058A3-31D2-4ABD-ABD1-90D577F39F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5467" y="863364"/>
            <a:ext cx="6657476" cy="5126124"/>
          </a:xfrm>
        </p:spPr>
        <p:txBody>
          <a:bodyPr anchor="ctr">
            <a:normAutofit/>
          </a:bodyPr>
          <a:lstStyle/>
          <a:p>
            <a:pPr algn="r"/>
            <a:r>
              <a:rPr lang="bg-BG" sz="6100" dirty="0">
                <a:solidFill>
                  <a:schemeClr val="tx1"/>
                </a:solidFill>
              </a:rPr>
              <a:t>Лексикални особености на думата в текста. Родово и видово понятие</a:t>
            </a:r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DF1A4C40-FE69-44CD-81F9-62AE842D3D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52941" y="863364"/>
            <a:ext cx="3082986" cy="5120435"/>
          </a:xfrm>
        </p:spPr>
        <p:txBody>
          <a:bodyPr anchor="ctr">
            <a:normAutofit/>
          </a:bodyPr>
          <a:lstStyle/>
          <a:p>
            <a:pPr algn="l"/>
            <a:r>
              <a:rPr lang="bg-BG" sz="2000">
                <a:solidFill>
                  <a:schemeClr val="tx1"/>
                </a:solidFill>
              </a:rPr>
              <a:t>Фразеологично словосъчетание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9213D27-7A25-46D8-B1BD-E470E49C6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961243" y="2054826"/>
            <a:ext cx="0" cy="2743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23993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B576994F-A8A8-468D-A436-135956768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Познавам ли значенията на фразеологичните словосъчетания?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2B94CA82-6711-46C1-9856-27D880423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3175000"/>
            <a:ext cx="9872871" cy="1717041"/>
          </a:xfrm>
        </p:spPr>
        <p:txBody>
          <a:bodyPr>
            <a:normAutofit/>
          </a:bodyPr>
          <a:lstStyle/>
          <a:p>
            <a:r>
              <a:rPr lang="en-GB" sz="2400" dirty="0"/>
              <a:t>https://learningapps.org/watch?v=p15ug3xxk18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3951091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407F42AC-38C3-4BDE-80A5-CB29327A3B03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Значения на думата</a:t>
            </a:r>
            <a:endParaRPr lang="en-US" sz="3600" kern="1200" dirty="0">
              <a:solidFill>
                <a:srgbClr val="080808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Контейнер за съдържание 2">
            <a:extLst>
              <a:ext uri="{FF2B5EF4-FFF2-40B4-BE49-F238E27FC236}">
                <a16:creationId xmlns:a16="http://schemas.microsoft.com/office/drawing/2014/main" id="{3EF742B5-61A0-4B83-BD7B-5DDEF2969B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9393841"/>
              </p:ext>
            </p:extLst>
          </p:nvPr>
        </p:nvGraphicFramePr>
        <p:xfrm>
          <a:off x="5851525" y="1096963"/>
          <a:ext cx="5213350" cy="466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E4E4D346-A6BB-4177-BFBF-A3072DE97AC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bg-BG" dirty="0"/>
              <a:t>Пряко значение-основно, записано като първо в тълковния речник;</a:t>
            </a:r>
          </a:p>
          <a:p>
            <a:r>
              <a:rPr lang="bg-BG" dirty="0"/>
              <a:t>Преносно – допълнително;</a:t>
            </a:r>
          </a:p>
          <a:p>
            <a:r>
              <a:rPr lang="bg-BG" dirty="0"/>
              <a:t>Речниково значения-това, с което думата е обяснена в тълковния речник;</a:t>
            </a:r>
          </a:p>
          <a:p>
            <a:r>
              <a:rPr lang="bg-BG" dirty="0"/>
              <a:t>Граматично значение-носи се от окончанието и определителния член, показва граматическите категории на думата-лице, число, род и т.н.</a:t>
            </a:r>
          </a:p>
        </p:txBody>
      </p:sp>
    </p:spTree>
    <p:extLst>
      <p:ext uri="{BB962C8B-B14F-4D97-AF65-F5344CB8AC3E}">
        <p14:creationId xmlns:p14="http://schemas.microsoft.com/office/powerpoint/2010/main" val="2288615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B54C89A-2D0B-4062-BF97-CA51B69D7B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9079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091C99A-98BE-457D-87BD-7B9B6EDDC1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34761"/>
            <a:ext cx="11724640" cy="637793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60A769C-8991-4FDE-89A0-A218E5BF67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9642" y="0"/>
            <a:ext cx="462235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BABCA7DD-0C16-4C53-B0D5-1407A07DC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9455" y="609599"/>
            <a:ext cx="3574471" cy="5403273"/>
          </a:xfrm>
        </p:spPr>
        <p:txBody>
          <a:bodyPr>
            <a:normAutofit/>
          </a:bodyPr>
          <a:lstStyle/>
          <a:p>
            <a:r>
              <a:rPr lang="bg-BG" sz="6000">
                <a:solidFill>
                  <a:srgbClr val="FFFFFF"/>
                </a:solidFill>
              </a:rPr>
              <a:t>Контекст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55CA58E-F8D8-4DF3-B813-C2585E0AB0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Контейнер за съдържание 2">
            <a:extLst>
              <a:ext uri="{FF2B5EF4-FFF2-40B4-BE49-F238E27FC236}">
                <a16:creationId xmlns:a16="http://schemas.microsoft.com/office/drawing/2014/main" id="{5939491D-36DE-4F49-8006-7F84DAB792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9454264"/>
              </p:ext>
            </p:extLst>
          </p:nvPr>
        </p:nvGraphicFramePr>
        <p:xfrm>
          <a:off x="862013" y="881063"/>
          <a:ext cx="6054725" cy="5132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554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1BD83C2-195B-4C9E-9F74-8D3AE2466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Родови и видови понятия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A4B18AA0-8348-4A96-ADA3-DB9CE29AB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651000"/>
            <a:ext cx="9872871" cy="4445000"/>
          </a:xfrm>
        </p:spPr>
        <p:txBody>
          <a:bodyPr/>
          <a:lstStyle/>
          <a:p>
            <a:r>
              <a:rPr lang="bg-BG" dirty="0"/>
              <a:t>Родово понятие (</a:t>
            </a:r>
            <a:r>
              <a:rPr lang="bg-BG" dirty="0" err="1"/>
              <a:t>хипероним</a:t>
            </a:r>
            <a:r>
              <a:rPr lang="bg-BG" dirty="0"/>
              <a:t>): включва общи признаци за дадена група обекти</a:t>
            </a:r>
          </a:p>
          <a:p>
            <a:r>
              <a:rPr lang="bg-BG" dirty="0"/>
              <a:t>Видово понятие (</a:t>
            </a:r>
            <a:r>
              <a:rPr lang="bg-BG" dirty="0" err="1"/>
              <a:t>хипоним</a:t>
            </a:r>
            <a:r>
              <a:rPr lang="bg-BG" dirty="0"/>
              <a:t>): включва както общи за група обекти признаци, така и признаци, които го отличават от другите обекти в групата</a:t>
            </a:r>
          </a:p>
          <a:p>
            <a:r>
              <a:rPr lang="bg-BG" dirty="0"/>
              <a:t>Например:</a:t>
            </a:r>
          </a:p>
        </p:txBody>
      </p:sp>
      <p:graphicFrame>
        <p:nvGraphicFramePr>
          <p:cNvPr id="4" name="Диаграма 3">
            <a:extLst>
              <a:ext uri="{FF2B5EF4-FFF2-40B4-BE49-F238E27FC236}">
                <a16:creationId xmlns:a16="http://schemas.microsoft.com/office/drawing/2014/main" id="{A1E43377-C230-43BF-9687-18B0F39417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4966849"/>
              </p:ext>
            </p:extLst>
          </p:nvPr>
        </p:nvGraphicFramePr>
        <p:xfrm>
          <a:off x="2032000" y="3568700"/>
          <a:ext cx="8128000" cy="2569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600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82552E2F-7F31-4CF0-B492-3C5CE65FB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44C0B674-2C78-463E-BB99-D306C84E8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9" y="931333"/>
            <a:ext cx="6106371" cy="4976513"/>
          </a:xfrm>
        </p:spPr>
        <p:txBody>
          <a:bodyPr>
            <a:normAutofit/>
          </a:bodyPr>
          <a:lstStyle/>
          <a:p>
            <a:pPr algn="ctr"/>
            <a:r>
              <a:rPr lang="bg-BG" sz="3400">
                <a:solidFill>
                  <a:srgbClr val="FFFFFF"/>
                </a:solidFill>
              </a:rPr>
              <a:t>Грешки и употреба на родови и видови понятия</a:t>
            </a:r>
            <a:br>
              <a:rPr lang="bg-BG" sz="3400">
                <a:solidFill>
                  <a:srgbClr val="FFFFFF"/>
                </a:solidFill>
              </a:rPr>
            </a:br>
            <a:r>
              <a:rPr lang="bg-BG" sz="3400">
                <a:solidFill>
                  <a:srgbClr val="FFFFFF"/>
                </a:solidFill>
              </a:rPr>
              <a:t>Открийте грешката в следното изречение:</a:t>
            </a:r>
            <a:br>
              <a:rPr lang="bg-BG" sz="3400">
                <a:solidFill>
                  <a:srgbClr val="FFFFFF"/>
                </a:solidFill>
              </a:rPr>
            </a:br>
            <a:br>
              <a:rPr lang="bg-BG" sz="3400">
                <a:solidFill>
                  <a:srgbClr val="FFFFFF"/>
                </a:solidFill>
              </a:rPr>
            </a:br>
            <a:r>
              <a:rPr lang="bg-BG" sz="3400">
                <a:solidFill>
                  <a:srgbClr val="FFFFFF"/>
                </a:solidFill>
              </a:rPr>
              <a:t>Фернандо Магелан доказва, че Земята е кръгла, като минава покрай няколко континента: Европа, Южна Америка, Кариби, Филипини и Азия.</a:t>
            </a:r>
          </a:p>
        </p:txBody>
      </p:sp>
      <p:sp useBgFill="1">
        <p:nvSpPr>
          <p:cNvPr id="13" name="Rectangle 9">
            <a:extLst>
              <a:ext uri="{FF2B5EF4-FFF2-40B4-BE49-F238E27FC236}">
                <a16:creationId xmlns:a16="http://schemas.microsoft.com/office/drawing/2014/main" id="{751247DD-3E7D-4B2E-A9EE-9FBED0FAB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52178" y="0"/>
            <a:ext cx="4139821" cy="6858000"/>
          </a:xfrm>
          <a:prstGeom prst="rect">
            <a:avLst/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D6F50ECE-8B00-4191-9B93-A410584F6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7646" y="931333"/>
            <a:ext cx="3335383" cy="4976514"/>
          </a:xfrm>
        </p:spPr>
        <p:txBody>
          <a:bodyPr anchor="ctr">
            <a:normAutofit/>
          </a:bodyPr>
          <a:lstStyle/>
          <a:p>
            <a:r>
              <a:rPr lang="bg-BG" sz="1800">
                <a:solidFill>
                  <a:schemeClr val="tx1"/>
                </a:solidFill>
              </a:rPr>
              <a:t>Алгоритъм за редактиране на грешки при употреба на родови и видови понятия:</a:t>
            </a:r>
          </a:p>
          <a:p>
            <a:r>
              <a:rPr lang="bg-BG" sz="1800">
                <a:solidFill>
                  <a:schemeClr val="tx1"/>
                </a:solidFill>
              </a:rPr>
              <a:t>Открийте еднородните части в изречението.</a:t>
            </a:r>
          </a:p>
          <a:p>
            <a:r>
              <a:rPr lang="bg-BG" sz="1800">
                <a:solidFill>
                  <a:schemeClr val="tx1"/>
                </a:solidFill>
              </a:rPr>
              <a:t>Проверете кое е родово понятие.</a:t>
            </a:r>
          </a:p>
          <a:p>
            <a:r>
              <a:rPr lang="bg-BG" sz="1800">
                <a:solidFill>
                  <a:schemeClr val="tx1"/>
                </a:solidFill>
              </a:rPr>
              <a:t>Установете дали всички думи, употребени като еднородни части, се отнасят към едно и също родово понятие.</a:t>
            </a:r>
          </a:p>
        </p:txBody>
      </p:sp>
    </p:spTree>
    <p:extLst>
      <p:ext uri="{BB962C8B-B14F-4D97-AF65-F5344CB8AC3E}">
        <p14:creationId xmlns:p14="http://schemas.microsoft.com/office/powerpoint/2010/main" val="2335214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B54C89A-2D0B-4062-BF97-CA51B69D7B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9079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091C99A-98BE-457D-87BD-7B9B6EDDC1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34761"/>
            <a:ext cx="11724640" cy="637793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60A769C-8991-4FDE-89A0-A218E5BF67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9642" y="0"/>
            <a:ext cx="462235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7827C70-64F9-40A3-8D77-146DC7BA0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9455" y="609599"/>
            <a:ext cx="3574471" cy="5403273"/>
          </a:xfrm>
        </p:spPr>
        <p:txBody>
          <a:bodyPr>
            <a:normAutofit/>
          </a:bodyPr>
          <a:lstStyle/>
          <a:p>
            <a:r>
              <a:rPr lang="bg-BG" sz="3800">
                <a:solidFill>
                  <a:srgbClr val="FFFFFF"/>
                </a:solidFill>
              </a:rPr>
              <a:t>Свободни и фразеологични словосъчетания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55CA58E-F8D8-4DF3-B813-C2585E0AB0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4" name="Контейнер за съдържание 3">
            <a:extLst>
              <a:ext uri="{FF2B5EF4-FFF2-40B4-BE49-F238E27FC236}">
                <a16:creationId xmlns:a16="http://schemas.microsoft.com/office/drawing/2014/main" id="{FEFBA0FF-8D86-4793-87EF-B6448450E5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9366027"/>
              </p:ext>
            </p:extLst>
          </p:nvPr>
        </p:nvGraphicFramePr>
        <p:xfrm>
          <a:off x="862013" y="881063"/>
          <a:ext cx="6054725" cy="5132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2172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F5682CD4-3D47-42CD-A1E3-D6BCA9FA8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Създаване на фразеологични словосъчетания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8130D465-70B8-41AF-9858-3D466AD1B8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4598903"/>
              </p:ext>
            </p:extLst>
          </p:nvPr>
        </p:nvGraphicFramePr>
        <p:xfrm>
          <a:off x="1143000" y="2057400"/>
          <a:ext cx="9872662" cy="3632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6331">
                  <a:extLst>
                    <a:ext uri="{9D8B030D-6E8A-4147-A177-3AD203B41FA5}">
                      <a16:colId xmlns:a16="http://schemas.microsoft.com/office/drawing/2014/main" val="864005141"/>
                    </a:ext>
                  </a:extLst>
                </a:gridCol>
                <a:gridCol w="4936331">
                  <a:extLst>
                    <a:ext uri="{9D8B030D-6E8A-4147-A177-3AD203B41FA5}">
                      <a16:colId xmlns:a16="http://schemas.microsoft.com/office/drawing/2014/main" val="1553182032"/>
                    </a:ext>
                  </a:extLst>
                </a:gridCol>
              </a:tblGrid>
              <a:tr h="1059392">
                <a:tc>
                  <a:txBody>
                    <a:bodyPr/>
                    <a:lstStyle/>
                    <a:p>
                      <a:r>
                        <a:rPr lang="bg-BG" dirty="0"/>
                        <a:t>Създават се във всекидневния живот на хората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Виси на косъм; виря нос; водя хорото и др.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553827"/>
                  </a:ext>
                </a:extLst>
              </a:tr>
              <a:tr h="1059392">
                <a:tc>
                  <a:txBody>
                    <a:bodyPr/>
                    <a:lstStyle/>
                    <a:p>
                      <a:r>
                        <a:rPr lang="bg-BG" dirty="0"/>
                        <a:t>Народното творчество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Дядова </a:t>
                      </a:r>
                      <a:r>
                        <a:rPr lang="bg-BG" dirty="0" err="1"/>
                        <a:t>ръкавичка</a:t>
                      </a:r>
                      <a:r>
                        <a:rPr lang="bg-BG" dirty="0"/>
                        <a:t>; болен здрав носи; мечешка услуга и др.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49758"/>
                  </a:ext>
                </a:extLst>
              </a:tr>
              <a:tr h="1513417">
                <a:tc>
                  <a:txBody>
                    <a:bodyPr/>
                    <a:lstStyle/>
                    <a:p>
                      <a:r>
                        <a:rPr lang="bg-BG" dirty="0"/>
                        <a:t>Митологията, религиите, литературата и др.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Ахилесова пета, солта на земята, плод на познанието, ябълка на раздора, мамино детенце и др.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104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935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B54C89A-2D0B-4062-BF97-CA51B69D7B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9079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091C99A-98BE-457D-87BD-7B9B6EDDC1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34761"/>
            <a:ext cx="11724640" cy="637793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60A769C-8991-4FDE-89A0-A218E5BF67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9642" y="0"/>
            <a:ext cx="462235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6AFC527A-9DBF-40C3-A22B-63D898241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9455" y="609599"/>
            <a:ext cx="3574471" cy="5403273"/>
          </a:xfrm>
        </p:spPr>
        <p:txBody>
          <a:bodyPr>
            <a:normAutofit/>
          </a:bodyPr>
          <a:lstStyle/>
          <a:p>
            <a:r>
              <a:rPr lang="bg-BG" sz="3800">
                <a:solidFill>
                  <a:srgbClr val="FFFFFF"/>
                </a:solidFill>
              </a:rPr>
              <a:t>Особености при употребата на фразеологични словосъчетания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55CA58E-F8D8-4DF3-B813-C2585E0AB0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82CA4CAD-7127-4294-92F3-E7F815C8FB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5673800"/>
              </p:ext>
            </p:extLst>
          </p:nvPr>
        </p:nvGraphicFramePr>
        <p:xfrm>
          <a:off x="884578" y="881063"/>
          <a:ext cx="6009596" cy="5132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7509">
                  <a:extLst>
                    <a:ext uri="{9D8B030D-6E8A-4147-A177-3AD203B41FA5}">
                      <a16:colId xmlns:a16="http://schemas.microsoft.com/office/drawing/2014/main" val="333026261"/>
                    </a:ext>
                  </a:extLst>
                </a:gridCol>
                <a:gridCol w="3022087">
                  <a:extLst>
                    <a:ext uri="{9D8B030D-6E8A-4147-A177-3AD203B41FA5}">
                      <a16:colId xmlns:a16="http://schemas.microsoft.com/office/drawing/2014/main" val="4196205076"/>
                    </a:ext>
                  </a:extLst>
                </a:gridCol>
              </a:tblGrid>
              <a:tr h="1256286">
                <a:tc>
                  <a:txBody>
                    <a:bodyPr/>
                    <a:lstStyle/>
                    <a:p>
                      <a:r>
                        <a:rPr lang="bg-BG" sz="1500"/>
                        <a:t>С употребата в текста на фразеологични словосъчетания се придава образност на изказа, изразява се отношение и оценка.</a:t>
                      </a:r>
                    </a:p>
                  </a:txBody>
                  <a:tcPr marL="76603" marR="76603" marT="38301" marB="38301"/>
                </a:tc>
                <a:tc>
                  <a:txBody>
                    <a:bodyPr/>
                    <a:lstStyle/>
                    <a:p>
                      <a:r>
                        <a:rPr lang="bg-BG" sz="1500"/>
                        <a:t>Живееше така, че едва свързваше двата края.</a:t>
                      </a:r>
                    </a:p>
                  </a:txBody>
                  <a:tcPr marL="76603" marR="76603" marT="38301" marB="38301"/>
                </a:tc>
                <a:extLst>
                  <a:ext uri="{0D108BD9-81ED-4DB2-BD59-A6C34878D82A}">
                    <a16:rowId xmlns:a16="http://schemas.microsoft.com/office/drawing/2014/main" val="1980316980"/>
                  </a:ext>
                </a:extLst>
              </a:tr>
              <a:tr h="566861">
                <a:tc gridSpan="2">
                  <a:txBody>
                    <a:bodyPr/>
                    <a:lstStyle/>
                    <a:p>
                      <a:r>
                        <a:rPr lang="bg-BG" sz="1500"/>
                        <a:t>В зависимост от вида и целите на общуването в текста се използват:</a:t>
                      </a:r>
                    </a:p>
                  </a:txBody>
                  <a:tcPr marL="76603" marR="76603" marT="38301" marB="38301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1242237"/>
                  </a:ext>
                </a:extLst>
              </a:tr>
              <a:tr h="796670">
                <a:tc>
                  <a:txBody>
                    <a:bodyPr/>
                    <a:lstStyle/>
                    <a:p>
                      <a:r>
                        <a:rPr lang="bg-BG" sz="1500"/>
                        <a:t>Фразеологични словосъчетания с разговорна отсянка</a:t>
                      </a:r>
                    </a:p>
                  </a:txBody>
                  <a:tcPr marL="76603" marR="76603" marT="38301" marB="38301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sz="1500"/>
                        <a:t>Задъдена улица, мътя водата, на вълка в устата и др.</a:t>
                      </a:r>
                    </a:p>
                  </a:txBody>
                  <a:tcPr marL="76603" marR="76603" marT="38301" marB="38301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152009"/>
                  </a:ext>
                </a:extLst>
              </a:tr>
              <a:tr h="796670">
                <a:tc>
                  <a:txBody>
                    <a:bodyPr/>
                    <a:lstStyle/>
                    <a:p>
                      <a:r>
                        <a:rPr lang="bg-BG" sz="1500"/>
                        <a:t>Фразеологични словосъчетания, придаващи книжовност на изказа</a:t>
                      </a:r>
                    </a:p>
                  </a:txBody>
                  <a:tcPr marL="76603" marR="76603" marT="38301" marB="38301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sz="1500"/>
                        <a:t>Изчадие адово, неверни Тома, давам криле и др.</a:t>
                      </a:r>
                    </a:p>
                  </a:txBody>
                  <a:tcPr marL="76603" marR="76603" marT="38301" marB="38301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201959"/>
                  </a:ext>
                </a:extLst>
              </a:tr>
              <a:tr h="1715903">
                <a:tc>
                  <a:txBody>
                    <a:bodyPr/>
                    <a:lstStyle/>
                    <a:p>
                      <a:r>
                        <a:rPr lang="bg-BG" sz="1500"/>
                        <a:t>Понякога в текста се използват като фразеологични словосъчетания т.нар. крилати изрази. Това са кратки и ярки изказвания на известни личности или изрази от литературни произведения</a:t>
                      </a:r>
                    </a:p>
                  </a:txBody>
                  <a:tcPr marL="76603" marR="76603" marT="38301" marB="38301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sz="1500"/>
                        <a:t>…пък каквото сабя покаже. – Хр. Ботев</a:t>
                      </a:r>
                    </a:p>
                  </a:txBody>
                  <a:tcPr marL="76603" marR="76603" marT="38301" marB="38301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827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7581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72DE0017-37B4-456D-910C-38E9E4B08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bg-BG" sz="3400"/>
              <a:t>Видове фразеологични словосъчетания</a:t>
            </a:r>
          </a:p>
        </p:txBody>
      </p:sp>
      <p:graphicFrame>
        <p:nvGraphicFramePr>
          <p:cNvPr id="4" name="Контейнер за съдържание 3">
            <a:extLst>
              <a:ext uri="{FF2B5EF4-FFF2-40B4-BE49-F238E27FC236}">
                <a16:creationId xmlns:a16="http://schemas.microsoft.com/office/drawing/2014/main" id="{64CB5B14-449C-4CAE-8426-8752E1E372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5853935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9283980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а">
  <a:themeElements>
    <a:clrScheme name="База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а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а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691</Words>
  <Application>Microsoft Office PowerPoint</Application>
  <PresentationFormat>Widescreen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Corbel</vt:lpstr>
      <vt:lpstr>База</vt:lpstr>
      <vt:lpstr>Лексикални особености на думата в текста. Родово и видово понятие</vt:lpstr>
      <vt:lpstr>Значения на думата</vt:lpstr>
      <vt:lpstr>Контекст</vt:lpstr>
      <vt:lpstr>Родови и видови понятия</vt:lpstr>
      <vt:lpstr>Грешки и употреба на родови и видови понятия Открийте грешката в следното изречение:  Фернандо Магелан доказва, че Земята е кръгла, като минава покрай няколко континента: Европа, Южна Америка, Кариби, Филипини и Азия.</vt:lpstr>
      <vt:lpstr>Свободни и фразеологични словосъчетания</vt:lpstr>
      <vt:lpstr>Създаване на фразеологични словосъчетания</vt:lpstr>
      <vt:lpstr>Особености при употребата на фразеологични словосъчетания</vt:lpstr>
      <vt:lpstr>Видове фразеологични словосъчетания</vt:lpstr>
      <vt:lpstr>Познавам ли значенията на фразеологичните словосъчетания?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Лексикални особености на думата в текста. Родово и видово понятие</dc:title>
  <dc:creator>Лиляна Джолева</dc:creator>
  <cp:lastModifiedBy>Заприна Г. Глушкова</cp:lastModifiedBy>
  <cp:revision>3</cp:revision>
  <dcterms:created xsi:type="dcterms:W3CDTF">2021-01-07T13:13:38Z</dcterms:created>
  <dcterms:modified xsi:type="dcterms:W3CDTF">2021-10-27T17:31:08Z</dcterms:modified>
</cp:coreProperties>
</file>