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9" r:id="rId10"/>
    <p:sldId id="262" r:id="rId11"/>
    <p:sldId id="264" r:id="rId12"/>
    <p:sldId id="265" r:id="rId13"/>
    <p:sldId id="266" r:id="rId14"/>
    <p:sldId id="267" r:id="rId15"/>
    <p:sldId id="272" r:id="rId16"/>
    <p:sldId id="268" r:id="rId17"/>
    <p:sldId id="263" r:id="rId18"/>
    <p:sldId id="273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7392D-39FB-427E-B8BD-868B8AD493D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3D262E-3078-4F24-BC24-C8970156CE4B}">
      <dgm:prSet/>
      <dgm:spPr/>
      <dgm:t>
        <a:bodyPr/>
        <a:lstStyle/>
        <a:p>
          <a:r>
            <a:rPr lang="bg-BG"/>
            <a:t>Историографско съчинение;</a:t>
          </a:r>
          <a:endParaRPr lang="en-US"/>
        </a:p>
      </dgm:t>
    </dgm:pt>
    <dgm:pt modelId="{2ECD8CF6-CFD7-4D02-AFCF-23C03D418B77}" type="parTrans" cxnId="{E350170D-0F85-4A14-880F-28A883AA96EE}">
      <dgm:prSet/>
      <dgm:spPr/>
      <dgm:t>
        <a:bodyPr/>
        <a:lstStyle/>
        <a:p>
          <a:endParaRPr lang="en-US"/>
        </a:p>
      </dgm:t>
    </dgm:pt>
    <dgm:pt modelId="{4DADCDE3-7173-47CC-B4F3-72B516E57597}" type="sibTrans" cxnId="{E350170D-0F85-4A14-880F-28A883AA96EE}">
      <dgm:prSet/>
      <dgm:spPr/>
      <dgm:t>
        <a:bodyPr/>
        <a:lstStyle/>
        <a:p>
          <a:endParaRPr lang="en-US"/>
        </a:p>
      </dgm:t>
    </dgm:pt>
    <dgm:pt modelId="{461F7F1F-80F7-48CD-8855-6DE4D103067F}">
      <dgm:prSet/>
      <dgm:spPr/>
      <dgm:t>
        <a:bodyPr/>
        <a:lstStyle/>
        <a:p>
          <a:r>
            <a:rPr lang="bg-BG"/>
            <a:t>Вторият увод е подчертано публицистичен – програма на Българското национално възраждане;</a:t>
          </a:r>
          <a:endParaRPr lang="en-US"/>
        </a:p>
      </dgm:t>
    </dgm:pt>
    <dgm:pt modelId="{C0F01300-485A-4AE5-84F0-CCF7532A1ED9}" type="parTrans" cxnId="{20788B0C-3A10-457B-AA33-A4296388BC0F}">
      <dgm:prSet/>
      <dgm:spPr/>
      <dgm:t>
        <a:bodyPr/>
        <a:lstStyle/>
        <a:p>
          <a:endParaRPr lang="en-US"/>
        </a:p>
      </dgm:t>
    </dgm:pt>
    <dgm:pt modelId="{0F19D2CB-327A-43A9-BB62-F26059B8E751}" type="sibTrans" cxnId="{20788B0C-3A10-457B-AA33-A4296388BC0F}">
      <dgm:prSet/>
      <dgm:spPr/>
      <dgm:t>
        <a:bodyPr/>
        <a:lstStyle/>
        <a:p>
          <a:endParaRPr lang="en-US"/>
        </a:p>
      </dgm:t>
    </dgm:pt>
    <dgm:pt modelId="{AE907D24-467D-4C16-AED7-E403F8904E22}">
      <dgm:prSet/>
      <dgm:spPr/>
      <dgm:t>
        <a:bodyPr/>
        <a:lstStyle/>
        <a:p>
          <a:r>
            <a:rPr lang="bg-BG"/>
            <a:t>Вторият предговор поставя обществено-политическите проблеми на националната общност; полемичен текст;</a:t>
          </a:r>
          <a:endParaRPr lang="en-US"/>
        </a:p>
      </dgm:t>
    </dgm:pt>
    <dgm:pt modelId="{DEA66FA9-7AD2-4E5F-A5C8-5F477EBF5E1C}" type="parTrans" cxnId="{97042827-6B3F-4969-802D-DEBF3F4EC826}">
      <dgm:prSet/>
      <dgm:spPr/>
      <dgm:t>
        <a:bodyPr/>
        <a:lstStyle/>
        <a:p>
          <a:endParaRPr lang="en-US"/>
        </a:p>
      </dgm:t>
    </dgm:pt>
    <dgm:pt modelId="{7399A64F-228C-4CBD-94E7-395FC1F0725F}" type="sibTrans" cxnId="{97042827-6B3F-4969-802D-DEBF3F4EC826}">
      <dgm:prSet/>
      <dgm:spPr/>
      <dgm:t>
        <a:bodyPr/>
        <a:lstStyle/>
        <a:p>
          <a:endParaRPr lang="en-US"/>
        </a:p>
      </dgm:t>
    </dgm:pt>
    <dgm:pt modelId="{B43B08D6-AF77-4B9C-97B5-6D7D7CBB8604}">
      <dgm:prSet/>
      <dgm:spPr/>
      <dgm:t>
        <a:bodyPr/>
        <a:lstStyle/>
        <a:p>
          <a:r>
            <a:rPr lang="bg-BG"/>
            <a:t>Елементи на автобиография.</a:t>
          </a:r>
          <a:endParaRPr lang="en-US"/>
        </a:p>
      </dgm:t>
    </dgm:pt>
    <dgm:pt modelId="{2903B9B4-7BC1-46DB-96EE-A037549D588A}" type="parTrans" cxnId="{B7DDF782-765C-4CA5-98A2-F71C6D2AE79F}">
      <dgm:prSet/>
      <dgm:spPr/>
      <dgm:t>
        <a:bodyPr/>
        <a:lstStyle/>
        <a:p>
          <a:endParaRPr lang="en-US"/>
        </a:p>
      </dgm:t>
    </dgm:pt>
    <dgm:pt modelId="{04FAC7F8-F2C5-4B19-A6F8-FBC386449FA8}" type="sibTrans" cxnId="{B7DDF782-765C-4CA5-98A2-F71C6D2AE79F}">
      <dgm:prSet/>
      <dgm:spPr/>
      <dgm:t>
        <a:bodyPr/>
        <a:lstStyle/>
        <a:p>
          <a:endParaRPr lang="en-US"/>
        </a:p>
      </dgm:t>
    </dgm:pt>
    <dgm:pt modelId="{FDA2FE1F-958F-45AD-9983-63016C2B9F02}" type="pres">
      <dgm:prSet presAssocID="{EB27392D-39FB-427E-B8BD-868B8AD493D6}" presName="linear" presStyleCnt="0">
        <dgm:presLayoutVars>
          <dgm:animLvl val="lvl"/>
          <dgm:resizeHandles val="exact"/>
        </dgm:presLayoutVars>
      </dgm:prSet>
      <dgm:spPr/>
    </dgm:pt>
    <dgm:pt modelId="{E21D6323-CC42-4871-9126-A521A46FA94D}" type="pres">
      <dgm:prSet presAssocID="{DD3D262E-3078-4F24-BC24-C8970156CE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6E9091-E51E-4400-B870-085790D60CE6}" type="pres">
      <dgm:prSet presAssocID="{4DADCDE3-7173-47CC-B4F3-72B516E57597}" presName="spacer" presStyleCnt="0"/>
      <dgm:spPr/>
    </dgm:pt>
    <dgm:pt modelId="{7DA4B1CC-FF7F-4921-A3B7-C21852106097}" type="pres">
      <dgm:prSet presAssocID="{461F7F1F-80F7-48CD-8855-6DE4D10306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A60F0D-8441-48F0-A5A3-8B69BD701D2F}" type="pres">
      <dgm:prSet presAssocID="{0F19D2CB-327A-43A9-BB62-F26059B8E751}" presName="spacer" presStyleCnt="0"/>
      <dgm:spPr/>
    </dgm:pt>
    <dgm:pt modelId="{8A38F9F1-EB3D-49E6-9140-98596244ADBF}" type="pres">
      <dgm:prSet presAssocID="{AE907D24-467D-4C16-AED7-E403F8904E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88ADA9-3C13-453F-804C-17356B2862F5}" type="pres">
      <dgm:prSet presAssocID="{7399A64F-228C-4CBD-94E7-395FC1F0725F}" presName="spacer" presStyleCnt="0"/>
      <dgm:spPr/>
    </dgm:pt>
    <dgm:pt modelId="{8D6951B8-F2E6-474E-8CE7-988DBB64B141}" type="pres">
      <dgm:prSet presAssocID="{B43B08D6-AF77-4B9C-97B5-6D7D7CBB860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0788B0C-3A10-457B-AA33-A4296388BC0F}" srcId="{EB27392D-39FB-427E-B8BD-868B8AD493D6}" destId="{461F7F1F-80F7-48CD-8855-6DE4D103067F}" srcOrd="1" destOrd="0" parTransId="{C0F01300-485A-4AE5-84F0-CCF7532A1ED9}" sibTransId="{0F19D2CB-327A-43A9-BB62-F26059B8E751}"/>
    <dgm:cxn modelId="{E350170D-0F85-4A14-880F-28A883AA96EE}" srcId="{EB27392D-39FB-427E-B8BD-868B8AD493D6}" destId="{DD3D262E-3078-4F24-BC24-C8970156CE4B}" srcOrd="0" destOrd="0" parTransId="{2ECD8CF6-CFD7-4D02-AFCF-23C03D418B77}" sibTransId="{4DADCDE3-7173-47CC-B4F3-72B516E57597}"/>
    <dgm:cxn modelId="{8BF19A11-BE56-44D8-B803-11466238F2C0}" type="presOf" srcId="{AE907D24-467D-4C16-AED7-E403F8904E22}" destId="{8A38F9F1-EB3D-49E6-9140-98596244ADBF}" srcOrd="0" destOrd="0" presId="urn:microsoft.com/office/officeart/2005/8/layout/vList2"/>
    <dgm:cxn modelId="{97042827-6B3F-4969-802D-DEBF3F4EC826}" srcId="{EB27392D-39FB-427E-B8BD-868B8AD493D6}" destId="{AE907D24-467D-4C16-AED7-E403F8904E22}" srcOrd="2" destOrd="0" parTransId="{DEA66FA9-7AD2-4E5F-A5C8-5F477EBF5E1C}" sibTransId="{7399A64F-228C-4CBD-94E7-395FC1F0725F}"/>
    <dgm:cxn modelId="{7CD3F128-DDEB-4234-8D10-79B6B07B0177}" type="presOf" srcId="{EB27392D-39FB-427E-B8BD-868B8AD493D6}" destId="{FDA2FE1F-958F-45AD-9983-63016C2B9F02}" srcOrd="0" destOrd="0" presId="urn:microsoft.com/office/officeart/2005/8/layout/vList2"/>
    <dgm:cxn modelId="{81B04463-7BE9-427A-9D77-8D2906D1D4B0}" type="presOf" srcId="{DD3D262E-3078-4F24-BC24-C8970156CE4B}" destId="{E21D6323-CC42-4871-9126-A521A46FA94D}" srcOrd="0" destOrd="0" presId="urn:microsoft.com/office/officeart/2005/8/layout/vList2"/>
    <dgm:cxn modelId="{B7DDF782-765C-4CA5-98A2-F71C6D2AE79F}" srcId="{EB27392D-39FB-427E-B8BD-868B8AD493D6}" destId="{B43B08D6-AF77-4B9C-97B5-6D7D7CBB8604}" srcOrd="3" destOrd="0" parTransId="{2903B9B4-7BC1-46DB-96EE-A037549D588A}" sibTransId="{04FAC7F8-F2C5-4B19-A6F8-FBC386449FA8}"/>
    <dgm:cxn modelId="{4886218E-FD6D-46F0-9D61-A6F5896F93EF}" type="presOf" srcId="{B43B08D6-AF77-4B9C-97B5-6D7D7CBB8604}" destId="{8D6951B8-F2E6-474E-8CE7-988DBB64B141}" srcOrd="0" destOrd="0" presId="urn:microsoft.com/office/officeart/2005/8/layout/vList2"/>
    <dgm:cxn modelId="{29AD06EF-8A6E-4094-B714-B828930DF157}" type="presOf" srcId="{461F7F1F-80F7-48CD-8855-6DE4D103067F}" destId="{7DA4B1CC-FF7F-4921-A3B7-C21852106097}" srcOrd="0" destOrd="0" presId="urn:microsoft.com/office/officeart/2005/8/layout/vList2"/>
    <dgm:cxn modelId="{A0A6E4AC-4049-46B3-AF8E-6768556B78D1}" type="presParOf" srcId="{FDA2FE1F-958F-45AD-9983-63016C2B9F02}" destId="{E21D6323-CC42-4871-9126-A521A46FA94D}" srcOrd="0" destOrd="0" presId="urn:microsoft.com/office/officeart/2005/8/layout/vList2"/>
    <dgm:cxn modelId="{66A9F9C0-2C2B-4BD3-82DB-2E3DF0A94982}" type="presParOf" srcId="{FDA2FE1F-958F-45AD-9983-63016C2B9F02}" destId="{536E9091-E51E-4400-B870-085790D60CE6}" srcOrd="1" destOrd="0" presId="urn:microsoft.com/office/officeart/2005/8/layout/vList2"/>
    <dgm:cxn modelId="{B325469D-1760-4F23-8330-E51B9D1F56DB}" type="presParOf" srcId="{FDA2FE1F-958F-45AD-9983-63016C2B9F02}" destId="{7DA4B1CC-FF7F-4921-A3B7-C21852106097}" srcOrd="2" destOrd="0" presId="urn:microsoft.com/office/officeart/2005/8/layout/vList2"/>
    <dgm:cxn modelId="{2D5B5F97-B56D-4284-A060-36B29D3BB708}" type="presParOf" srcId="{FDA2FE1F-958F-45AD-9983-63016C2B9F02}" destId="{47A60F0D-8441-48F0-A5A3-8B69BD701D2F}" srcOrd="3" destOrd="0" presId="urn:microsoft.com/office/officeart/2005/8/layout/vList2"/>
    <dgm:cxn modelId="{00F5BF44-7F18-482B-83AA-B06CD3E1A106}" type="presParOf" srcId="{FDA2FE1F-958F-45AD-9983-63016C2B9F02}" destId="{8A38F9F1-EB3D-49E6-9140-98596244ADBF}" srcOrd="4" destOrd="0" presId="urn:microsoft.com/office/officeart/2005/8/layout/vList2"/>
    <dgm:cxn modelId="{EB9709EA-68D7-4AAB-B3D7-6BC79893AA16}" type="presParOf" srcId="{FDA2FE1F-958F-45AD-9983-63016C2B9F02}" destId="{6488ADA9-3C13-453F-804C-17356B2862F5}" srcOrd="5" destOrd="0" presId="urn:microsoft.com/office/officeart/2005/8/layout/vList2"/>
    <dgm:cxn modelId="{86F28862-7116-4111-99FF-1268148C28F8}" type="presParOf" srcId="{FDA2FE1F-958F-45AD-9983-63016C2B9F02}" destId="{8D6951B8-F2E6-474E-8CE7-988DBB64B1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66EAA-A8DD-49CC-99B3-115604DF06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20B48D-83EB-4C63-A25B-2E0065A9675D}">
      <dgm:prSet/>
      <dgm:spPr/>
      <dgm:t>
        <a:bodyPr/>
        <a:lstStyle/>
        <a:p>
          <a:r>
            <a:rPr lang="bg-BG"/>
            <a:t>Поставено е след първия увод</a:t>
          </a:r>
          <a:endParaRPr lang="en-US"/>
        </a:p>
      </dgm:t>
    </dgm:pt>
    <dgm:pt modelId="{E8D2CFD2-7E54-4D70-9EA5-CEE9C2DA8DE5}" type="parTrans" cxnId="{0B492C8D-BA57-401A-B08C-5B4AAD882EA6}">
      <dgm:prSet/>
      <dgm:spPr/>
      <dgm:t>
        <a:bodyPr/>
        <a:lstStyle/>
        <a:p>
          <a:endParaRPr lang="en-US"/>
        </a:p>
      </dgm:t>
    </dgm:pt>
    <dgm:pt modelId="{05793369-7F89-486F-A552-75145B6B68E6}" type="sibTrans" cxnId="{0B492C8D-BA57-401A-B08C-5B4AAD882EA6}">
      <dgm:prSet/>
      <dgm:spPr/>
      <dgm:t>
        <a:bodyPr/>
        <a:lstStyle/>
        <a:p>
          <a:endParaRPr lang="en-US"/>
        </a:p>
      </dgm:t>
    </dgm:pt>
    <dgm:pt modelId="{1AC82F98-8740-4A25-8CE1-2F55D6E00862}">
      <dgm:prSet/>
      <dgm:spPr/>
      <dgm:t>
        <a:bodyPr/>
        <a:lstStyle/>
        <a:p>
          <a:r>
            <a:rPr lang="bg-BG"/>
            <a:t>Насочва вниманието към ползата от историята</a:t>
          </a:r>
          <a:endParaRPr lang="en-US"/>
        </a:p>
      </dgm:t>
    </dgm:pt>
    <dgm:pt modelId="{FA2E4FDA-5C01-4324-8D23-E112F00C32FB}" type="parTrans" cxnId="{BFCD3091-A7AD-41E9-99D8-A77DD12F7EBC}">
      <dgm:prSet/>
      <dgm:spPr/>
      <dgm:t>
        <a:bodyPr/>
        <a:lstStyle/>
        <a:p>
          <a:endParaRPr lang="en-US"/>
        </a:p>
      </dgm:t>
    </dgm:pt>
    <dgm:pt modelId="{EA7C509E-BA31-41D6-90DD-C3CF6E2FA788}" type="sibTrans" cxnId="{BFCD3091-A7AD-41E9-99D8-A77DD12F7EBC}">
      <dgm:prSet/>
      <dgm:spPr/>
      <dgm:t>
        <a:bodyPr/>
        <a:lstStyle/>
        <a:p>
          <a:endParaRPr lang="en-US"/>
        </a:p>
      </dgm:t>
    </dgm:pt>
    <dgm:pt modelId="{73CA14FE-C840-4061-B386-86AE8C38431C}">
      <dgm:prSet/>
      <dgm:spPr/>
      <dgm:t>
        <a:bodyPr/>
        <a:lstStyle/>
        <a:p>
          <a:r>
            <a:rPr lang="bg-BG"/>
            <a:t>Ново ренесансово присъствие</a:t>
          </a:r>
          <a:endParaRPr lang="en-US"/>
        </a:p>
      </dgm:t>
    </dgm:pt>
    <dgm:pt modelId="{134400FA-9834-4CF6-8EF3-40709B1AF86C}" type="parTrans" cxnId="{C334BF9B-77B4-4AA5-84C7-033BA5C07BBB}">
      <dgm:prSet/>
      <dgm:spPr/>
      <dgm:t>
        <a:bodyPr/>
        <a:lstStyle/>
        <a:p>
          <a:endParaRPr lang="en-US"/>
        </a:p>
      </dgm:t>
    </dgm:pt>
    <dgm:pt modelId="{421E1351-E37F-4B3F-A081-FC4AF21D46C0}" type="sibTrans" cxnId="{C334BF9B-77B4-4AA5-84C7-033BA5C07BBB}">
      <dgm:prSet/>
      <dgm:spPr/>
      <dgm:t>
        <a:bodyPr/>
        <a:lstStyle/>
        <a:p>
          <a:endParaRPr lang="en-US"/>
        </a:p>
      </dgm:t>
    </dgm:pt>
    <dgm:pt modelId="{21AA18B3-ED37-4DBB-BEDD-80BFA308779C}">
      <dgm:prSet/>
      <dgm:spPr/>
      <dgm:t>
        <a:bodyPr/>
        <a:lstStyle/>
        <a:p>
          <a:r>
            <a:rPr lang="bg-BG"/>
            <a:t>Заглавието на втория увод следва след това на книгата и посочва конкретния адресат на авторовото послание – публиката включва не само образованите читатели, но и неуките слушатели</a:t>
          </a:r>
          <a:endParaRPr lang="en-US"/>
        </a:p>
      </dgm:t>
    </dgm:pt>
    <dgm:pt modelId="{E9A94331-89B4-4FF2-9D84-CF9C4750022F}" type="parTrans" cxnId="{7712D8B0-225C-4BAB-B69E-E51D9F66588B}">
      <dgm:prSet/>
      <dgm:spPr/>
      <dgm:t>
        <a:bodyPr/>
        <a:lstStyle/>
        <a:p>
          <a:endParaRPr lang="en-US"/>
        </a:p>
      </dgm:t>
    </dgm:pt>
    <dgm:pt modelId="{2B96EDA4-1D91-4103-8411-68588AB8857E}" type="sibTrans" cxnId="{7712D8B0-225C-4BAB-B69E-E51D9F66588B}">
      <dgm:prSet/>
      <dgm:spPr/>
      <dgm:t>
        <a:bodyPr/>
        <a:lstStyle/>
        <a:p>
          <a:endParaRPr lang="en-US"/>
        </a:p>
      </dgm:t>
    </dgm:pt>
    <dgm:pt modelId="{6DCCC8A8-B92B-4896-A97E-1DE4C811664E}" type="pres">
      <dgm:prSet presAssocID="{E5A66EAA-A8DD-49CC-99B3-115604DF06C4}" presName="linear" presStyleCnt="0">
        <dgm:presLayoutVars>
          <dgm:animLvl val="lvl"/>
          <dgm:resizeHandles val="exact"/>
        </dgm:presLayoutVars>
      </dgm:prSet>
      <dgm:spPr/>
    </dgm:pt>
    <dgm:pt modelId="{786746BE-E0BE-4BA8-83D7-E322BE6E4B25}" type="pres">
      <dgm:prSet presAssocID="{5A20B48D-83EB-4C63-A25B-2E0065A967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5E9089-998A-45F0-9AC6-302F2BD58AEE}" type="pres">
      <dgm:prSet presAssocID="{05793369-7F89-486F-A552-75145B6B68E6}" presName="spacer" presStyleCnt="0"/>
      <dgm:spPr/>
    </dgm:pt>
    <dgm:pt modelId="{549DB629-A006-4732-BA63-C512031132D6}" type="pres">
      <dgm:prSet presAssocID="{1AC82F98-8740-4A25-8CE1-2F55D6E008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6405EE-A8D9-4AF9-8C12-4B5BA9B0FD17}" type="pres">
      <dgm:prSet presAssocID="{EA7C509E-BA31-41D6-90DD-C3CF6E2FA788}" presName="spacer" presStyleCnt="0"/>
      <dgm:spPr/>
    </dgm:pt>
    <dgm:pt modelId="{62DDF255-2A98-4929-A2FE-8E823482D5A7}" type="pres">
      <dgm:prSet presAssocID="{73CA14FE-C840-4061-B386-86AE8C3843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F07A15-4240-40BE-BDE4-B62C01278132}" type="pres">
      <dgm:prSet presAssocID="{421E1351-E37F-4B3F-A081-FC4AF21D46C0}" presName="spacer" presStyleCnt="0"/>
      <dgm:spPr/>
    </dgm:pt>
    <dgm:pt modelId="{B86C9CDC-7148-4C6F-B990-67A89C30ECDD}" type="pres">
      <dgm:prSet presAssocID="{21AA18B3-ED37-4DBB-BEDD-80BFA30877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BF4A04-2367-406C-8933-A8AA54AFB788}" type="presOf" srcId="{1AC82F98-8740-4A25-8CE1-2F55D6E00862}" destId="{549DB629-A006-4732-BA63-C512031132D6}" srcOrd="0" destOrd="0" presId="urn:microsoft.com/office/officeart/2005/8/layout/vList2"/>
    <dgm:cxn modelId="{041BDB05-63B3-4A44-AC80-8BAC2DE07117}" type="presOf" srcId="{E5A66EAA-A8DD-49CC-99B3-115604DF06C4}" destId="{6DCCC8A8-B92B-4896-A97E-1DE4C811664E}" srcOrd="0" destOrd="0" presId="urn:microsoft.com/office/officeart/2005/8/layout/vList2"/>
    <dgm:cxn modelId="{0B492C8D-BA57-401A-B08C-5B4AAD882EA6}" srcId="{E5A66EAA-A8DD-49CC-99B3-115604DF06C4}" destId="{5A20B48D-83EB-4C63-A25B-2E0065A9675D}" srcOrd="0" destOrd="0" parTransId="{E8D2CFD2-7E54-4D70-9EA5-CEE9C2DA8DE5}" sibTransId="{05793369-7F89-486F-A552-75145B6B68E6}"/>
    <dgm:cxn modelId="{BFCD3091-A7AD-41E9-99D8-A77DD12F7EBC}" srcId="{E5A66EAA-A8DD-49CC-99B3-115604DF06C4}" destId="{1AC82F98-8740-4A25-8CE1-2F55D6E00862}" srcOrd="1" destOrd="0" parTransId="{FA2E4FDA-5C01-4324-8D23-E112F00C32FB}" sibTransId="{EA7C509E-BA31-41D6-90DD-C3CF6E2FA788}"/>
    <dgm:cxn modelId="{826E8F91-2F79-41FB-B663-ECAFC77038CA}" type="presOf" srcId="{73CA14FE-C840-4061-B386-86AE8C38431C}" destId="{62DDF255-2A98-4929-A2FE-8E823482D5A7}" srcOrd="0" destOrd="0" presId="urn:microsoft.com/office/officeart/2005/8/layout/vList2"/>
    <dgm:cxn modelId="{C334BF9B-77B4-4AA5-84C7-033BA5C07BBB}" srcId="{E5A66EAA-A8DD-49CC-99B3-115604DF06C4}" destId="{73CA14FE-C840-4061-B386-86AE8C38431C}" srcOrd="2" destOrd="0" parTransId="{134400FA-9834-4CF6-8EF3-40709B1AF86C}" sibTransId="{421E1351-E37F-4B3F-A081-FC4AF21D46C0}"/>
    <dgm:cxn modelId="{6EDFC89E-818D-41C2-AC8F-9EC356270FF7}" type="presOf" srcId="{5A20B48D-83EB-4C63-A25B-2E0065A9675D}" destId="{786746BE-E0BE-4BA8-83D7-E322BE6E4B25}" srcOrd="0" destOrd="0" presId="urn:microsoft.com/office/officeart/2005/8/layout/vList2"/>
    <dgm:cxn modelId="{7712D8B0-225C-4BAB-B69E-E51D9F66588B}" srcId="{E5A66EAA-A8DD-49CC-99B3-115604DF06C4}" destId="{21AA18B3-ED37-4DBB-BEDD-80BFA308779C}" srcOrd="3" destOrd="0" parTransId="{E9A94331-89B4-4FF2-9D84-CF9C4750022F}" sibTransId="{2B96EDA4-1D91-4103-8411-68588AB8857E}"/>
    <dgm:cxn modelId="{D1217CE4-8EB9-4F76-B82C-9DEC5845CA20}" type="presOf" srcId="{21AA18B3-ED37-4DBB-BEDD-80BFA308779C}" destId="{B86C9CDC-7148-4C6F-B990-67A89C30ECDD}" srcOrd="0" destOrd="0" presId="urn:microsoft.com/office/officeart/2005/8/layout/vList2"/>
    <dgm:cxn modelId="{D205F42B-2A1E-41AB-B5F8-F4DC96095299}" type="presParOf" srcId="{6DCCC8A8-B92B-4896-A97E-1DE4C811664E}" destId="{786746BE-E0BE-4BA8-83D7-E322BE6E4B25}" srcOrd="0" destOrd="0" presId="urn:microsoft.com/office/officeart/2005/8/layout/vList2"/>
    <dgm:cxn modelId="{D6081FE5-250B-451A-A12F-E1DC228B259B}" type="presParOf" srcId="{6DCCC8A8-B92B-4896-A97E-1DE4C811664E}" destId="{A15E9089-998A-45F0-9AC6-302F2BD58AEE}" srcOrd="1" destOrd="0" presId="urn:microsoft.com/office/officeart/2005/8/layout/vList2"/>
    <dgm:cxn modelId="{7867D8F5-F1AB-47B9-A4F5-806D5D59FBDF}" type="presParOf" srcId="{6DCCC8A8-B92B-4896-A97E-1DE4C811664E}" destId="{549DB629-A006-4732-BA63-C512031132D6}" srcOrd="2" destOrd="0" presId="urn:microsoft.com/office/officeart/2005/8/layout/vList2"/>
    <dgm:cxn modelId="{79E9CD27-B3E4-4C36-B06A-202C42C3D4C9}" type="presParOf" srcId="{6DCCC8A8-B92B-4896-A97E-1DE4C811664E}" destId="{C16405EE-A8D9-4AF9-8C12-4B5BA9B0FD17}" srcOrd="3" destOrd="0" presId="urn:microsoft.com/office/officeart/2005/8/layout/vList2"/>
    <dgm:cxn modelId="{817B21B1-D9FC-4724-8FAF-281644355833}" type="presParOf" srcId="{6DCCC8A8-B92B-4896-A97E-1DE4C811664E}" destId="{62DDF255-2A98-4929-A2FE-8E823482D5A7}" srcOrd="4" destOrd="0" presId="urn:microsoft.com/office/officeart/2005/8/layout/vList2"/>
    <dgm:cxn modelId="{1D3379D4-D0EB-437A-BCF9-020C5E9FCCCF}" type="presParOf" srcId="{6DCCC8A8-B92B-4896-A97E-1DE4C811664E}" destId="{B8F07A15-4240-40BE-BDE4-B62C01278132}" srcOrd="5" destOrd="0" presId="urn:microsoft.com/office/officeart/2005/8/layout/vList2"/>
    <dgm:cxn modelId="{8F32CC43-F103-4D46-8F4E-139A180359A8}" type="presParOf" srcId="{6DCCC8A8-B92B-4896-A97E-1DE4C811664E}" destId="{B86C9CDC-7148-4C6F-B990-67A89C30EC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517A0-1BD8-48CB-8622-C18A3AA2958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C9A2B2-80C7-4613-847B-CA32FB144415}">
      <dgm:prSet/>
      <dgm:spPr/>
      <dgm:t>
        <a:bodyPr/>
        <a:lstStyle/>
        <a:p>
          <a:r>
            <a:rPr lang="bg-BG"/>
            <a:t>Две предисловия</a:t>
          </a:r>
          <a:endParaRPr lang="en-US"/>
        </a:p>
      </dgm:t>
    </dgm:pt>
    <dgm:pt modelId="{97C1D4A5-A342-481C-9901-1A147AFF5B31}" type="parTrans" cxnId="{B11E92D4-6003-4437-B360-79096D31494A}">
      <dgm:prSet/>
      <dgm:spPr/>
      <dgm:t>
        <a:bodyPr/>
        <a:lstStyle/>
        <a:p>
          <a:endParaRPr lang="en-US"/>
        </a:p>
      </dgm:t>
    </dgm:pt>
    <dgm:pt modelId="{C78DB084-885D-4336-BC63-3AF1AE5E8E8A}" type="sibTrans" cxnId="{B11E92D4-6003-4437-B360-79096D31494A}">
      <dgm:prSet/>
      <dgm:spPr/>
      <dgm:t>
        <a:bodyPr/>
        <a:lstStyle/>
        <a:p>
          <a:endParaRPr lang="en-US"/>
        </a:p>
      </dgm:t>
    </dgm:pt>
    <dgm:pt modelId="{1721D73F-E924-4C2E-A5A2-37C054634EB0}">
      <dgm:prSet/>
      <dgm:spPr/>
      <dgm:t>
        <a:bodyPr/>
        <a:lstStyle/>
        <a:p>
          <a:r>
            <a:rPr lang="bg-BG"/>
            <a:t>Същинска част</a:t>
          </a:r>
          <a:endParaRPr lang="en-US"/>
        </a:p>
      </dgm:t>
    </dgm:pt>
    <dgm:pt modelId="{16B5C3BB-077E-4A0B-AF2C-2B1A2570B89E}" type="parTrans" cxnId="{3C963C1A-8D0B-4939-A8A9-D849E98221B4}">
      <dgm:prSet/>
      <dgm:spPr/>
      <dgm:t>
        <a:bodyPr/>
        <a:lstStyle/>
        <a:p>
          <a:endParaRPr lang="en-US"/>
        </a:p>
      </dgm:t>
    </dgm:pt>
    <dgm:pt modelId="{687FB3EB-C976-43CC-BA2A-B16293089E04}" type="sibTrans" cxnId="{3C963C1A-8D0B-4939-A8A9-D849E98221B4}">
      <dgm:prSet/>
      <dgm:spPr/>
      <dgm:t>
        <a:bodyPr/>
        <a:lstStyle/>
        <a:p>
          <a:endParaRPr lang="en-US"/>
        </a:p>
      </dgm:t>
    </dgm:pt>
    <dgm:pt modelId="{5E8AC42D-06D4-4F7B-8722-DCAED33681ED}">
      <dgm:prSet/>
      <dgm:spPr/>
      <dgm:t>
        <a:bodyPr/>
        <a:lstStyle/>
        <a:p>
          <a:r>
            <a:rPr lang="bg-BG"/>
            <a:t>Послеслов</a:t>
          </a:r>
          <a:endParaRPr lang="en-US"/>
        </a:p>
      </dgm:t>
    </dgm:pt>
    <dgm:pt modelId="{6929F6FB-FC53-4679-AE82-CE7F7206835F}" type="parTrans" cxnId="{F98544CD-5F94-47E8-9CFD-E133CC4E60C6}">
      <dgm:prSet/>
      <dgm:spPr/>
      <dgm:t>
        <a:bodyPr/>
        <a:lstStyle/>
        <a:p>
          <a:endParaRPr lang="en-US"/>
        </a:p>
      </dgm:t>
    </dgm:pt>
    <dgm:pt modelId="{0FDA9184-BA7C-4D4D-B19E-DEF0817D84EA}" type="sibTrans" cxnId="{F98544CD-5F94-47E8-9CFD-E133CC4E60C6}">
      <dgm:prSet/>
      <dgm:spPr/>
      <dgm:t>
        <a:bodyPr/>
        <a:lstStyle/>
        <a:p>
          <a:endParaRPr lang="en-US"/>
        </a:p>
      </dgm:t>
    </dgm:pt>
    <dgm:pt modelId="{A02AB174-1D32-4E4A-B8D8-105DD75ACD2B}" type="pres">
      <dgm:prSet presAssocID="{D02517A0-1BD8-48CB-8622-C18A3AA29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B08867-7C5C-470C-9444-5A8BD9C1E7D7}" type="pres">
      <dgm:prSet presAssocID="{CCC9A2B2-80C7-4613-847B-CA32FB144415}" presName="hierRoot1" presStyleCnt="0"/>
      <dgm:spPr/>
    </dgm:pt>
    <dgm:pt modelId="{49325392-EA34-446B-AA34-DBF193E101DE}" type="pres">
      <dgm:prSet presAssocID="{CCC9A2B2-80C7-4613-847B-CA32FB144415}" presName="composite" presStyleCnt="0"/>
      <dgm:spPr/>
    </dgm:pt>
    <dgm:pt modelId="{F2884914-AD3E-4F88-8665-595AC3CEFA25}" type="pres">
      <dgm:prSet presAssocID="{CCC9A2B2-80C7-4613-847B-CA32FB144415}" presName="background" presStyleLbl="node0" presStyleIdx="0" presStyleCnt="3"/>
      <dgm:spPr/>
    </dgm:pt>
    <dgm:pt modelId="{E7568591-ABA7-492A-9D45-BBE1258576C2}" type="pres">
      <dgm:prSet presAssocID="{CCC9A2B2-80C7-4613-847B-CA32FB144415}" presName="text" presStyleLbl="fgAcc0" presStyleIdx="0" presStyleCnt="3">
        <dgm:presLayoutVars>
          <dgm:chPref val="3"/>
        </dgm:presLayoutVars>
      </dgm:prSet>
      <dgm:spPr/>
    </dgm:pt>
    <dgm:pt modelId="{E71A5A01-FA96-495E-A0FB-FF9131F0E8AA}" type="pres">
      <dgm:prSet presAssocID="{CCC9A2B2-80C7-4613-847B-CA32FB144415}" presName="hierChild2" presStyleCnt="0"/>
      <dgm:spPr/>
    </dgm:pt>
    <dgm:pt modelId="{5A2D46B5-9BA5-49FD-B075-98AD841F2E0C}" type="pres">
      <dgm:prSet presAssocID="{1721D73F-E924-4C2E-A5A2-37C054634EB0}" presName="hierRoot1" presStyleCnt="0"/>
      <dgm:spPr/>
    </dgm:pt>
    <dgm:pt modelId="{2946F029-321D-440E-BB0C-5002F3FD38EE}" type="pres">
      <dgm:prSet presAssocID="{1721D73F-E924-4C2E-A5A2-37C054634EB0}" presName="composite" presStyleCnt="0"/>
      <dgm:spPr/>
    </dgm:pt>
    <dgm:pt modelId="{E0AE5FFA-1963-46C2-99DE-E8FA26B8E96A}" type="pres">
      <dgm:prSet presAssocID="{1721D73F-E924-4C2E-A5A2-37C054634EB0}" presName="background" presStyleLbl="node0" presStyleIdx="1" presStyleCnt="3"/>
      <dgm:spPr/>
    </dgm:pt>
    <dgm:pt modelId="{1396AB5A-418A-4BF2-80D6-F275C5DE8D84}" type="pres">
      <dgm:prSet presAssocID="{1721D73F-E924-4C2E-A5A2-37C054634EB0}" presName="text" presStyleLbl="fgAcc0" presStyleIdx="1" presStyleCnt="3">
        <dgm:presLayoutVars>
          <dgm:chPref val="3"/>
        </dgm:presLayoutVars>
      </dgm:prSet>
      <dgm:spPr/>
    </dgm:pt>
    <dgm:pt modelId="{A508BD5C-F03A-4E1D-A9A3-EBABDF006442}" type="pres">
      <dgm:prSet presAssocID="{1721D73F-E924-4C2E-A5A2-37C054634EB0}" presName="hierChild2" presStyleCnt="0"/>
      <dgm:spPr/>
    </dgm:pt>
    <dgm:pt modelId="{8F8FA5B9-254E-48A9-A700-0452DC88F07A}" type="pres">
      <dgm:prSet presAssocID="{5E8AC42D-06D4-4F7B-8722-DCAED33681ED}" presName="hierRoot1" presStyleCnt="0"/>
      <dgm:spPr/>
    </dgm:pt>
    <dgm:pt modelId="{1365623B-1CDF-497F-BE92-46B941786D0C}" type="pres">
      <dgm:prSet presAssocID="{5E8AC42D-06D4-4F7B-8722-DCAED33681ED}" presName="composite" presStyleCnt="0"/>
      <dgm:spPr/>
    </dgm:pt>
    <dgm:pt modelId="{E2C7F385-39DB-40F5-BDAC-9E0E10DE37ED}" type="pres">
      <dgm:prSet presAssocID="{5E8AC42D-06D4-4F7B-8722-DCAED33681ED}" presName="background" presStyleLbl="node0" presStyleIdx="2" presStyleCnt="3"/>
      <dgm:spPr/>
    </dgm:pt>
    <dgm:pt modelId="{BCA8D7B6-D491-4AC7-9AC3-84CF1AE4E7F5}" type="pres">
      <dgm:prSet presAssocID="{5E8AC42D-06D4-4F7B-8722-DCAED33681ED}" presName="text" presStyleLbl="fgAcc0" presStyleIdx="2" presStyleCnt="3">
        <dgm:presLayoutVars>
          <dgm:chPref val="3"/>
        </dgm:presLayoutVars>
      </dgm:prSet>
      <dgm:spPr/>
    </dgm:pt>
    <dgm:pt modelId="{2FAE897D-4E17-4473-9D88-126B4A52B816}" type="pres">
      <dgm:prSet presAssocID="{5E8AC42D-06D4-4F7B-8722-DCAED33681ED}" presName="hierChild2" presStyleCnt="0"/>
      <dgm:spPr/>
    </dgm:pt>
  </dgm:ptLst>
  <dgm:cxnLst>
    <dgm:cxn modelId="{94507619-39BA-42C1-979F-A242E4912C3C}" type="presOf" srcId="{CCC9A2B2-80C7-4613-847B-CA32FB144415}" destId="{E7568591-ABA7-492A-9D45-BBE1258576C2}" srcOrd="0" destOrd="0" presId="urn:microsoft.com/office/officeart/2005/8/layout/hierarchy1"/>
    <dgm:cxn modelId="{3C963C1A-8D0B-4939-A8A9-D849E98221B4}" srcId="{D02517A0-1BD8-48CB-8622-C18A3AA29585}" destId="{1721D73F-E924-4C2E-A5A2-37C054634EB0}" srcOrd="1" destOrd="0" parTransId="{16B5C3BB-077E-4A0B-AF2C-2B1A2570B89E}" sibTransId="{687FB3EB-C976-43CC-BA2A-B16293089E04}"/>
    <dgm:cxn modelId="{B615D42B-1719-4E73-9F0A-05CEA03A3082}" type="presOf" srcId="{5E8AC42D-06D4-4F7B-8722-DCAED33681ED}" destId="{BCA8D7B6-D491-4AC7-9AC3-84CF1AE4E7F5}" srcOrd="0" destOrd="0" presId="urn:microsoft.com/office/officeart/2005/8/layout/hierarchy1"/>
    <dgm:cxn modelId="{06CEC13B-4325-49F1-AEFF-4B5FE77EA2A9}" type="presOf" srcId="{1721D73F-E924-4C2E-A5A2-37C054634EB0}" destId="{1396AB5A-418A-4BF2-80D6-F275C5DE8D84}" srcOrd="0" destOrd="0" presId="urn:microsoft.com/office/officeart/2005/8/layout/hierarchy1"/>
    <dgm:cxn modelId="{F98544CD-5F94-47E8-9CFD-E133CC4E60C6}" srcId="{D02517A0-1BD8-48CB-8622-C18A3AA29585}" destId="{5E8AC42D-06D4-4F7B-8722-DCAED33681ED}" srcOrd="2" destOrd="0" parTransId="{6929F6FB-FC53-4679-AE82-CE7F7206835F}" sibTransId="{0FDA9184-BA7C-4D4D-B19E-DEF0817D84EA}"/>
    <dgm:cxn modelId="{63F5DFCF-AD7A-4880-AC65-FCFA732C31F0}" type="presOf" srcId="{D02517A0-1BD8-48CB-8622-C18A3AA29585}" destId="{A02AB174-1D32-4E4A-B8D8-105DD75ACD2B}" srcOrd="0" destOrd="0" presId="urn:microsoft.com/office/officeart/2005/8/layout/hierarchy1"/>
    <dgm:cxn modelId="{B11E92D4-6003-4437-B360-79096D31494A}" srcId="{D02517A0-1BD8-48CB-8622-C18A3AA29585}" destId="{CCC9A2B2-80C7-4613-847B-CA32FB144415}" srcOrd="0" destOrd="0" parTransId="{97C1D4A5-A342-481C-9901-1A147AFF5B31}" sibTransId="{C78DB084-885D-4336-BC63-3AF1AE5E8E8A}"/>
    <dgm:cxn modelId="{8B61B653-41C8-465B-8A29-68DEBBFD74DA}" type="presParOf" srcId="{A02AB174-1D32-4E4A-B8D8-105DD75ACD2B}" destId="{D8B08867-7C5C-470C-9444-5A8BD9C1E7D7}" srcOrd="0" destOrd="0" presId="urn:microsoft.com/office/officeart/2005/8/layout/hierarchy1"/>
    <dgm:cxn modelId="{9D6A7B23-717F-46DD-ABD7-11F410244288}" type="presParOf" srcId="{D8B08867-7C5C-470C-9444-5A8BD9C1E7D7}" destId="{49325392-EA34-446B-AA34-DBF193E101DE}" srcOrd="0" destOrd="0" presId="urn:microsoft.com/office/officeart/2005/8/layout/hierarchy1"/>
    <dgm:cxn modelId="{0F6E901A-5B2E-454C-B3AD-BEEF2D7A55A8}" type="presParOf" srcId="{49325392-EA34-446B-AA34-DBF193E101DE}" destId="{F2884914-AD3E-4F88-8665-595AC3CEFA25}" srcOrd="0" destOrd="0" presId="urn:microsoft.com/office/officeart/2005/8/layout/hierarchy1"/>
    <dgm:cxn modelId="{14487DFF-55B1-48BD-B498-288672B31032}" type="presParOf" srcId="{49325392-EA34-446B-AA34-DBF193E101DE}" destId="{E7568591-ABA7-492A-9D45-BBE1258576C2}" srcOrd="1" destOrd="0" presId="urn:microsoft.com/office/officeart/2005/8/layout/hierarchy1"/>
    <dgm:cxn modelId="{40A5C9E1-6288-4FE8-B62D-CE168B3D7572}" type="presParOf" srcId="{D8B08867-7C5C-470C-9444-5A8BD9C1E7D7}" destId="{E71A5A01-FA96-495E-A0FB-FF9131F0E8AA}" srcOrd="1" destOrd="0" presId="urn:microsoft.com/office/officeart/2005/8/layout/hierarchy1"/>
    <dgm:cxn modelId="{9E245217-5824-470A-8ACE-805BFAFCAE22}" type="presParOf" srcId="{A02AB174-1D32-4E4A-B8D8-105DD75ACD2B}" destId="{5A2D46B5-9BA5-49FD-B075-98AD841F2E0C}" srcOrd="1" destOrd="0" presId="urn:microsoft.com/office/officeart/2005/8/layout/hierarchy1"/>
    <dgm:cxn modelId="{D0717F3D-9CA7-4E2C-8F45-20C13A104D13}" type="presParOf" srcId="{5A2D46B5-9BA5-49FD-B075-98AD841F2E0C}" destId="{2946F029-321D-440E-BB0C-5002F3FD38EE}" srcOrd="0" destOrd="0" presId="urn:microsoft.com/office/officeart/2005/8/layout/hierarchy1"/>
    <dgm:cxn modelId="{AE173622-F093-492D-9028-85BA46F1C92F}" type="presParOf" srcId="{2946F029-321D-440E-BB0C-5002F3FD38EE}" destId="{E0AE5FFA-1963-46C2-99DE-E8FA26B8E96A}" srcOrd="0" destOrd="0" presId="urn:microsoft.com/office/officeart/2005/8/layout/hierarchy1"/>
    <dgm:cxn modelId="{242CAEC1-2CC9-421D-B684-503C9226B085}" type="presParOf" srcId="{2946F029-321D-440E-BB0C-5002F3FD38EE}" destId="{1396AB5A-418A-4BF2-80D6-F275C5DE8D84}" srcOrd="1" destOrd="0" presId="urn:microsoft.com/office/officeart/2005/8/layout/hierarchy1"/>
    <dgm:cxn modelId="{AB8F9300-88B3-4730-854A-5BD861B5D2E0}" type="presParOf" srcId="{5A2D46B5-9BA5-49FD-B075-98AD841F2E0C}" destId="{A508BD5C-F03A-4E1D-A9A3-EBABDF006442}" srcOrd="1" destOrd="0" presId="urn:microsoft.com/office/officeart/2005/8/layout/hierarchy1"/>
    <dgm:cxn modelId="{2E735E28-64B3-4397-8B18-A948344B4D80}" type="presParOf" srcId="{A02AB174-1D32-4E4A-B8D8-105DD75ACD2B}" destId="{8F8FA5B9-254E-48A9-A700-0452DC88F07A}" srcOrd="2" destOrd="0" presId="urn:microsoft.com/office/officeart/2005/8/layout/hierarchy1"/>
    <dgm:cxn modelId="{A4D7CEAC-68FB-4B1C-A9DC-BEAF7ADC58E4}" type="presParOf" srcId="{8F8FA5B9-254E-48A9-A700-0452DC88F07A}" destId="{1365623B-1CDF-497F-BE92-46B941786D0C}" srcOrd="0" destOrd="0" presId="urn:microsoft.com/office/officeart/2005/8/layout/hierarchy1"/>
    <dgm:cxn modelId="{A121072A-B393-4DBA-83F2-67DE1054425A}" type="presParOf" srcId="{1365623B-1CDF-497F-BE92-46B941786D0C}" destId="{E2C7F385-39DB-40F5-BDAC-9E0E10DE37ED}" srcOrd="0" destOrd="0" presId="urn:microsoft.com/office/officeart/2005/8/layout/hierarchy1"/>
    <dgm:cxn modelId="{871E7D86-CCBB-4B1E-AC00-E82939BF6EEE}" type="presParOf" srcId="{1365623B-1CDF-497F-BE92-46B941786D0C}" destId="{BCA8D7B6-D491-4AC7-9AC3-84CF1AE4E7F5}" srcOrd="1" destOrd="0" presId="urn:microsoft.com/office/officeart/2005/8/layout/hierarchy1"/>
    <dgm:cxn modelId="{32328699-F7AB-47A7-B7F7-0282CFE3BA73}" type="presParOf" srcId="{8F8FA5B9-254E-48A9-A700-0452DC88F07A}" destId="{2FAE897D-4E17-4473-9D88-126B4A52B8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A1EE8-C02F-4C2C-99B3-9D5B528E4850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AD7E476-4BAB-40F0-A21B-A76CABB4A9ED}">
      <dgm:prSet/>
      <dgm:spPr/>
      <dgm:t>
        <a:bodyPr/>
        <a:lstStyle/>
        <a:p>
          <a:r>
            <a:rPr lang="bg-BG"/>
            <a:t>„Историческо събрание за българския народ“</a:t>
          </a:r>
          <a:endParaRPr lang="en-US"/>
        </a:p>
      </dgm:t>
    </dgm:pt>
    <dgm:pt modelId="{BB3C59E9-9C96-4F05-8BB0-77CF511D6351}" type="parTrans" cxnId="{9F5F9246-53D4-4CA9-AC69-82178557B77D}">
      <dgm:prSet/>
      <dgm:spPr/>
      <dgm:t>
        <a:bodyPr/>
        <a:lstStyle/>
        <a:p>
          <a:endParaRPr lang="en-US"/>
        </a:p>
      </dgm:t>
    </dgm:pt>
    <dgm:pt modelId="{CA80B32A-A56D-4753-AE0C-BE618F1AB31C}" type="sibTrans" cxnId="{9F5F9246-53D4-4CA9-AC69-82178557B77D}">
      <dgm:prSet/>
      <dgm:spPr/>
      <dgm:t>
        <a:bodyPr/>
        <a:lstStyle/>
        <a:p>
          <a:endParaRPr lang="en-US"/>
        </a:p>
      </dgm:t>
    </dgm:pt>
    <dgm:pt modelId="{4806F3A5-D5E4-4889-978E-B74B66697723}">
      <dgm:prSet/>
      <dgm:spPr/>
      <dgm:t>
        <a:bodyPr/>
        <a:lstStyle/>
        <a:p>
          <a:r>
            <a:rPr lang="bg-BG"/>
            <a:t>„</a:t>
          </a:r>
          <a:r>
            <a:rPr lang="ru-RU"/>
            <a:t>Тук внимавай читателю, ще кажем накратко за сръбските крале </a:t>
          </a:r>
          <a:r>
            <a:rPr lang="bg-BG"/>
            <a:t>“</a:t>
          </a:r>
          <a:endParaRPr lang="en-US"/>
        </a:p>
      </dgm:t>
    </dgm:pt>
    <dgm:pt modelId="{E141932D-2F37-4F6C-8E4A-EB66E4C04467}" type="parTrans" cxnId="{576B384D-8CC8-4E37-BD4B-ED3355E0F812}">
      <dgm:prSet/>
      <dgm:spPr/>
      <dgm:t>
        <a:bodyPr/>
        <a:lstStyle/>
        <a:p>
          <a:endParaRPr lang="en-US"/>
        </a:p>
      </dgm:t>
    </dgm:pt>
    <dgm:pt modelId="{7168B103-C946-419A-867F-EDC4281A5AE3}" type="sibTrans" cxnId="{576B384D-8CC8-4E37-BD4B-ED3355E0F812}">
      <dgm:prSet/>
      <dgm:spPr/>
      <dgm:t>
        <a:bodyPr/>
        <a:lstStyle/>
        <a:p>
          <a:endParaRPr lang="en-US"/>
        </a:p>
      </dgm:t>
    </dgm:pt>
    <dgm:pt modelId="{957685ED-593C-44EC-80A4-E99DD1FC190E}">
      <dgm:prSet/>
      <dgm:spPr/>
      <dgm:t>
        <a:bodyPr/>
        <a:lstStyle/>
        <a:p>
          <a:r>
            <a:rPr lang="ru-RU"/>
            <a:t>«Пак завършваме разказа за Константин Шишман»</a:t>
          </a:r>
          <a:endParaRPr lang="en-US"/>
        </a:p>
      </dgm:t>
    </dgm:pt>
    <dgm:pt modelId="{21392857-4018-49AA-A343-7BD3E3ABD5D0}" type="parTrans" cxnId="{5C03C208-0C05-4F59-A635-08353BEBBDD4}">
      <dgm:prSet/>
      <dgm:spPr/>
      <dgm:t>
        <a:bodyPr/>
        <a:lstStyle/>
        <a:p>
          <a:endParaRPr lang="en-US"/>
        </a:p>
      </dgm:t>
    </dgm:pt>
    <dgm:pt modelId="{88AFB6AC-804F-447E-9B06-21744961F300}" type="sibTrans" cxnId="{5C03C208-0C05-4F59-A635-08353BEBBDD4}">
      <dgm:prSet/>
      <dgm:spPr/>
      <dgm:t>
        <a:bodyPr/>
        <a:lstStyle/>
        <a:p>
          <a:endParaRPr lang="en-US"/>
        </a:p>
      </dgm:t>
    </dgm:pt>
    <dgm:pt modelId="{1C7BEBA0-E68A-4440-9481-552F8C29ECD1}">
      <dgm:prSet/>
      <dgm:spPr/>
      <dgm:t>
        <a:bodyPr/>
        <a:lstStyle/>
        <a:p>
          <a:r>
            <a:rPr lang="ru-RU"/>
            <a:t>«Тук е потребно да се съберат заедно имената на българските крале и царе. Колкото се намират. И кой след кого е царувал»</a:t>
          </a:r>
          <a:endParaRPr lang="en-US"/>
        </a:p>
      </dgm:t>
    </dgm:pt>
    <dgm:pt modelId="{2C019975-2367-47F6-BC67-87A15A5E8DCE}" type="parTrans" cxnId="{A0711930-5A19-41EE-A612-0916BD8F59B1}">
      <dgm:prSet/>
      <dgm:spPr/>
      <dgm:t>
        <a:bodyPr/>
        <a:lstStyle/>
        <a:p>
          <a:endParaRPr lang="en-US"/>
        </a:p>
      </dgm:t>
    </dgm:pt>
    <dgm:pt modelId="{CA7DFE80-1032-4EBF-ABD9-D0E288C7BBE7}" type="sibTrans" cxnId="{A0711930-5A19-41EE-A612-0916BD8F59B1}">
      <dgm:prSet/>
      <dgm:spPr/>
      <dgm:t>
        <a:bodyPr/>
        <a:lstStyle/>
        <a:p>
          <a:endParaRPr lang="en-US"/>
        </a:p>
      </dgm:t>
    </dgm:pt>
    <dgm:pt modelId="{187367BA-D2BB-45D0-B92B-1DB78D3978D4}">
      <dgm:prSet/>
      <dgm:spPr/>
      <dgm:t>
        <a:bodyPr/>
        <a:lstStyle/>
        <a:p>
          <a:r>
            <a:rPr lang="ru-RU"/>
            <a:t>«Събрано накратко колко знаменити били българските крале и царе»</a:t>
          </a:r>
          <a:endParaRPr lang="en-US"/>
        </a:p>
      </dgm:t>
    </dgm:pt>
    <dgm:pt modelId="{5D9DB5E4-E714-4D8F-B450-01629DD67367}" type="parTrans" cxnId="{96500940-44B1-4E5A-B9B9-6DBD2A809B5E}">
      <dgm:prSet/>
      <dgm:spPr/>
      <dgm:t>
        <a:bodyPr/>
        <a:lstStyle/>
        <a:p>
          <a:endParaRPr lang="en-US"/>
        </a:p>
      </dgm:t>
    </dgm:pt>
    <dgm:pt modelId="{4F64DA3F-1F29-455B-A379-4BCEB5B01231}" type="sibTrans" cxnId="{96500940-44B1-4E5A-B9B9-6DBD2A809B5E}">
      <dgm:prSet/>
      <dgm:spPr/>
      <dgm:t>
        <a:bodyPr/>
        <a:lstStyle/>
        <a:p>
          <a:endParaRPr lang="en-US"/>
        </a:p>
      </dgm:t>
    </dgm:pt>
    <dgm:pt modelId="{C17D45EE-7726-47CC-ABE0-8809C07E306B}">
      <dgm:prSet/>
      <dgm:spPr/>
      <dgm:t>
        <a:bodyPr/>
        <a:lstStyle/>
        <a:p>
          <a:r>
            <a:rPr lang="bg-BG" dirty="0"/>
            <a:t>„За славянските учители“</a:t>
          </a:r>
          <a:endParaRPr lang="en-US" dirty="0"/>
        </a:p>
      </dgm:t>
    </dgm:pt>
    <dgm:pt modelId="{5BD2A47E-334D-446E-9A71-2BFF342AB75F}" type="parTrans" cxnId="{041AD169-F355-42D8-AEBB-EC897D274A38}">
      <dgm:prSet/>
      <dgm:spPr/>
      <dgm:t>
        <a:bodyPr/>
        <a:lstStyle/>
        <a:p>
          <a:endParaRPr lang="en-US"/>
        </a:p>
      </dgm:t>
    </dgm:pt>
    <dgm:pt modelId="{294D54F9-B8C6-4BFF-BC66-189E7E3348BA}" type="sibTrans" cxnId="{041AD169-F355-42D8-AEBB-EC897D274A38}">
      <dgm:prSet/>
      <dgm:spPr/>
      <dgm:t>
        <a:bodyPr/>
        <a:lstStyle/>
        <a:p>
          <a:endParaRPr lang="en-US"/>
        </a:p>
      </dgm:t>
    </dgm:pt>
    <dgm:pt modelId="{E9551105-FBB6-422B-95C1-73BFF8574E1A}">
      <dgm:prSet/>
      <dgm:spPr/>
      <dgm:t>
        <a:bodyPr/>
        <a:lstStyle/>
        <a:p>
          <a:r>
            <a:rPr lang="bg-BG"/>
            <a:t>„</a:t>
          </a:r>
          <a:r>
            <a:rPr lang="ru-RU"/>
            <a:t>Тук събрахме накратко имената на българските светци, колкото са просияли от българския народ в последно време </a:t>
          </a:r>
          <a:r>
            <a:rPr lang="bg-BG"/>
            <a:t>“</a:t>
          </a:r>
          <a:endParaRPr lang="en-US"/>
        </a:p>
      </dgm:t>
    </dgm:pt>
    <dgm:pt modelId="{96544F30-797A-49FB-9D86-05875F7C9E35}" type="parTrans" cxnId="{4DAB1E8A-D12A-46C2-829E-163A5A1942EC}">
      <dgm:prSet/>
      <dgm:spPr/>
      <dgm:t>
        <a:bodyPr/>
        <a:lstStyle/>
        <a:p>
          <a:endParaRPr lang="en-US"/>
        </a:p>
      </dgm:t>
    </dgm:pt>
    <dgm:pt modelId="{4B5AC0FD-7315-4AE0-987E-4D1627583589}" type="sibTrans" cxnId="{4DAB1E8A-D12A-46C2-829E-163A5A1942EC}">
      <dgm:prSet/>
      <dgm:spPr/>
      <dgm:t>
        <a:bodyPr/>
        <a:lstStyle/>
        <a:p>
          <a:endParaRPr lang="en-US"/>
        </a:p>
      </dgm:t>
    </dgm:pt>
    <dgm:pt modelId="{27B6717D-286D-4D52-99BD-10985C91941F}" type="pres">
      <dgm:prSet presAssocID="{C65A1EE8-C02F-4C2C-99B3-9D5B528E4850}" presName="diagram" presStyleCnt="0">
        <dgm:presLayoutVars>
          <dgm:dir/>
          <dgm:resizeHandles val="exact"/>
        </dgm:presLayoutVars>
      </dgm:prSet>
      <dgm:spPr/>
    </dgm:pt>
    <dgm:pt modelId="{B6961FCE-4B0D-494C-BEBC-DB949EABA44E}" type="pres">
      <dgm:prSet presAssocID="{EAD7E476-4BAB-40F0-A21B-A76CABB4A9ED}" presName="node" presStyleLbl="node1" presStyleIdx="0" presStyleCnt="7">
        <dgm:presLayoutVars>
          <dgm:bulletEnabled val="1"/>
        </dgm:presLayoutVars>
      </dgm:prSet>
      <dgm:spPr/>
    </dgm:pt>
    <dgm:pt modelId="{8F2327CE-6360-4145-BDAE-530178DC104D}" type="pres">
      <dgm:prSet presAssocID="{CA80B32A-A56D-4753-AE0C-BE618F1AB31C}" presName="sibTrans" presStyleCnt="0"/>
      <dgm:spPr/>
    </dgm:pt>
    <dgm:pt modelId="{3F7A3CE5-10CA-4C6A-B51A-9CF3E4DAE9B0}" type="pres">
      <dgm:prSet presAssocID="{4806F3A5-D5E4-4889-978E-B74B66697723}" presName="node" presStyleLbl="node1" presStyleIdx="1" presStyleCnt="7">
        <dgm:presLayoutVars>
          <dgm:bulletEnabled val="1"/>
        </dgm:presLayoutVars>
      </dgm:prSet>
      <dgm:spPr/>
    </dgm:pt>
    <dgm:pt modelId="{77F29744-9B75-41FB-B524-24CBF2312573}" type="pres">
      <dgm:prSet presAssocID="{7168B103-C946-419A-867F-EDC4281A5AE3}" presName="sibTrans" presStyleCnt="0"/>
      <dgm:spPr/>
    </dgm:pt>
    <dgm:pt modelId="{4C63E30C-E870-492C-AAD0-A653FFABAAC4}" type="pres">
      <dgm:prSet presAssocID="{957685ED-593C-44EC-80A4-E99DD1FC190E}" presName="node" presStyleLbl="node1" presStyleIdx="2" presStyleCnt="7">
        <dgm:presLayoutVars>
          <dgm:bulletEnabled val="1"/>
        </dgm:presLayoutVars>
      </dgm:prSet>
      <dgm:spPr/>
    </dgm:pt>
    <dgm:pt modelId="{E186A656-25C8-466F-8851-4CD638794D92}" type="pres">
      <dgm:prSet presAssocID="{88AFB6AC-804F-447E-9B06-21744961F300}" presName="sibTrans" presStyleCnt="0"/>
      <dgm:spPr/>
    </dgm:pt>
    <dgm:pt modelId="{E353C2B9-7498-4A5E-A1CB-C38F47331B8F}" type="pres">
      <dgm:prSet presAssocID="{1C7BEBA0-E68A-4440-9481-552F8C29ECD1}" presName="node" presStyleLbl="node1" presStyleIdx="3" presStyleCnt="7">
        <dgm:presLayoutVars>
          <dgm:bulletEnabled val="1"/>
        </dgm:presLayoutVars>
      </dgm:prSet>
      <dgm:spPr/>
    </dgm:pt>
    <dgm:pt modelId="{F8BC53CF-259E-494D-99F4-DE33D8E3292F}" type="pres">
      <dgm:prSet presAssocID="{CA7DFE80-1032-4EBF-ABD9-D0E288C7BBE7}" presName="sibTrans" presStyleCnt="0"/>
      <dgm:spPr/>
    </dgm:pt>
    <dgm:pt modelId="{33030D6A-AC88-4EC4-8F77-F22D579B6DFC}" type="pres">
      <dgm:prSet presAssocID="{187367BA-D2BB-45D0-B92B-1DB78D3978D4}" presName="node" presStyleLbl="node1" presStyleIdx="4" presStyleCnt="7">
        <dgm:presLayoutVars>
          <dgm:bulletEnabled val="1"/>
        </dgm:presLayoutVars>
      </dgm:prSet>
      <dgm:spPr/>
    </dgm:pt>
    <dgm:pt modelId="{7930F764-89DE-47C7-BE8A-09D648DCE310}" type="pres">
      <dgm:prSet presAssocID="{4F64DA3F-1F29-455B-A379-4BCEB5B01231}" presName="sibTrans" presStyleCnt="0"/>
      <dgm:spPr/>
    </dgm:pt>
    <dgm:pt modelId="{B80F0FBC-9B43-409B-8252-398BA1EC2B15}" type="pres">
      <dgm:prSet presAssocID="{C17D45EE-7726-47CC-ABE0-8809C07E306B}" presName="node" presStyleLbl="node1" presStyleIdx="5" presStyleCnt="7">
        <dgm:presLayoutVars>
          <dgm:bulletEnabled val="1"/>
        </dgm:presLayoutVars>
      </dgm:prSet>
      <dgm:spPr/>
    </dgm:pt>
    <dgm:pt modelId="{56E33555-8DA8-46ED-AC9B-5B3F9072CBB3}" type="pres">
      <dgm:prSet presAssocID="{294D54F9-B8C6-4BFF-BC66-189E7E3348BA}" presName="sibTrans" presStyleCnt="0"/>
      <dgm:spPr/>
    </dgm:pt>
    <dgm:pt modelId="{C8C6994C-4FF1-4A90-A0F3-F275F8AF38F3}" type="pres">
      <dgm:prSet presAssocID="{E9551105-FBB6-422B-95C1-73BFF8574E1A}" presName="node" presStyleLbl="node1" presStyleIdx="6" presStyleCnt="7">
        <dgm:presLayoutVars>
          <dgm:bulletEnabled val="1"/>
        </dgm:presLayoutVars>
      </dgm:prSet>
      <dgm:spPr/>
    </dgm:pt>
  </dgm:ptLst>
  <dgm:cxnLst>
    <dgm:cxn modelId="{5C03C208-0C05-4F59-A635-08353BEBBDD4}" srcId="{C65A1EE8-C02F-4C2C-99B3-9D5B528E4850}" destId="{957685ED-593C-44EC-80A4-E99DD1FC190E}" srcOrd="2" destOrd="0" parTransId="{21392857-4018-49AA-A343-7BD3E3ABD5D0}" sibTransId="{88AFB6AC-804F-447E-9B06-21744961F300}"/>
    <dgm:cxn modelId="{7D484E26-17B1-47B3-8427-AAF12E054EA1}" type="presOf" srcId="{C65A1EE8-C02F-4C2C-99B3-9D5B528E4850}" destId="{27B6717D-286D-4D52-99BD-10985C91941F}" srcOrd="0" destOrd="0" presId="urn:microsoft.com/office/officeart/2005/8/layout/default"/>
    <dgm:cxn modelId="{A0711930-5A19-41EE-A612-0916BD8F59B1}" srcId="{C65A1EE8-C02F-4C2C-99B3-9D5B528E4850}" destId="{1C7BEBA0-E68A-4440-9481-552F8C29ECD1}" srcOrd="3" destOrd="0" parTransId="{2C019975-2367-47F6-BC67-87A15A5E8DCE}" sibTransId="{CA7DFE80-1032-4EBF-ABD9-D0E288C7BBE7}"/>
    <dgm:cxn modelId="{96500940-44B1-4E5A-B9B9-6DBD2A809B5E}" srcId="{C65A1EE8-C02F-4C2C-99B3-9D5B528E4850}" destId="{187367BA-D2BB-45D0-B92B-1DB78D3978D4}" srcOrd="4" destOrd="0" parTransId="{5D9DB5E4-E714-4D8F-B450-01629DD67367}" sibTransId="{4F64DA3F-1F29-455B-A379-4BCEB5B01231}"/>
    <dgm:cxn modelId="{9F5F9246-53D4-4CA9-AC69-82178557B77D}" srcId="{C65A1EE8-C02F-4C2C-99B3-9D5B528E4850}" destId="{EAD7E476-4BAB-40F0-A21B-A76CABB4A9ED}" srcOrd="0" destOrd="0" parTransId="{BB3C59E9-9C96-4F05-8BB0-77CF511D6351}" sibTransId="{CA80B32A-A56D-4753-AE0C-BE618F1AB31C}"/>
    <dgm:cxn modelId="{041AD169-F355-42D8-AEBB-EC897D274A38}" srcId="{C65A1EE8-C02F-4C2C-99B3-9D5B528E4850}" destId="{C17D45EE-7726-47CC-ABE0-8809C07E306B}" srcOrd="5" destOrd="0" parTransId="{5BD2A47E-334D-446E-9A71-2BFF342AB75F}" sibTransId="{294D54F9-B8C6-4BFF-BC66-189E7E3348BA}"/>
    <dgm:cxn modelId="{576B384D-8CC8-4E37-BD4B-ED3355E0F812}" srcId="{C65A1EE8-C02F-4C2C-99B3-9D5B528E4850}" destId="{4806F3A5-D5E4-4889-978E-B74B66697723}" srcOrd="1" destOrd="0" parTransId="{E141932D-2F37-4F6C-8E4A-EB66E4C04467}" sibTransId="{7168B103-C946-419A-867F-EDC4281A5AE3}"/>
    <dgm:cxn modelId="{F1D91B73-9739-44DE-867F-22A09A0C3FA1}" type="presOf" srcId="{C17D45EE-7726-47CC-ABE0-8809C07E306B}" destId="{B80F0FBC-9B43-409B-8252-398BA1EC2B15}" srcOrd="0" destOrd="0" presId="urn:microsoft.com/office/officeart/2005/8/layout/default"/>
    <dgm:cxn modelId="{D82AB656-E849-4F4C-9CFD-677C08FE19E3}" type="presOf" srcId="{1C7BEBA0-E68A-4440-9481-552F8C29ECD1}" destId="{E353C2B9-7498-4A5E-A1CB-C38F47331B8F}" srcOrd="0" destOrd="0" presId="urn:microsoft.com/office/officeart/2005/8/layout/default"/>
    <dgm:cxn modelId="{93210085-39E8-41AC-8FC8-C6CA55646FB2}" type="presOf" srcId="{957685ED-593C-44EC-80A4-E99DD1FC190E}" destId="{4C63E30C-E870-492C-AAD0-A653FFABAAC4}" srcOrd="0" destOrd="0" presId="urn:microsoft.com/office/officeart/2005/8/layout/default"/>
    <dgm:cxn modelId="{4DAB1E8A-D12A-46C2-829E-163A5A1942EC}" srcId="{C65A1EE8-C02F-4C2C-99B3-9D5B528E4850}" destId="{E9551105-FBB6-422B-95C1-73BFF8574E1A}" srcOrd="6" destOrd="0" parTransId="{96544F30-797A-49FB-9D86-05875F7C9E35}" sibTransId="{4B5AC0FD-7315-4AE0-987E-4D1627583589}"/>
    <dgm:cxn modelId="{3BAA749C-1073-4854-8E29-400EC10C862F}" type="presOf" srcId="{E9551105-FBB6-422B-95C1-73BFF8574E1A}" destId="{C8C6994C-4FF1-4A90-A0F3-F275F8AF38F3}" srcOrd="0" destOrd="0" presId="urn:microsoft.com/office/officeart/2005/8/layout/default"/>
    <dgm:cxn modelId="{09D424D8-6843-475D-990A-6FD7DBEB06A8}" type="presOf" srcId="{4806F3A5-D5E4-4889-978E-B74B66697723}" destId="{3F7A3CE5-10CA-4C6A-B51A-9CF3E4DAE9B0}" srcOrd="0" destOrd="0" presId="urn:microsoft.com/office/officeart/2005/8/layout/default"/>
    <dgm:cxn modelId="{5A54F5E8-65FD-4BE8-BF5B-D916AA573210}" type="presOf" srcId="{187367BA-D2BB-45D0-B92B-1DB78D3978D4}" destId="{33030D6A-AC88-4EC4-8F77-F22D579B6DFC}" srcOrd="0" destOrd="0" presId="urn:microsoft.com/office/officeart/2005/8/layout/default"/>
    <dgm:cxn modelId="{6637A7F5-8042-4F25-A136-1363CC20E05D}" type="presOf" srcId="{EAD7E476-4BAB-40F0-A21B-A76CABB4A9ED}" destId="{B6961FCE-4B0D-494C-BEBC-DB949EABA44E}" srcOrd="0" destOrd="0" presId="urn:microsoft.com/office/officeart/2005/8/layout/default"/>
    <dgm:cxn modelId="{9355AAA5-2BA0-416A-BB8B-BA029D69250E}" type="presParOf" srcId="{27B6717D-286D-4D52-99BD-10985C91941F}" destId="{B6961FCE-4B0D-494C-BEBC-DB949EABA44E}" srcOrd="0" destOrd="0" presId="urn:microsoft.com/office/officeart/2005/8/layout/default"/>
    <dgm:cxn modelId="{4160D076-AB78-41FD-90FC-21C24323A6FA}" type="presParOf" srcId="{27B6717D-286D-4D52-99BD-10985C91941F}" destId="{8F2327CE-6360-4145-BDAE-530178DC104D}" srcOrd="1" destOrd="0" presId="urn:microsoft.com/office/officeart/2005/8/layout/default"/>
    <dgm:cxn modelId="{CC2ADD15-CE6B-49C0-AA72-10FE400CAF8E}" type="presParOf" srcId="{27B6717D-286D-4D52-99BD-10985C91941F}" destId="{3F7A3CE5-10CA-4C6A-B51A-9CF3E4DAE9B0}" srcOrd="2" destOrd="0" presId="urn:microsoft.com/office/officeart/2005/8/layout/default"/>
    <dgm:cxn modelId="{23E06AEB-3326-4205-93CC-66A1F62E4189}" type="presParOf" srcId="{27B6717D-286D-4D52-99BD-10985C91941F}" destId="{77F29744-9B75-41FB-B524-24CBF2312573}" srcOrd="3" destOrd="0" presId="urn:microsoft.com/office/officeart/2005/8/layout/default"/>
    <dgm:cxn modelId="{ACCD30C9-0BB4-44EC-9026-52DDA4EA5D15}" type="presParOf" srcId="{27B6717D-286D-4D52-99BD-10985C91941F}" destId="{4C63E30C-E870-492C-AAD0-A653FFABAAC4}" srcOrd="4" destOrd="0" presId="urn:microsoft.com/office/officeart/2005/8/layout/default"/>
    <dgm:cxn modelId="{50DB55EE-2984-4AB3-8C9B-2AC2F0D98D6F}" type="presParOf" srcId="{27B6717D-286D-4D52-99BD-10985C91941F}" destId="{E186A656-25C8-466F-8851-4CD638794D92}" srcOrd="5" destOrd="0" presId="urn:microsoft.com/office/officeart/2005/8/layout/default"/>
    <dgm:cxn modelId="{220B8CB7-74BE-4136-B28A-E1845B8C0240}" type="presParOf" srcId="{27B6717D-286D-4D52-99BD-10985C91941F}" destId="{E353C2B9-7498-4A5E-A1CB-C38F47331B8F}" srcOrd="6" destOrd="0" presId="urn:microsoft.com/office/officeart/2005/8/layout/default"/>
    <dgm:cxn modelId="{22799476-11AC-4CA1-A4E7-D57E017FF435}" type="presParOf" srcId="{27B6717D-286D-4D52-99BD-10985C91941F}" destId="{F8BC53CF-259E-494D-99F4-DE33D8E3292F}" srcOrd="7" destOrd="0" presId="urn:microsoft.com/office/officeart/2005/8/layout/default"/>
    <dgm:cxn modelId="{0B57E194-A4ED-4023-9F61-5F6457BCB5BA}" type="presParOf" srcId="{27B6717D-286D-4D52-99BD-10985C91941F}" destId="{33030D6A-AC88-4EC4-8F77-F22D579B6DFC}" srcOrd="8" destOrd="0" presId="urn:microsoft.com/office/officeart/2005/8/layout/default"/>
    <dgm:cxn modelId="{264B0DDC-F14B-41AD-BAC0-6EA45BE67F15}" type="presParOf" srcId="{27B6717D-286D-4D52-99BD-10985C91941F}" destId="{7930F764-89DE-47C7-BE8A-09D648DCE310}" srcOrd="9" destOrd="0" presId="urn:microsoft.com/office/officeart/2005/8/layout/default"/>
    <dgm:cxn modelId="{B3309872-0956-4B25-8DA3-0EB2A3DC83C2}" type="presParOf" srcId="{27B6717D-286D-4D52-99BD-10985C91941F}" destId="{B80F0FBC-9B43-409B-8252-398BA1EC2B15}" srcOrd="10" destOrd="0" presId="urn:microsoft.com/office/officeart/2005/8/layout/default"/>
    <dgm:cxn modelId="{22D1A3CB-0761-4A0A-907B-A5BCF20F7B4B}" type="presParOf" srcId="{27B6717D-286D-4D52-99BD-10985C91941F}" destId="{56E33555-8DA8-46ED-AC9B-5B3F9072CBB3}" srcOrd="11" destOrd="0" presId="urn:microsoft.com/office/officeart/2005/8/layout/default"/>
    <dgm:cxn modelId="{01BD6232-95B6-4B99-8552-F48AC4D948F5}" type="presParOf" srcId="{27B6717D-286D-4D52-99BD-10985C91941F}" destId="{C8C6994C-4FF1-4A90-A0F3-F275F8AF38F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A347C-F065-402B-B510-F2173490B0F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CD7756-E8AB-4EE7-82F6-21440CD4D0B5}">
      <dgm:prSet/>
      <dgm:spPr/>
      <dgm:t>
        <a:bodyPr/>
        <a:lstStyle/>
        <a:p>
          <a:r>
            <a:rPr lang="bg-BG" dirty="0"/>
            <a:t>Отношението към чуждопоклонниците – глаголът „влачиш“ изразява презрението и отричането на предателското поведение; тяхното поведение е безгръбначно, прилича на змията, която се поддава на изкушения и предателство</a:t>
          </a:r>
          <a:endParaRPr lang="en-US" dirty="0"/>
        </a:p>
      </dgm:t>
    </dgm:pt>
    <dgm:pt modelId="{E8C9A84E-DD71-4BED-B7C4-2C0CDC35FD0B}" type="parTrans" cxnId="{CB2526E0-12CF-42CD-A376-7A4BB556FD33}">
      <dgm:prSet/>
      <dgm:spPr/>
      <dgm:t>
        <a:bodyPr/>
        <a:lstStyle/>
        <a:p>
          <a:endParaRPr lang="en-US"/>
        </a:p>
      </dgm:t>
    </dgm:pt>
    <dgm:pt modelId="{7CCC99EF-6542-4E84-BE94-8337DA57094E}" type="sibTrans" cxnId="{CB2526E0-12CF-42CD-A376-7A4BB556FD33}">
      <dgm:prSet/>
      <dgm:spPr/>
      <dgm:t>
        <a:bodyPr/>
        <a:lstStyle/>
        <a:p>
          <a:endParaRPr lang="en-US"/>
        </a:p>
      </dgm:t>
    </dgm:pt>
    <dgm:pt modelId="{DD53D2D4-FB50-4E28-920B-F643C608A9FA}">
      <dgm:prSet/>
      <dgm:spPr/>
      <dgm:t>
        <a:bodyPr/>
        <a:lstStyle/>
        <a:p>
          <a:r>
            <a:rPr lang="bg-BG"/>
            <a:t>Книгата като своеобразна национална Библия</a:t>
          </a:r>
          <a:endParaRPr lang="en-US"/>
        </a:p>
      </dgm:t>
    </dgm:pt>
    <dgm:pt modelId="{73FAB850-7E4D-4C88-B4A1-FE6E470EDE58}" type="parTrans" cxnId="{5C7A037F-3939-462F-8573-83C5358AEB30}">
      <dgm:prSet/>
      <dgm:spPr/>
      <dgm:t>
        <a:bodyPr/>
        <a:lstStyle/>
        <a:p>
          <a:endParaRPr lang="en-US"/>
        </a:p>
      </dgm:t>
    </dgm:pt>
    <dgm:pt modelId="{81A31F45-47D6-4FF5-8F52-02940FC1A6A8}" type="sibTrans" cxnId="{5C7A037F-3939-462F-8573-83C5358AEB30}">
      <dgm:prSet/>
      <dgm:spPr/>
      <dgm:t>
        <a:bodyPr/>
        <a:lstStyle/>
        <a:p>
          <a:endParaRPr lang="en-US"/>
        </a:p>
      </dgm:t>
    </dgm:pt>
    <dgm:pt modelId="{23F5FCED-36A9-4293-A216-3552BE060D42}" type="pres">
      <dgm:prSet presAssocID="{80CA347C-F065-402B-B510-F2173490B0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EC271-8241-4A6D-ACD2-3CA5AE797E3B}" type="pres">
      <dgm:prSet presAssocID="{D0CD7756-E8AB-4EE7-82F6-21440CD4D0B5}" presName="hierRoot1" presStyleCnt="0"/>
      <dgm:spPr/>
    </dgm:pt>
    <dgm:pt modelId="{C6D3069D-BECA-4042-BD4A-FEED8BB2866D}" type="pres">
      <dgm:prSet presAssocID="{D0CD7756-E8AB-4EE7-82F6-21440CD4D0B5}" presName="composite" presStyleCnt="0"/>
      <dgm:spPr/>
    </dgm:pt>
    <dgm:pt modelId="{5C259C5F-6A87-4E26-AE76-36A3E82B292D}" type="pres">
      <dgm:prSet presAssocID="{D0CD7756-E8AB-4EE7-82F6-21440CD4D0B5}" presName="background" presStyleLbl="node0" presStyleIdx="0" presStyleCnt="2"/>
      <dgm:spPr/>
    </dgm:pt>
    <dgm:pt modelId="{06873C5B-19BF-4840-B29E-213AD2CF395C}" type="pres">
      <dgm:prSet presAssocID="{D0CD7756-E8AB-4EE7-82F6-21440CD4D0B5}" presName="text" presStyleLbl="fgAcc0" presStyleIdx="0" presStyleCnt="2">
        <dgm:presLayoutVars>
          <dgm:chPref val="3"/>
        </dgm:presLayoutVars>
      </dgm:prSet>
      <dgm:spPr/>
    </dgm:pt>
    <dgm:pt modelId="{894D0995-1257-45A1-9537-F88EF433F085}" type="pres">
      <dgm:prSet presAssocID="{D0CD7756-E8AB-4EE7-82F6-21440CD4D0B5}" presName="hierChild2" presStyleCnt="0"/>
      <dgm:spPr/>
    </dgm:pt>
    <dgm:pt modelId="{F6F5761C-2485-4A45-8270-80705C998489}" type="pres">
      <dgm:prSet presAssocID="{DD53D2D4-FB50-4E28-920B-F643C608A9FA}" presName="hierRoot1" presStyleCnt="0"/>
      <dgm:spPr/>
    </dgm:pt>
    <dgm:pt modelId="{9B07229C-2EBA-49EA-9E9B-4491ED2F8EDE}" type="pres">
      <dgm:prSet presAssocID="{DD53D2D4-FB50-4E28-920B-F643C608A9FA}" presName="composite" presStyleCnt="0"/>
      <dgm:spPr/>
    </dgm:pt>
    <dgm:pt modelId="{DFD68BCE-3D91-40DC-A72E-23C9C39D981E}" type="pres">
      <dgm:prSet presAssocID="{DD53D2D4-FB50-4E28-920B-F643C608A9FA}" presName="background" presStyleLbl="node0" presStyleIdx="1" presStyleCnt="2"/>
      <dgm:spPr/>
    </dgm:pt>
    <dgm:pt modelId="{6D2119DA-BEA8-4A41-8551-14693CA12F83}" type="pres">
      <dgm:prSet presAssocID="{DD53D2D4-FB50-4E28-920B-F643C608A9FA}" presName="text" presStyleLbl="fgAcc0" presStyleIdx="1" presStyleCnt="2">
        <dgm:presLayoutVars>
          <dgm:chPref val="3"/>
        </dgm:presLayoutVars>
      </dgm:prSet>
      <dgm:spPr/>
    </dgm:pt>
    <dgm:pt modelId="{5D0244C7-5348-4B02-BFC8-A5507E0CFB0D}" type="pres">
      <dgm:prSet presAssocID="{DD53D2D4-FB50-4E28-920B-F643C608A9FA}" presName="hierChild2" presStyleCnt="0"/>
      <dgm:spPr/>
    </dgm:pt>
  </dgm:ptLst>
  <dgm:cxnLst>
    <dgm:cxn modelId="{A348093B-D5F5-4252-BAE1-8B6B830A4811}" type="presOf" srcId="{DD53D2D4-FB50-4E28-920B-F643C608A9FA}" destId="{6D2119DA-BEA8-4A41-8551-14693CA12F83}" srcOrd="0" destOrd="0" presId="urn:microsoft.com/office/officeart/2005/8/layout/hierarchy1"/>
    <dgm:cxn modelId="{D2E90068-2A64-4CDB-B7DB-B6DDD75AED5D}" type="presOf" srcId="{80CA347C-F065-402B-B510-F2173490B0F3}" destId="{23F5FCED-36A9-4293-A216-3552BE060D42}" srcOrd="0" destOrd="0" presId="urn:microsoft.com/office/officeart/2005/8/layout/hierarchy1"/>
    <dgm:cxn modelId="{18B8C959-B461-4A3B-B0E3-DD205AE3FB61}" type="presOf" srcId="{D0CD7756-E8AB-4EE7-82F6-21440CD4D0B5}" destId="{06873C5B-19BF-4840-B29E-213AD2CF395C}" srcOrd="0" destOrd="0" presId="urn:microsoft.com/office/officeart/2005/8/layout/hierarchy1"/>
    <dgm:cxn modelId="{5C7A037F-3939-462F-8573-83C5358AEB30}" srcId="{80CA347C-F065-402B-B510-F2173490B0F3}" destId="{DD53D2D4-FB50-4E28-920B-F643C608A9FA}" srcOrd="1" destOrd="0" parTransId="{73FAB850-7E4D-4C88-B4A1-FE6E470EDE58}" sibTransId="{81A31F45-47D6-4FF5-8F52-02940FC1A6A8}"/>
    <dgm:cxn modelId="{CB2526E0-12CF-42CD-A376-7A4BB556FD33}" srcId="{80CA347C-F065-402B-B510-F2173490B0F3}" destId="{D0CD7756-E8AB-4EE7-82F6-21440CD4D0B5}" srcOrd="0" destOrd="0" parTransId="{E8C9A84E-DD71-4BED-B7C4-2C0CDC35FD0B}" sibTransId="{7CCC99EF-6542-4E84-BE94-8337DA57094E}"/>
    <dgm:cxn modelId="{22767DA3-0A35-4777-89E5-A400EF29F604}" type="presParOf" srcId="{23F5FCED-36A9-4293-A216-3552BE060D42}" destId="{A96EC271-8241-4A6D-ACD2-3CA5AE797E3B}" srcOrd="0" destOrd="0" presId="urn:microsoft.com/office/officeart/2005/8/layout/hierarchy1"/>
    <dgm:cxn modelId="{BC122814-D5B5-42F7-967A-889B2263543C}" type="presParOf" srcId="{A96EC271-8241-4A6D-ACD2-3CA5AE797E3B}" destId="{C6D3069D-BECA-4042-BD4A-FEED8BB2866D}" srcOrd="0" destOrd="0" presId="urn:microsoft.com/office/officeart/2005/8/layout/hierarchy1"/>
    <dgm:cxn modelId="{292CC980-5EAA-414D-AAA9-55621006E749}" type="presParOf" srcId="{C6D3069D-BECA-4042-BD4A-FEED8BB2866D}" destId="{5C259C5F-6A87-4E26-AE76-36A3E82B292D}" srcOrd="0" destOrd="0" presId="urn:microsoft.com/office/officeart/2005/8/layout/hierarchy1"/>
    <dgm:cxn modelId="{E9D49E28-3836-4EE8-A6C3-0279A38A1A14}" type="presParOf" srcId="{C6D3069D-BECA-4042-BD4A-FEED8BB2866D}" destId="{06873C5B-19BF-4840-B29E-213AD2CF395C}" srcOrd="1" destOrd="0" presId="urn:microsoft.com/office/officeart/2005/8/layout/hierarchy1"/>
    <dgm:cxn modelId="{B7A6314B-9101-46FC-8D2A-BAC739AC2571}" type="presParOf" srcId="{A96EC271-8241-4A6D-ACD2-3CA5AE797E3B}" destId="{894D0995-1257-45A1-9537-F88EF433F085}" srcOrd="1" destOrd="0" presId="urn:microsoft.com/office/officeart/2005/8/layout/hierarchy1"/>
    <dgm:cxn modelId="{135946F4-6966-473D-A1B2-662165B89219}" type="presParOf" srcId="{23F5FCED-36A9-4293-A216-3552BE060D42}" destId="{F6F5761C-2485-4A45-8270-80705C998489}" srcOrd="1" destOrd="0" presId="urn:microsoft.com/office/officeart/2005/8/layout/hierarchy1"/>
    <dgm:cxn modelId="{4A2009DF-C6EE-4A1A-B37A-0ACDF43D55F8}" type="presParOf" srcId="{F6F5761C-2485-4A45-8270-80705C998489}" destId="{9B07229C-2EBA-49EA-9E9B-4491ED2F8EDE}" srcOrd="0" destOrd="0" presId="urn:microsoft.com/office/officeart/2005/8/layout/hierarchy1"/>
    <dgm:cxn modelId="{E66BEC54-3D96-42A3-B999-2725AF8B1F10}" type="presParOf" srcId="{9B07229C-2EBA-49EA-9E9B-4491ED2F8EDE}" destId="{DFD68BCE-3D91-40DC-A72E-23C9C39D981E}" srcOrd="0" destOrd="0" presId="urn:microsoft.com/office/officeart/2005/8/layout/hierarchy1"/>
    <dgm:cxn modelId="{F6BEE99D-A84D-439A-B3EF-C011A4768C3B}" type="presParOf" srcId="{9B07229C-2EBA-49EA-9E9B-4491ED2F8EDE}" destId="{6D2119DA-BEA8-4A41-8551-14693CA12F83}" srcOrd="1" destOrd="0" presId="urn:microsoft.com/office/officeart/2005/8/layout/hierarchy1"/>
    <dgm:cxn modelId="{EB7F1DB5-D8B7-41B6-BF3A-C7E513D5AC20}" type="presParOf" srcId="{F6F5761C-2485-4A45-8270-80705C998489}" destId="{5D0244C7-5348-4B02-BFC8-A5507E0CFB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8BE1DB-FF5D-43DD-9B70-3AE992536F0C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85B9DB-FE3B-4B7B-8200-E56D47212AD6}">
      <dgm:prSet/>
      <dgm:spPr/>
      <dgm:t>
        <a:bodyPr/>
        <a:lstStyle/>
        <a:p>
          <a:r>
            <a:rPr lang="bg-BG" dirty="0"/>
            <a:t>Оформяне на възгледа за формиране на държавна институция – пр. с Асен Първи и международното му признание</a:t>
          </a:r>
          <a:endParaRPr lang="en-US" dirty="0"/>
        </a:p>
      </dgm:t>
    </dgm:pt>
    <dgm:pt modelId="{22F5659B-A81B-4A3C-A8A6-B51C8E50D65C}" type="parTrans" cxnId="{4260309A-FFC1-4169-B16A-BD3B826EFD3A}">
      <dgm:prSet/>
      <dgm:spPr/>
      <dgm:t>
        <a:bodyPr/>
        <a:lstStyle/>
        <a:p>
          <a:endParaRPr lang="en-US"/>
        </a:p>
      </dgm:t>
    </dgm:pt>
    <dgm:pt modelId="{4AB4B357-4A85-4EE0-BD00-74B1E6FF7425}" type="sibTrans" cxnId="{4260309A-FFC1-4169-B16A-BD3B826EFD3A}">
      <dgm:prSet/>
      <dgm:spPr/>
      <dgm:t>
        <a:bodyPr/>
        <a:lstStyle/>
        <a:p>
          <a:endParaRPr lang="en-US"/>
        </a:p>
      </dgm:t>
    </dgm:pt>
    <dgm:pt modelId="{96F8321F-477D-42A3-9DE5-AF228E254CC1}">
      <dgm:prSet/>
      <dgm:spPr/>
      <dgm:t>
        <a:bodyPr/>
        <a:lstStyle/>
        <a:p>
          <a:r>
            <a:rPr lang="bg-BG" dirty="0"/>
            <a:t>Владетелят трябва да защитава целостта на територията и да осигури мир на поданиците си</a:t>
          </a:r>
          <a:endParaRPr lang="en-US" dirty="0"/>
        </a:p>
      </dgm:t>
    </dgm:pt>
    <dgm:pt modelId="{896D99EA-2E89-4364-A731-3A60DF3BCCF8}" type="parTrans" cxnId="{FD3EDB29-67B2-4623-95A4-7A3AE0D3C96D}">
      <dgm:prSet/>
      <dgm:spPr/>
      <dgm:t>
        <a:bodyPr/>
        <a:lstStyle/>
        <a:p>
          <a:endParaRPr lang="en-US"/>
        </a:p>
      </dgm:t>
    </dgm:pt>
    <dgm:pt modelId="{6F5487C5-98CF-4B17-B6D6-7E396C568A0F}" type="sibTrans" cxnId="{FD3EDB29-67B2-4623-95A4-7A3AE0D3C96D}">
      <dgm:prSet/>
      <dgm:spPr/>
      <dgm:t>
        <a:bodyPr/>
        <a:lstStyle/>
        <a:p>
          <a:endParaRPr lang="en-US"/>
        </a:p>
      </dgm:t>
    </dgm:pt>
    <dgm:pt modelId="{A8F8C304-B57A-46ED-82AE-1380952E9745}">
      <dgm:prSet/>
      <dgm:spPr/>
      <dgm:t>
        <a:bodyPr/>
        <a:lstStyle/>
        <a:p>
          <a:r>
            <a:rPr lang="bg-BG" dirty="0"/>
            <a:t>Ролята на народа – има право да избира, главно действащо лице в историята</a:t>
          </a:r>
          <a:endParaRPr lang="en-US" dirty="0"/>
        </a:p>
      </dgm:t>
    </dgm:pt>
    <dgm:pt modelId="{F26E3BF6-8C6C-433E-A7EA-4F93815D23B4}" type="parTrans" cxnId="{1744D5A3-520D-4A79-9D0C-7687C7CC8F8A}">
      <dgm:prSet/>
      <dgm:spPr/>
      <dgm:t>
        <a:bodyPr/>
        <a:lstStyle/>
        <a:p>
          <a:endParaRPr lang="en-US"/>
        </a:p>
      </dgm:t>
    </dgm:pt>
    <dgm:pt modelId="{366D5BC4-53B8-4EFE-90EF-14541D8B483C}" type="sibTrans" cxnId="{1744D5A3-520D-4A79-9D0C-7687C7CC8F8A}">
      <dgm:prSet/>
      <dgm:spPr/>
      <dgm:t>
        <a:bodyPr/>
        <a:lstStyle/>
        <a:p>
          <a:endParaRPr lang="en-US"/>
        </a:p>
      </dgm:t>
    </dgm:pt>
    <dgm:pt modelId="{EFD441C0-3303-4326-8E15-806620C6661A}">
      <dgm:prSet/>
      <dgm:spPr/>
      <dgm:t>
        <a:bodyPr/>
        <a:lstStyle/>
        <a:p>
          <a:r>
            <a:rPr lang="bg-BG" dirty="0"/>
            <a:t>Културата като начин за духовно израстване на народа – Кирил и Методий, християнските книжовници, светците</a:t>
          </a:r>
          <a:endParaRPr lang="en-US" dirty="0"/>
        </a:p>
      </dgm:t>
    </dgm:pt>
    <dgm:pt modelId="{377B0F8F-E059-4501-B66D-FC8C516823A9}" type="parTrans" cxnId="{5F101E9B-E187-4C5E-BFED-D69F0B10D680}">
      <dgm:prSet/>
      <dgm:spPr/>
      <dgm:t>
        <a:bodyPr/>
        <a:lstStyle/>
        <a:p>
          <a:endParaRPr lang="en-US"/>
        </a:p>
      </dgm:t>
    </dgm:pt>
    <dgm:pt modelId="{F5706D76-8C98-4696-BA86-EED8913E7E80}" type="sibTrans" cxnId="{5F101E9B-E187-4C5E-BFED-D69F0B10D680}">
      <dgm:prSet/>
      <dgm:spPr/>
      <dgm:t>
        <a:bodyPr/>
        <a:lstStyle/>
        <a:p>
          <a:endParaRPr lang="en-US"/>
        </a:p>
      </dgm:t>
    </dgm:pt>
    <dgm:pt modelId="{EFE58FF8-FF3B-4D9B-B00E-65356224AC1D}">
      <dgm:prSet/>
      <dgm:spPr/>
      <dgm:t>
        <a:bodyPr/>
        <a:lstStyle/>
        <a:p>
          <a:r>
            <a:rPr lang="bg-BG" dirty="0"/>
            <a:t>Утвърждаване на религията</a:t>
          </a:r>
          <a:endParaRPr lang="en-US" dirty="0"/>
        </a:p>
      </dgm:t>
    </dgm:pt>
    <dgm:pt modelId="{9B72BE0C-4D1E-4400-AC6F-C81770AD3F3D}" type="parTrans" cxnId="{1AAAED29-B6F7-4361-924A-A977BD18B31B}">
      <dgm:prSet/>
      <dgm:spPr/>
      <dgm:t>
        <a:bodyPr/>
        <a:lstStyle/>
        <a:p>
          <a:endParaRPr lang="en-US"/>
        </a:p>
      </dgm:t>
    </dgm:pt>
    <dgm:pt modelId="{039D49DD-0C93-4731-9AF3-9F54D7B4346F}" type="sibTrans" cxnId="{1AAAED29-B6F7-4361-924A-A977BD18B31B}">
      <dgm:prSet/>
      <dgm:spPr/>
      <dgm:t>
        <a:bodyPr/>
        <a:lstStyle/>
        <a:p>
          <a:endParaRPr lang="en-US"/>
        </a:p>
      </dgm:t>
    </dgm:pt>
    <dgm:pt modelId="{04021CB8-E6FF-44E5-A193-D6EEB847EE31}">
      <dgm:prSet/>
      <dgm:spPr/>
      <dgm:t>
        <a:bodyPr/>
        <a:lstStyle/>
        <a:p>
          <a:r>
            <a:rPr lang="bg-BG" dirty="0"/>
            <a:t>Припомнянето на миналото разчупва робския страх</a:t>
          </a:r>
          <a:endParaRPr lang="en-US" dirty="0"/>
        </a:p>
      </dgm:t>
    </dgm:pt>
    <dgm:pt modelId="{4665D2CA-0D81-41C9-8D9B-FD67719C6098}" type="parTrans" cxnId="{4E727BAC-31F0-4952-A3D5-6D3C46BBDE70}">
      <dgm:prSet/>
      <dgm:spPr/>
      <dgm:t>
        <a:bodyPr/>
        <a:lstStyle/>
        <a:p>
          <a:endParaRPr lang="en-US"/>
        </a:p>
      </dgm:t>
    </dgm:pt>
    <dgm:pt modelId="{F1327571-DCEF-4DD5-B97B-4E5B86D5A31B}" type="sibTrans" cxnId="{4E727BAC-31F0-4952-A3D5-6D3C46BBDE70}">
      <dgm:prSet/>
      <dgm:spPr/>
      <dgm:t>
        <a:bodyPr/>
        <a:lstStyle/>
        <a:p>
          <a:endParaRPr lang="en-US"/>
        </a:p>
      </dgm:t>
    </dgm:pt>
    <dgm:pt modelId="{11573632-61E9-4FC7-9CF9-E6C57ACA13B0}" type="pres">
      <dgm:prSet presAssocID="{C68BE1DB-FF5D-43DD-9B70-3AE992536F0C}" presName="diagram" presStyleCnt="0">
        <dgm:presLayoutVars>
          <dgm:dir/>
          <dgm:resizeHandles val="exact"/>
        </dgm:presLayoutVars>
      </dgm:prSet>
      <dgm:spPr/>
    </dgm:pt>
    <dgm:pt modelId="{04714DF9-1167-4E04-B67E-A6E19282F1E0}" type="pres">
      <dgm:prSet presAssocID="{5A85B9DB-FE3B-4B7B-8200-E56D47212AD6}" presName="node" presStyleLbl="node1" presStyleIdx="0" presStyleCnt="6">
        <dgm:presLayoutVars>
          <dgm:bulletEnabled val="1"/>
        </dgm:presLayoutVars>
      </dgm:prSet>
      <dgm:spPr/>
    </dgm:pt>
    <dgm:pt modelId="{F9AA906E-2736-4CEB-81D4-D6FAF207ACA6}" type="pres">
      <dgm:prSet presAssocID="{4AB4B357-4A85-4EE0-BD00-74B1E6FF7425}" presName="sibTrans" presStyleCnt="0"/>
      <dgm:spPr/>
    </dgm:pt>
    <dgm:pt modelId="{71C273E0-6C0E-4467-84EB-D1AB3C4A6A2F}" type="pres">
      <dgm:prSet presAssocID="{96F8321F-477D-42A3-9DE5-AF228E254CC1}" presName="node" presStyleLbl="node1" presStyleIdx="1" presStyleCnt="6">
        <dgm:presLayoutVars>
          <dgm:bulletEnabled val="1"/>
        </dgm:presLayoutVars>
      </dgm:prSet>
      <dgm:spPr/>
    </dgm:pt>
    <dgm:pt modelId="{627694EF-CE20-40DB-A69A-3781795767AE}" type="pres">
      <dgm:prSet presAssocID="{6F5487C5-98CF-4B17-B6D6-7E396C568A0F}" presName="sibTrans" presStyleCnt="0"/>
      <dgm:spPr/>
    </dgm:pt>
    <dgm:pt modelId="{47FD32F8-73EE-40BC-BD14-4AFE5F7B4CAC}" type="pres">
      <dgm:prSet presAssocID="{A8F8C304-B57A-46ED-82AE-1380952E9745}" presName="node" presStyleLbl="node1" presStyleIdx="2" presStyleCnt="6">
        <dgm:presLayoutVars>
          <dgm:bulletEnabled val="1"/>
        </dgm:presLayoutVars>
      </dgm:prSet>
      <dgm:spPr/>
    </dgm:pt>
    <dgm:pt modelId="{8A2169F6-DCE4-4251-92E5-FD2F6CCFE085}" type="pres">
      <dgm:prSet presAssocID="{366D5BC4-53B8-4EFE-90EF-14541D8B483C}" presName="sibTrans" presStyleCnt="0"/>
      <dgm:spPr/>
    </dgm:pt>
    <dgm:pt modelId="{5DD5EA5F-AD53-4DB3-B567-B80C55E54E05}" type="pres">
      <dgm:prSet presAssocID="{EFD441C0-3303-4326-8E15-806620C6661A}" presName="node" presStyleLbl="node1" presStyleIdx="3" presStyleCnt="6">
        <dgm:presLayoutVars>
          <dgm:bulletEnabled val="1"/>
        </dgm:presLayoutVars>
      </dgm:prSet>
      <dgm:spPr/>
    </dgm:pt>
    <dgm:pt modelId="{5A7BFF68-2E93-43DF-9024-A559A940E72D}" type="pres">
      <dgm:prSet presAssocID="{F5706D76-8C98-4696-BA86-EED8913E7E80}" presName="sibTrans" presStyleCnt="0"/>
      <dgm:spPr/>
    </dgm:pt>
    <dgm:pt modelId="{22EDF2CE-44B5-4446-952F-285CF7BF76E1}" type="pres">
      <dgm:prSet presAssocID="{EFE58FF8-FF3B-4D9B-B00E-65356224AC1D}" presName="node" presStyleLbl="node1" presStyleIdx="4" presStyleCnt="6">
        <dgm:presLayoutVars>
          <dgm:bulletEnabled val="1"/>
        </dgm:presLayoutVars>
      </dgm:prSet>
      <dgm:spPr/>
    </dgm:pt>
    <dgm:pt modelId="{97FDCB32-AD05-4B7C-BF67-004FE14A36EC}" type="pres">
      <dgm:prSet presAssocID="{039D49DD-0C93-4731-9AF3-9F54D7B4346F}" presName="sibTrans" presStyleCnt="0"/>
      <dgm:spPr/>
    </dgm:pt>
    <dgm:pt modelId="{B1CA77AD-DC44-4E11-952A-A81E267454FB}" type="pres">
      <dgm:prSet presAssocID="{04021CB8-E6FF-44E5-A193-D6EEB847EE31}" presName="node" presStyleLbl="node1" presStyleIdx="5" presStyleCnt="6">
        <dgm:presLayoutVars>
          <dgm:bulletEnabled val="1"/>
        </dgm:presLayoutVars>
      </dgm:prSet>
      <dgm:spPr/>
    </dgm:pt>
  </dgm:ptLst>
  <dgm:cxnLst>
    <dgm:cxn modelId="{CA18A620-1CE3-4F93-9C90-E557D03EBCAD}" type="presOf" srcId="{EFD441C0-3303-4326-8E15-806620C6661A}" destId="{5DD5EA5F-AD53-4DB3-B567-B80C55E54E05}" srcOrd="0" destOrd="0" presId="urn:microsoft.com/office/officeart/2005/8/layout/default"/>
    <dgm:cxn modelId="{7DE51A24-2B3D-4432-9988-106A90A3D0AC}" type="presOf" srcId="{04021CB8-E6FF-44E5-A193-D6EEB847EE31}" destId="{B1CA77AD-DC44-4E11-952A-A81E267454FB}" srcOrd="0" destOrd="0" presId="urn:microsoft.com/office/officeart/2005/8/layout/default"/>
    <dgm:cxn modelId="{FD3EDB29-67B2-4623-95A4-7A3AE0D3C96D}" srcId="{C68BE1DB-FF5D-43DD-9B70-3AE992536F0C}" destId="{96F8321F-477D-42A3-9DE5-AF228E254CC1}" srcOrd="1" destOrd="0" parTransId="{896D99EA-2E89-4364-A731-3A60DF3BCCF8}" sibTransId="{6F5487C5-98CF-4B17-B6D6-7E396C568A0F}"/>
    <dgm:cxn modelId="{1AAAED29-B6F7-4361-924A-A977BD18B31B}" srcId="{C68BE1DB-FF5D-43DD-9B70-3AE992536F0C}" destId="{EFE58FF8-FF3B-4D9B-B00E-65356224AC1D}" srcOrd="4" destOrd="0" parTransId="{9B72BE0C-4D1E-4400-AC6F-C81770AD3F3D}" sibTransId="{039D49DD-0C93-4731-9AF3-9F54D7B4346F}"/>
    <dgm:cxn modelId="{5212E543-80AB-4AEF-A283-F71CE1BFED43}" type="presOf" srcId="{5A85B9DB-FE3B-4B7B-8200-E56D47212AD6}" destId="{04714DF9-1167-4E04-B67E-A6E19282F1E0}" srcOrd="0" destOrd="0" presId="urn:microsoft.com/office/officeart/2005/8/layout/default"/>
    <dgm:cxn modelId="{820B874C-558B-4B9E-98C8-48C62AB7E161}" type="presOf" srcId="{96F8321F-477D-42A3-9DE5-AF228E254CC1}" destId="{71C273E0-6C0E-4467-84EB-D1AB3C4A6A2F}" srcOrd="0" destOrd="0" presId="urn:microsoft.com/office/officeart/2005/8/layout/default"/>
    <dgm:cxn modelId="{34416059-7E4C-4E55-B056-5FF42392D587}" type="presOf" srcId="{C68BE1DB-FF5D-43DD-9B70-3AE992536F0C}" destId="{11573632-61E9-4FC7-9CF9-E6C57ACA13B0}" srcOrd="0" destOrd="0" presId="urn:microsoft.com/office/officeart/2005/8/layout/default"/>
    <dgm:cxn modelId="{4260309A-FFC1-4169-B16A-BD3B826EFD3A}" srcId="{C68BE1DB-FF5D-43DD-9B70-3AE992536F0C}" destId="{5A85B9DB-FE3B-4B7B-8200-E56D47212AD6}" srcOrd="0" destOrd="0" parTransId="{22F5659B-A81B-4A3C-A8A6-B51C8E50D65C}" sibTransId="{4AB4B357-4A85-4EE0-BD00-74B1E6FF7425}"/>
    <dgm:cxn modelId="{5F101E9B-E187-4C5E-BFED-D69F0B10D680}" srcId="{C68BE1DB-FF5D-43DD-9B70-3AE992536F0C}" destId="{EFD441C0-3303-4326-8E15-806620C6661A}" srcOrd="3" destOrd="0" parTransId="{377B0F8F-E059-4501-B66D-FC8C516823A9}" sibTransId="{F5706D76-8C98-4696-BA86-EED8913E7E80}"/>
    <dgm:cxn modelId="{1744D5A3-520D-4A79-9D0C-7687C7CC8F8A}" srcId="{C68BE1DB-FF5D-43DD-9B70-3AE992536F0C}" destId="{A8F8C304-B57A-46ED-82AE-1380952E9745}" srcOrd="2" destOrd="0" parTransId="{F26E3BF6-8C6C-433E-A7EA-4F93815D23B4}" sibTransId="{366D5BC4-53B8-4EFE-90EF-14541D8B483C}"/>
    <dgm:cxn modelId="{4E727BAC-31F0-4952-A3D5-6D3C46BBDE70}" srcId="{C68BE1DB-FF5D-43DD-9B70-3AE992536F0C}" destId="{04021CB8-E6FF-44E5-A193-D6EEB847EE31}" srcOrd="5" destOrd="0" parTransId="{4665D2CA-0D81-41C9-8D9B-FD67719C6098}" sibTransId="{F1327571-DCEF-4DD5-B97B-4E5B86D5A31B}"/>
    <dgm:cxn modelId="{949388B0-2375-48A7-8335-533C9989AFA5}" type="presOf" srcId="{A8F8C304-B57A-46ED-82AE-1380952E9745}" destId="{47FD32F8-73EE-40BC-BD14-4AFE5F7B4CAC}" srcOrd="0" destOrd="0" presId="urn:microsoft.com/office/officeart/2005/8/layout/default"/>
    <dgm:cxn modelId="{AB3B76E7-9280-418B-AF67-BC9A74C26C61}" type="presOf" srcId="{EFE58FF8-FF3B-4D9B-B00E-65356224AC1D}" destId="{22EDF2CE-44B5-4446-952F-285CF7BF76E1}" srcOrd="0" destOrd="0" presId="urn:microsoft.com/office/officeart/2005/8/layout/default"/>
    <dgm:cxn modelId="{21B9546F-7702-47D8-905A-B9CACB33C4AD}" type="presParOf" srcId="{11573632-61E9-4FC7-9CF9-E6C57ACA13B0}" destId="{04714DF9-1167-4E04-B67E-A6E19282F1E0}" srcOrd="0" destOrd="0" presId="urn:microsoft.com/office/officeart/2005/8/layout/default"/>
    <dgm:cxn modelId="{8B7A8F47-BE07-4CA1-9917-572432C80F2E}" type="presParOf" srcId="{11573632-61E9-4FC7-9CF9-E6C57ACA13B0}" destId="{F9AA906E-2736-4CEB-81D4-D6FAF207ACA6}" srcOrd="1" destOrd="0" presId="urn:microsoft.com/office/officeart/2005/8/layout/default"/>
    <dgm:cxn modelId="{546ADEFF-A29A-4F47-B066-BFAFCD408262}" type="presParOf" srcId="{11573632-61E9-4FC7-9CF9-E6C57ACA13B0}" destId="{71C273E0-6C0E-4467-84EB-D1AB3C4A6A2F}" srcOrd="2" destOrd="0" presId="urn:microsoft.com/office/officeart/2005/8/layout/default"/>
    <dgm:cxn modelId="{8D14187A-71F2-4F6E-B424-65718F55A8B6}" type="presParOf" srcId="{11573632-61E9-4FC7-9CF9-E6C57ACA13B0}" destId="{627694EF-CE20-40DB-A69A-3781795767AE}" srcOrd="3" destOrd="0" presId="urn:microsoft.com/office/officeart/2005/8/layout/default"/>
    <dgm:cxn modelId="{62829093-A0E0-48E4-9129-DDDC41A20108}" type="presParOf" srcId="{11573632-61E9-4FC7-9CF9-E6C57ACA13B0}" destId="{47FD32F8-73EE-40BC-BD14-4AFE5F7B4CAC}" srcOrd="4" destOrd="0" presId="urn:microsoft.com/office/officeart/2005/8/layout/default"/>
    <dgm:cxn modelId="{33E02B9E-862F-43D8-B339-92C75FA2C945}" type="presParOf" srcId="{11573632-61E9-4FC7-9CF9-E6C57ACA13B0}" destId="{8A2169F6-DCE4-4251-92E5-FD2F6CCFE085}" srcOrd="5" destOrd="0" presId="urn:microsoft.com/office/officeart/2005/8/layout/default"/>
    <dgm:cxn modelId="{3A0A4FB7-0BF8-4485-87CB-4E8440BFF9A1}" type="presParOf" srcId="{11573632-61E9-4FC7-9CF9-E6C57ACA13B0}" destId="{5DD5EA5F-AD53-4DB3-B567-B80C55E54E05}" srcOrd="6" destOrd="0" presId="urn:microsoft.com/office/officeart/2005/8/layout/default"/>
    <dgm:cxn modelId="{CBA6150C-CE00-42DF-8642-9AE760FE5CD2}" type="presParOf" srcId="{11573632-61E9-4FC7-9CF9-E6C57ACA13B0}" destId="{5A7BFF68-2E93-43DF-9024-A559A940E72D}" srcOrd="7" destOrd="0" presId="urn:microsoft.com/office/officeart/2005/8/layout/default"/>
    <dgm:cxn modelId="{7934E6CC-57BE-4981-B203-448DB5DFFE45}" type="presParOf" srcId="{11573632-61E9-4FC7-9CF9-E6C57ACA13B0}" destId="{22EDF2CE-44B5-4446-952F-285CF7BF76E1}" srcOrd="8" destOrd="0" presId="urn:microsoft.com/office/officeart/2005/8/layout/default"/>
    <dgm:cxn modelId="{FFB011B8-A499-4004-8F2C-563BFE1E5308}" type="presParOf" srcId="{11573632-61E9-4FC7-9CF9-E6C57ACA13B0}" destId="{97FDCB32-AD05-4B7C-BF67-004FE14A36EC}" srcOrd="9" destOrd="0" presId="urn:microsoft.com/office/officeart/2005/8/layout/default"/>
    <dgm:cxn modelId="{E29B687F-D22E-46CA-A129-C3B57928C2B1}" type="presParOf" srcId="{11573632-61E9-4FC7-9CF9-E6C57ACA13B0}" destId="{B1CA77AD-DC44-4E11-952A-A81E267454F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D6323-CC42-4871-9126-A521A46FA94D}">
      <dsp:nvSpPr>
        <dsp:cNvPr id="0" name=""/>
        <dsp:cNvSpPr/>
      </dsp:nvSpPr>
      <dsp:spPr>
        <a:xfrm>
          <a:off x="0" y="127328"/>
          <a:ext cx="6620505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Историографско съчинение;</a:t>
          </a:r>
          <a:endParaRPr lang="en-US" sz="2100" kern="1200"/>
        </a:p>
      </dsp:txBody>
      <dsp:txXfrm>
        <a:off x="40724" y="168052"/>
        <a:ext cx="6539057" cy="752780"/>
      </dsp:txXfrm>
    </dsp:sp>
    <dsp:sp modelId="{7DA4B1CC-FF7F-4921-A3B7-C21852106097}">
      <dsp:nvSpPr>
        <dsp:cNvPr id="0" name=""/>
        <dsp:cNvSpPr/>
      </dsp:nvSpPr>
      <dsp:spPr>
        <a:xfrm>
          <a:off x="0" y="1022036"/>
          <a:ext cx="6620505" cy="8342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Вторият увод е подчертано публицистичен – програма на Българското национално възраждане;</a:t>
          </a:r>
          <a:endParaRPr lang="en-US" sz="2100" kern="1200"/>
        </a:p>
      </dsp:txBody>
      <dsp:txXfrm>
        <a:off x="40724" y="1062760"/>
        <a:ext cx="6539057" cy="752780"/>
      </dsp:txXfrm>
    </dsp:sp>
    <dsp:sp modelId="{8A38F9F1-EB3D-49E6-9140-98596244ADBF}">
      <dsp:nvSpPr>
        <dsp:cNvPr id="0" name=""/>
        <dsp:cNvSpPr/>
      </dsp:nvSpPr>
      <dsp:spPr>
        <a:xfrm>
          <a:off x="0" y="1916745"/>
          <a:ext cx="6620505" cy="8342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Вторият предговор поставя обществено-политическите проблеми на националната общност; полемичен текст;</a:t>
          </a:r>
          <a:endParaRPr lang="en-US" sz="2100" kern="1200"/>
        </a:p>
      </dsp:txBody>
      <dsp:txXfrm>
        <a:off x="40724" y="1957469"/>
        <a:ext cx="6539057" cy="752780"/>
      </dsp:txXfrm>
    </dsp:sp>
    <dsp:sp modelId="{8D6951B8-F2E6-474E-8CE7-988DBB64B141}">
      <dsp:nvSpPr>
        <dsp:cNvPr id="0" name=""/>
        <dsp:cNvSpPr/>
      </dsp:nvSpPr>
      <dsp:spPr>
        <a:xfrm>
          <a:off x="0" y="2811453"/>
          <a:ext cx="6620505" cy="8342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Елементи на автобиография.</a:t>
          </a:r>
          <a:endParaRPr lang="en-US" sz="2100" kern="1200"/>
        </a:p>
      </dsp:txBody>
      <dsp:txXfrm>
        <a:off x="40724" y="2852177"/>
        <a:ext cx="6539057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746BE-E0BE-4BA8-83D7-E322BE6E4B25}">
      <dsp:nvSpPr>
        <dsp:cNvPr id="0" name=""/>
        <dsp:cNvSpPr/>
      </dsp:nvSpPr>
      <dsp:spPr>
        <a:xfrm>
          <a:off x="0" y="152937"/>
          <a:ext cx="6367912" cy="14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Поставено е след първия увод</a:t>
          </a:r>
          <a:endParaRPr lang="en-US" sz="2100" kern="1200"/>
        </a:p>
      </dsp:txBody>
      <dsp:txXfrm>
        <a:off x="72227" y="225164"/>
        <a:ext cx="6223458" cy="1335120"/>
      </dsp:txXfrm>
    </dsp:sp>
    <dsp:sp modelId="{549DB629-A006-4732-BA63-C512031132D6}">
      <dsp:nvSpPr>
        <dsp:cNvPr id="0" name=""/>
        <dsp:cNvSpPr/>
      </dsp:nvSpPr>
      <dsp:spPr>
        <a:xfrm>
          <a:off x="0" y="1692991"/>
          <a:ext cx="6367912" cy="147957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Насочва вниманието към ползата от историята</a:t>
          </a:r>
          <a:endParaRPr lang="en-US" sz="2100" kern="1200"/>
        </a:p>
      </dsp:txBody>
      <dsp:txXfrm>
        <a:off x="72227" y="1765218"/>
        <a:ext cx="6223458" cy="1335120"/>
      </dsp:txXfrm>
    </dsp:sp>
    <dsp:sp modelId="{62DDF255-2A98-4929-A2FE-8E823482D5A7}">
      <dsp:nvSpPr>
        <dsp:cNvPr id="0" name=""/>
        <dsp:cNvSpPr/>
      </dsp:nvSpPr>
      <dsp:spPr>
        <a:xfrm>
          <a:off x="0" y="3233046"/>
          <a:ext cx="6367912" cy="147957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Ново ренесансово присъствие</a:t>
          </a:r>
          <a:endParaRPr lang="en-US" sz="2100" kern="1200"/>
        </a:p>
      </dsp:txBody>
      <dsp:txXfrm>
        <a:off x="72227" y="3305273"/>
        <a:ext cx="6223458" cy="1335120"/>
      </dsp:txXfrm>
    </dsp:sp>
    <dsp:sp modelId="{B86C9CDC-7148-4C6F-B990-67A89C30ECDD}">
      <dsp:nvSpPr>
        <dsp:cNvPr id="0" name=""/>
        <dsp:cNvSpPr/>
      </dsp:nvSpPr>
      <dsp:spPr>
        <a:xfrm>
          <a:off x="0" y="4773101"/>
          <a:ext cx="6367912" cy="14795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Заглавието на втория увод следва след това на книгата и посочва конкретния адресат на авторовото послание – публиката включва не само образованите читатели, но и неуките слушатели</a:t>
          </a:r>
          <a:endParaRPr lang="en-US" sz="2100" kern="1200"/>
        </a:p>
      </dsp:txBody>
      <dsp:txXfrm>
        <a:off x="72227" y="4845328"/>
        <a:ext cx="6223458" cy="1335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4914-AD3E-4F88-8665-595AC3CEFA25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8591-ABA7-492A-9D45-BBE1258576C2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/>
            <a:t>Две предисловия</a:t>
          </a:r>
          <a:endParaRPr lang="en-US" sz="3600" kern="1200"/>
        </a:p>
      </dsp:txBody>
      <dsp:txXfrm>
        <a:off x="386629" y="907846"/>
        <a:ext cx="2869855" cy="1781889"/>
      </dsp:txXfrm>
    </dsp:sp>
    <dsp:sp modelId="{E0AE5FFA-1963-46C2-99DE-E8FA26B8E96A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6AB5A-418A-4BF2-80D6-F275C5DE8D84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/>
            <a:t>Същинска част</a:t>
          </a:r>
          <a:endParaRPr lang="en-US" sz="3600" kern="1200"/>
        </a:p>
      </dsp:txBody>
      <dsp:txXfrm>
        <a:off x="4029743" y="907846"/>
        <a:ext cx="2869855" cy="1781889"/>
      </dsp:txXfrm>
    </dsp:sp>
    <dsp:sp modelId="{E2C7F385-39DB-40F5-BDAC-9E0E10DE37ED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8D7B6-D491-4AC7-9AC3-84CF1AE4E7F5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/>
            <a:t>Послеслов</a:t>
          </a:r>
          <a:endParaRPr lang="en-US" sz="3600" kern="1200"/>
        </a:p>
      </dsp:txBody>
      <dsp:txXfrm>
        <a:off x="7672857" y="907846"/>
        <a:ext cx="2869855" cy="1781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61FCE-4B0D-494C-BEBC-DB949EABA44E}">
      <dsp:nvSpPr>
        <dsp:cNvPr id="0" name=""/>
        <dsp:cNvSpPr/>
      </dsp:nvSpPr>
      <dsp:spPr>
        <a:xfrm>
          <a:off x="2773" y="270481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„Историческо събрание за българския народ“</a:t>
          </a:r>
          <a:endParaRPr lang="en-US" sz="1400" kern="1200"/>
        </a:p>
      </dsp:txBody>
      <dsp:txXfrm>
        <a:off x="2773" y="270481"/>
        <a:ext cx="2200004" cy="1320002"/>
      </dsp:txXfrm>
    </dsp:sp>
    <dsp:sp modelId="{3F7A3CE5-10CA-4C6A-B51A-9CF3E4DAE9B0}">
      <dsp:nvSpPr>
        <dsp:cNvPr id="0" name=""/>
        <dsp:cNvSpPr/>
      </dsp:nvSpPr>
      <dsp:spPr>
        <a:xfrm>
          <a:off x="2422777" y="270481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„</a:t>
          </a:r>
          <a:r>
            <a:rPr lang="ru-RU" sz="1400" kern="1200"/>
            <a:t>Тук внимавай читателю, ще кажем накратко за сръбските крале </a:t>
          </a:r>
          <a:r>
            <a:rPr lang="bg-BG" sz="1400" kern="1200"/>
            <a:t>“</a:t>
          </a:r>
          <a:endParaRPr lang="en-US" sz="1400" kern="1200"/>
        </a:p>
      </dsp:txBody>
      <dsp:txXfrm>
        <a:off x="2422777" y="270481"/>
        <a:ext cx="2200004" cy="1320002"/>
      </dsp:txXfrm>
    </dsp:sp>
    <dsp:sp modelId="{4C63E30C-E870-492C-AAD0-A653FFABAAC4}">
      <dsp:nvSpPr>
        <dsp:cNvPr id="0" name=""/>
        <dsp:cNvSpPr/>
      </dsp:nvSpPr>
      <dsp:spPr>
        <a:xfrm>
          <a:off x="4842782" y="270481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«Пак завършваме разказа за Константин Шишман»</a:t>
          </a:r>
          <a:endParaRPr lang="en-US" sz="1400" kern="1200"/>
        </a:p>
      </dsp:txBody>
      <dsp:txXfrm>
        <a:off x="4842782" y="270481"/>
        <a:ext cx="2200004" cy="1320002"/>
      </dsp:txXfrm>
    </dsp:sp>
    <dsp:sp modelId="{E353C2B9-7498-4A5E-A1CB-C38F47331B8F}">
      <dsp:nvSpPr>
        <dsp:cNvPr id="0" name=""/>
        <dsp:cNvSpPr/>
      </dsp:nvSpPr>
      <dsp:spPr>
        <a:xfrm>
          <a:off x="7262786" y="270481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«Тук е потребно да се съберат заедно имената на българските крале и царе. Колкото се намират. И кой след кого е царувал»</a:t>
          </a:r>
          <a:endParaRPr lang="en-US" sz="1400" kern="1200"/>
        </a:p>
      </dsp:txBody>
      <dsp:txXfrm>
        <a:off x="7262786" y="270481"/>
        <a:ext cx="2200004" cy="1320002"/>
      </dsp:txXfrm>
    </dsp:sp>
    <dsp:sp modelId="{33030D6A-AC88-4EC4-8F77-F22D579B6DFC}">
      <dsp:nvSpPr>
        <dsp:cNvPr id="0" name=""/>
        <dsp:cNvSpPr/>
      </dsp:nvSpPr>
      <dsp:spPr>
        <a:xfrm>
          <a:off x="1212775" y="1810484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«Събрано накратко колко знаменити били българските крале и царе»</a:t>
          </a:r>
          <a:endParaRPr lang="en-US" sz="1400" kern="1200"/>
        </a:p>
      </dsp:txBody>
      <dsp:txXfrm>
        <a:off x="1212775" y="1810484"/>
        <a:ext cx="2200004" cy="1320002"/>
      </dsp:txXfrm>
    </dsp:sp>
    <dsp:sp modelId="{B80F0FBC-9B43-409B-8252-398BA1EC2B15}">
      <dsp:nvSpPr>
        <dsp:cNvPr id="0" name=""/>
        <dsp:cNvSpPr/>
      </dsp:nvSpPr>
      <dsp:spPr>
        <a:xfrm>
          <a:off x="3632779" y="1810484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„За славянските учители“</a:t>
          </a:r>
          <a:endParaRPr lang="en-US" sz="1400" kern="1200" dirty="0"/>
        </a:p>
      </dsp:txBody>
      <dsp:txXfrm>
        <a:off x="3632779" y="1810484"/>
        <a:ext cx="2200004" cy="1320002"/>
      </dsp:txXfrm>
    </dsp:sp>
    <dsp:sp modelId="{C8C6994C-4FF1-4A90-A0F3-F275F8AF38F3}">
      <dsp:nvSpPr>
        <dsp:cNvPr id="0" name=""/>
        <dsp:cNvSpPr/>
      </dsp:nvSpPr>
      <dsp:spPr>
        <a:xfrm>
          <a:off x="6052784" y="1810484"/>
          <a:ext cx="2200004" cy="13200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„</a:t>
          </a:r>
          <a:r>
            <a:rPr lang="ru-RU" sz="1400" kern="1200"/>
            <a:t>Тук събрахме накратко имената на българските светци, колкото са просияли от българския народ в последно време </a:t>
          </a:r>
          <a:r>
            <a:rPr lang="bg-BG" sz="1400" kern="1200"/>
            <a:t>“</a:t>
          </a:r>
          <a:endParaRPr lang="en-US" sz="1400" kern="1200"/>
        </a:p>
      </dsp:txBody>
      <dsp:txXfrm>
        <a:off x="6052784" y="1810484"/>
        <a:ext cx="2200004" cy="1320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59C5F-6A87-4E26-AE76-36A3E82B292D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73C5B-19BF-4840-B29E-213AD2CF395C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Отношението към чуждопоклонниците – глаголът „влачиш“ изразява презрението и отричането на предателското поведение; тяхното поведение е безгръбначно, прилича на змията, която се поддава на изкушения и предателство</a:t>
          </a:r>
          <a:endParaRPr lang="en-US" sz="2200" kern="1200" dirty="0"/>
        </a:p>
      </dsp:txBody>
      <dsp:txXfrm>
        <a:off x="706207" y="551349"/>
        <a:ext cx="4264426" cy="2647776"/>
      </dsp:txXfrm>
    </dsp:sp>
    <dsp:sp modelId="{DFD68BCE-3D91-40DC-A72E-23C9C39D981E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119DA-BEA8-4A41-8551-14693CA12F83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Книгата като своеобразна национална Библия</a:t>
          </a:r>
          <a:endParaRPr lang="en-US" sz="2200" kern="1200"/>
        </a:p>
      </dsp:txBody>
      <dsp:txXfrm>
        <a:off x="6119647" y="551349"/>
        <a:ext cx="4264426" cy="2647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4DF9-1167-4E04-B67E-A6E19282F1E0}">
      <dsp:nvSpPr>
        <dsp:cNvPr id="0" name=""/>
        <dsp:cNvSpPr/>
      </dsp:nvSpPr>
      <dsp:spPr>
        <a:xfrm>
          <a:off x="620573" y="1382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Оформяне на възгледа за формиране на държавна институция – пр. с Асен Първи и международното му признание</a:t>
          </a:r>
          <a:endParaRPr lang="en-US" sz="1500" kern="1200" dirty="0"/>
        </a:p>
      </dsp:txBody>
      <dsp:txXfrm>
        <a:off x="620573" y="1382"/>
        <a:ext cx="2331270" cy="1398762"/>
      </dsp:txXfrm>
    </dsp:sp>
    <dsp:sp modelId="{71C273E0-6C0E-4467-84EB-D1AB3C4A6A2F}">
      <dsp:nvSpPr>
        <dsp:cNvPr id="0" name=""/>
        <dsp:cNvSpPr/>
      </dsp:nvSpPr>
      <dsp:spPr>
        <a:xfrm>
          <a:off x="3184971" y="1382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Владетелят трябва да защитава целостта на територията и да осигури мир на поданиците си</a:t>
          </a:r>
          <a:endParaRPr lang="en-US" sz="1500" kern="1200" dirty="0"/>
        </a:p>
      </dsp:txBody>
      <dsp:txXfrm>
        <a:off x="3184971" y="1382"/>
        <a:ext cx="2331270" cy="1398762"/>
      </dsp:txXfrm>
    </dsp:sp>
    <dsp:sp modelId="{47FD32F8-73EE-40BC-BD14-4AFE5F7B4CAC}">
      <dsp:nvSpPr>
        <dsp:cNvPr id="0" name=""/>
        <dsp:cNvSpPr/>
      </dsp:nvSpPr>
      <dsp:spPr>
        <a:xfrm>
          <a:off x="620573" y="1633271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Ролята на народа – има право да избира, главно действащо лице в историята</a:t>
          </a:r>
          <a:endParaRPr lang="en-US" sz="1500" kern="1200" dirty="0"/>
        </a:p>
      </dsp:txBody>
      <dsp:txXfrm>
        <a:off x="620573" y="1633271"/>
        <a:ext cx="2331270" cy="1398762"/>
      </dsp:txXfrm>
    </dsp:sp>
    <dsp:sp modelId="{5DD5EA5F-AD53-4DB3-B567-B80C55E54E05}">
      <dsp:nvSpPr>
        <dsp:cNvPr id="0" name=""/>
        <dsp:cNvSpPr/>
      </dsp:nvSpPr>
      <dsp:spPr>
        <a:xfrm>
          <a:off x="3184971" y="1633271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Културата като начин за духовно израстване на народа – Кирил и Методий, християнските книжовници, светците</a:t>
          </a:r>
          <a:endParaRPr lang="en-US" sz="1500" kern="1200" dirty="0"/>
        </a:p>
      </dsp:txBody>
      <dsp:txXfrm>
        <a:off x="3184971" y="1633271"/>
        <a:ext cx="2331270" cy="1398762"/>
      </dsp:txXfrm>
    </dsp:sp>
    <dsp:sp modelId="{22EDF2CE-44B5-4446-952F-285CF7BF76E1}">
      <dsp:nvSpPr>
        <dsp:cNvPr id="0" name=""/>
        <dsp:cNvSpPr/>
      </dsp:nvSpPr>
      <dsp:spPr>
        <a:xfrm>
          <a:off x="620573" y="3265161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Утвърждаване на религията</a:t>
          </a:r>
          <a:endParaRPr lang="en-US" sz="1500" kern="1200" dirty="0"/>
        </a:p>
      </dsp:txBody>
      <dsp:txXfrm>
        <a:off x="620573" y="3265161"/>
        <a:ext cx="2331270" cy="1398762"/>
      </dsp:txXfrm>
    </dsp:sp>
    <dsp:sp modelId="{B1CA77AD-DC44-4E11-952A-A81E267454FB}">
      <dsp:nvSpPr>
        <dsp:cNvPr id="0" name=""/>
        <dsp:cNvSpPr/>
      </dsp:nvSpPr>
      <dsp:spPr>
        <a:xfrm>
          <a:off x="3184971" y="3265161"/>
          <a:ext cx="2331270" cy="1398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kern="1200" dirty="0"/>
            <a:t>Припомнянето на миналото разчупва робския страх</a:t>
          </a:r>
          <a:endParaRPr lang="en-US" sz="1500" kern="1200" dirty="0"/>
        </a:p>
      </dsp:txBody>
      <dsp:txXfrm>
        <a:off x="3184971" y="3265161"/>
        <a:ext cx="2331270" cy="139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D0B90B-0F07-4BEE-A646-D9283E5F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C5C3277-C11F-4E8D-8918-01D121429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0136698-2E34-4DE0-BA39-63D3BFC2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47167F0-DD20-47FC-B900-7E2D8078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88FCDA8-D770-453E-8060-2BD5ADC0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2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06EB69A-F77B-4BCE-812E-98F63A14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6367440-9EAA-4A40-A0D1-3B05C6E2F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E87CF78-7E53-401A-8951-8D767F4A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00F3C57-52AA-4C84-9E97-539F4CE8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2C64F4E-FB0F-4E8C-B7E1-8340A0F2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580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B4C918B0-6608-4B10-B1F6-3CB772B8D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A9D82E6-9406-438E-851A-37D325D6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D4BD32F-802A-4BAF-AE45-F3E9B688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D091178-6B3C-4CE3-8487-CEEA496E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55078A5-71BF-450A-9AAD-962A7788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84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7910FC-30E6-451A-B504-6D82440C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2ED726D-2462-4E6C-ABA0-64F12EE1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58548C9-D06A-4768-A953-A028796E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A42FF17-7F5B-407F-B247-E8C8A953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F92FF77-96FE-466C-A2A5-B2D51B5D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91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5E22246-C79D-4EC2-886C-A50BA359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D038667-A9C8-402E-AC0A-661C11B1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B0325DD-FA4D-47D4-95D5-DDE22135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6606329-95E5-4A86-B281-3ED309AB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56120F8-06E6-47C4-AB7A-FC4A04B1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62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EE293A-C963-4A19-81A9-5C4DF37B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ADB768C-0965-4211-8C6D-C05948F33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983A00E-4A0C-4D0C-8DDD-C19AEA23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D0895C3-57A0-4777-BD07-3B39D7C8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B3EE639-BA00-4744-B8BE-F4E547AA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A0FB973-AE09-4ADB-9E28-70BDA350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38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A208D3-D4A9-4AE7-B9B4-B767E4FE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040FA2B-C188-49FD-9C49-4429FB3A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3EB851E0-F675-4BBC-8D70-78DEFE8C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90043290-5368-4213-94A4-12F9F5FC8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C543DA37-E8A9-4E18-98D8-D80C2ADD1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F438C16C-98C0-4BB3-ADFE-EDB6D227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918D771-10CD-4A70-8034-8D98D23F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ADABEAA-298E-4D93-BD6A-E37D3468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19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BC29E5D-A366-428B-9660-81F4BAA7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80B65A66-9245-4F5A-93C9-07B11D1A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7E4C4329-E527-46DD-84D0-7908FFA6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C7D7CFDF-2E93-4D36-B8BB-7B9306FD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979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39EA208F-1DEC-4B5D-85AC-FB1AD8B1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C85F8D9-D98B-4FC3-87C0-DE839BB9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998E3A21-DF63-4611-B286-2F162EE8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8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FBE5DDC-8F29-4C14-B388-D5AECE9B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FDE670-8364-4089-B7BD-025C6933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310BA5B-5822-47BF-B2F6-D1170C255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E5FC861-26BB-4DF4-89CE-3A325914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9AA8E72-2E0E-4E75-9ECF-A5E9F9D2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7750FAD-82E0-42BB-A2B5-F73BB05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583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3553C2-0339-4443-86D2-5CA9BE9F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4D340A26-5424-4342-9771-AC7A9E01E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65B77DA-2CBF-4266-984A-A279E91C1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A8D132E-A2BB-4C62-9BCF-547AD644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CAF8D9D2-F818-428E-BBB0-2C258886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2DA71CD-E257-4004-868C-5E4A0CE4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18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D8D71E60-BF9D-4E2C-A86E-A3A23DF1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89B485A-ACED-448E-A772-11A0DE03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7A7EFC0-7C5D-4E22-AFBA-9148D8E9E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21D8-B6F5-41E6-B226-AD389CAE3F66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DF4B109-8BDE-4379-9239-A796358CE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AE7D0A1-5516-4694-9690-7E689629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1D17-EB0E-4C40-B1B3-DE61DB8E35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1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0DD747E-E2C7-410C-88A6-B357506A7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82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AFF28F-CCD0-4EAD-9BBC-E124F4342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bg-BG" sz="6600"/>
              <a:t>„История славянобългарска“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58CB018-06A5-4860-9FA7-CFE562E66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bg-BG" sz="2200"/>
              <a:t>Величественото българско минало – основание за национална гордост</a:t>
            </a:r>
          </a:p>
        </p:txBody>
      </p:sp>
    </p:spTree>
    <p:extLst>
      <p:ext uri="{BB962C8B-B14F-4D97-AF65-F5344CB8AC3E}">
        <p14:creationId xmlns:p14="http://schemas.microsoft.com/office/powerpoint/2010/main" val="206318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E4FBD2E-9C2C-4D0D-AB2C-05D7C59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bg-BG" dirty="0"/>
              <a:t>Послеслов</a:t>
            </a:r>
            <a:endParaRPr lang="bg-BG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145C04D-2E2B-4240-87F9-E2F485F5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err="1"/>
              <a:t>Това</a:t>
            </a:r>
            <a:r>
              <a:rPr lang="ru-RU" sz="2000" dirty="0"/>
              <a:t> е най-</a:t>
            </a:r>
            <a:r>
              <a:rPr lang="ru-RU" sz="2000" dirty="0" err="1"/>
              <a:t>кратката</a:t>
            </a:r>
            <a:r>
              <a:rPr lang="ru-RU" sz="2000" dirty="0"/>
              <a:t> част на </a:t>
            </a:r>
            <a:r>
              <a:rPr lang="ru-RU" sz="2000" dirty="0" err="1"/>
              <a:t>Историята</a:t>
            </a:r>
            <a:r>
              <a:rPr lang="ru-RU" sz="2000" dirty="0"/>
              <a:t> и </a:t>
            </a:r>
            <a:r>
              <a:rPr lang="ru-RU" sz="2000" dirty="0" err="1"/>
              <a:t>представлява</a:t>
            </a:r>
            <a:r>
              <a:rPr lang="ru-RU" sz="2000" dirty="0"/>
              <a:t> </a:t>
            </a:r>
            <a:r>
              <a:rPr lang="ru-RU" sz="2000" dirty="0" err="1"/>
              <a:t>авторски</a:t>
            </a:r>
            <a:r>
              <a:rPr lang="ru-RU" sz="2000" dirty="0"/>
              <a:t> текст, </a:t>
            </a:r>
            <a:r>
              <a:rPr lang="ru-RU" sz="2000" dirty="0" err="1"/>
              <a:t>който</a:t>
            </a:r>
            <a:r>
              <a:rPr lang="ru-RU" sz="2000" dirty="0"/>
              <a:t> </a:t>
            </a:r>
            <a:r>
              <a:rPr lang="ru-RU" sz="2000" dirty="0" err="1"/>
              <a:t>представя</a:t>
            </a:r>
            <a:r>
              <a:rPr lang="ru-RU" sz="2000" dirty="0"/>
              <a:t> </a:t>
            </a:r>
            <a:r>
              <a:rPr lang="ru-RU" sz="2000" dirty="0" err="1"/>
              <a:t>лични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за Паисий ('„'Не </a:t>
            </a:r>
            <a:r>
              <a:rPr lang="ru-RU" sz="2000" dirty="0" err="1"/>
              <a:t>съм</a:t>
            </a:r>
            <a:r>
              <a:rPr lang="ru-RU" sz="2000" dirty="0"/>
              <a:t> учил никак </a:t>
            </a:r>
            <a:r>
              <a:rPr lang="ru-RU" sz="2000" dirty="0" err="1"/>
              <a:t>нито</a:t>
            </a:r>
            <a:r>
              <a:rPr lang="ru-RU" sz="2000" dirty="0"/>
              <a:t> </a:t>
            </a:r>
            <a:r>
              <a:rPr lang="ru-RU" sz="2000" dirty="0" err="1"/>
              <a:t>граматика</a:t>
            </a:r>
            <a:r>
              <a:rPr lang="ru-RU" sz="2000" dirty="0"/>
              <a:t>, </a:t>
            </a:r>
            <a:r>
              <a:rPr lang="ru-RU" sz="2000" dirty="0" err="1"/>
              <a:t>нито</a:t>
            </a:r>
            <a:r>
              <a:rPr lang="ru-RU" sz="2000" dirty="0"/>
              <a:t> светски науки...“), </a:t>
            </a:r>
            <a:r>
              <a:rPr lang="ru-RU" sz="2000" dirty="0" err="1"/>
              <a:t>изяснява</a:t>
            </a:r>
            <a:r>
              <a:rPr lang="ru-RU" sz="2000" dirty="0"/>
              <a:t> </a:t>
            </a:r>
            <a:r>
              <a:rPr lang="ru-RU" sz="2000" dirty="0" err="1"/>
              <a:t>мотивите</a:t>
            </a:r>
            <a:r>
              <a:rPr lang="ru-RU" sz="2000" dirty="0"/>
              <a:t>, </a:t>
            </a:r>
            <a:r>
              <a:rPr lang="ru-RU" sz="2000" dirty="0" err="1"/>
              <a:t>поради</a:t>
            </a:r>
            <a:r>
              <a:rPr lang="ru-RU" sz="2000" dirty="0"/>
              <a:t> </a:t>
            </a:r>
            <a:r>
              <a:rPr lang="ru-RU" sz="2000" dirty="0" err="1"/>
              <a:t>които</a:t>
            </a:r>
            <a:r>
              <a:rPr lang="ru-RU" sz="2000" dirty="0"/>
              <a:t> е написал „История </a:t>
            </a:r>
            <a:r>
              <a:rPr lang="ru-RU" sz="2000" dirty="0" err="1"/>
              <a:t>славянобългарска</a:t>
            </a:r>
            <a:r>
              <a:rPr lang="ru-RU" sz="2000" dirty="0"/>
              <a:t>“(„</a:t>
            </a:r>
            <a:r>
              <a:rPr lang="ru-RU" sz="2000" dirty="0" err="1"/>
              <a:t>Разяждаше</a:t>
            </a:r>
            <a:r>
              <a:rPr lang="ru-RU" sz="2000" dirty="0"/>
              <a:t> ме постепенно </a:t>
            </a:r>
            <a:r>
              <a:rPr lang="ru-RU" sz="2000" dirty="0" err="1"/>
              <a:t>ревност</a:t>
            </a:r>
            <a:r>
              <a:rPr lang="ru-RU" sz="2000" dirty="0"/>
              <a:t> и </a:t>
            </a:r>
            <a:r>
              <a:rPr lang="ru-RU" sz="2000" dirty="0" err="1"/>
              <a:t>жалост</a:t>
            </a:r>
            <a:r>
              <a:rPr lang="ru-RU" sz="2000" dirty="0"/>
              <a:t> за моя </a:t>
            </a:r>
            <a:r>
              <a:rPr lang="ru-RU" sz="2000" dirty="0" err="1"/>
              <a:t>български</a:t>
            </a:r>
            <a:r>
              <a:rPr lang="ru-RU" sz="2000" dirty="0"/>
              <a:t> род, че </a:t>
            </a:r>
            <a:r>
              <a:rPr lang="ru-RU" sz="2000" dirty="0" err="1"/>
              <a:t>няма</a:t>
            </a:r>
            <a:r>
              <a:rPr lang="ru-RU" sz="2000" dirty="0"/>
              <a:t> </a:t>
            </a:r>
            <a:r>
              <a:rPr lang="ru-RU" sz="2000" dirty="0" err="1"/>
              <a:t>наедно</a:t>
            </a:r>
            <a:r>
              <a:rPr lang="ru-RU" sz="2000" dirty="0"/>
              <a:t> </a:t>
            </a:r>
            <a:r>
              <a:rPr lang="ru-RU" sz="2000" dirty="0" err="1"/>
              <a:t>събрана</a:t>
            </a:r>
            <a:r>
              <a:rPr lang="ru-RU" sz="2000" dirty="0"/>
              <a:t> история за </a:t>
            </a:r>
            <a:r>
              <a:rPr lang="ru-RU" sz="2000" dirty="0" err="1"/>
              <a:t>преславните</a:t>
            </a:r>
            <a:r>
              <a:rPr lang="ru-RU" sz="2000" dirty="0"/>
              <a:t> деяния от </a:t>
            </a:r>
            <a:r>
              <a:rPr lang="ru-RU" sz="2000" dirty="0" err="1"/>
              <a:t>първите</a:t>
            </a:r>
            <a:r>
              <a:rPr lang="ru-RU" sz="2000" dirty="0"/>
              <a:t> времена на </a:t>
            </a:r>
            <a:r>
              <a:rPr lang="ru-RU" sz="2000" dirty="0" err="1"/>
              <a:t>нашия</a:t>
            </a:r>
            <a:r>
              <a:rPr lang="ru-RU" sz="2000" dirty="0"/>
              <a:t> род, </a:t>
            </a:r>
            <a:r>
              <a:rPr lang="ru-RU" sz="2000" dirty="0" err="1"/>
              <a:t>светци</a:t>
            </a:r>
            <a:r>
              <a:rPr lang="ru-RU" sz="2000" dirty="0"/>
              <a:t> и царе“. ) и </a:t>
            </a:r>
            <a:r>
              <a:rPr lang="ru-RU" sz="2000" dirty="0" err="1"/>
              <a:t>дава</a:t>
            </a:r>
            <a:r>
              <a:rPr lang="ru-RU" sz="2000" dirty="0"/>
              <a:t> сведения за </a:t>
            </a:r>
            <a:r>
              <a:rPr lang="ru-RU" sz="2000" dirty="0" err="1"/>
              <a:t>ползваните</a:t>
            </a:r>
            <a:r>
              <a:rPr lang="ru-RU" sz="2000" dirty="0"/>
              <a:t> </a:t>
            </a:r>
            <a:r>
              <a:rPr lang="ru-RU" sz="2000" dirty="0" err="1"/>
              <a:t>източници</a:t>
            </a:r>
            <a:r>
              <a:rPr lang="ru-RU" sz="2000" dirty="0"/>
              <a:t> („Аз, Паисия, </a:t>
            </a:r>
            <a:r>
              <a:rPr lang="ru-RU" sz="2000" dirty="0" err="1"/>
              <a:t>йеромонах</a:t>
            </a:r>
            <a:r>
              <a:rPr lang="ru-RU" sz="2000" dirty="0"/>
              <a:t> и </a:t>
            </a:r>
            <a:r>
              <a:rPr lang="ru-RU" sz="2000" dirty="0" err="1"/>
              <a:t>проигумен</a:t>
            </a:r>
            <a:r>
              <a:rPr lang="ru-RU" sz="2000" dirty="0"/>
              <a:t> </a:t>
            </a:r>
            <a:r>
              <a:rPr lang="ru-RU" sz="2000" dirty="0" err="1"/>
              <a:t>хилендарски</a:t>
            </a:r>
            <a:r>
              <a:rPr lang="ru-RU" sz="2000" dirty="0"/>
              <a:t>, </a:t>
            </a:r>
            <a:r>
              <a:rPr lang="ru-RU" sz="2000" dirty="0" err="1"/>
              <a:t>събрах</a:t>
            </a:r>
            <a:r>
              <a:rPr lang="ru-RU" sz="2000" dirty="0"/>
              <a:t> и </a:t>
            </a:r>
            <a:r>
              <a:rPr lang="ru-RU" sz="2000" dirty="0" err="1"/>
              <a:t>написах</a:t>
            </a:r>
            <a:r>
              <a:rPr lang="ru-RU" sz="2000" dirty="0"/>
              <a:t>, от </a:t>
            </a:r>
            <a:r>
              <a:rPr lang="ru-RU" sz="2000" dirty="0" err="1"/>
              <a:t>руските</a:t>
            </a:r>
            <a:r>
              <a:rPr lang="ru-RU" sz="2000" dirty="0"/>
              <a:t> прости речи </a:t>
            </a:r>
            <a:r>
              <a:rPr lang="ru-RU" sz="2000" dirty="0" err="1"/>
              <a:t>преведох</a:t>
            </a:r>
            <a:r>
              <a:rPr lang="ru-RU" sz="2000" dirty="0"/>
              <a:t> на </a:t>
            </a:r>
            <a:r>
              <a:rPr lang="ru-RU" sz="2000" dirty="0" err="1"/>
              <a:t>българските</a:t>
            </a:r>
            <a:r>
              <a:rPr lang="ru-RU" sz="2000" dirty="0"/>
              <a:t> и </a:t>
            </a:r>
            <a:r>
              <a:rPr lang="ru-RU" sz="2000" dirty="0" err="1"/>
              <a:t>славянски</a:t>
            </a:r>
            <a:r>
              <a:rPr lang="ru-RU" sz="2000" dirty="0"/>
              <a:t> прости речи... и в </a:t>
            </a:r>
            <a:r>
              <a:rPr lang="ru-RU" sz="2000" dirty="0" err="1"/>
              <a:t>немска</a:t>
            </a:r>
            <a:r>
              <a:rPr lang="ru-RU" sz="2000" dirty="0"/>
              <a:t> </a:t>
            </a:r>
            <a:r>
              <a:rPr lang="ru-RU" sz="2000" dirty="0" err="1"/>
              <a:t>земя</a:t>
            </a:r>
            <a:r>
              <a:rPr lang="ru-RU" sz="2000" dirty="0"/>
              <a:t> </a:t>
            </a:r>
            <a:r>
              <a:rPr lang="ru-RU" sz="2000" dirty="0" err="1"/>
              <a:t>повече</a:t>
            </a:r>
            <a:r>
              <a:rPr lang="ru-RU" sz="2000" dirty="0"/>
              <a:t> с </a:t>
            </a:r>
            <a:r>
              <a:rPr lang="ru-RU" sz="2000" dirty="0" err="1"/>
              <a:t>това</a:t>
            </a:r>
            <a:r>
              <a:rPr lang="ru-RU" sz="2000" dirty="0"/>
              <a:t> намерение </a:t>
            </a:r>
            <a:r>
              <a:rPr lang="ru-RU" sz="2000" dirty="0" err="1"/>
              <a:t>ходих</a:t>
            </a:r>
            <a:r>
              <a:rPr lang="ru-RU" sz="2000" dirty="0"/>
              <a:t>. Там </a:t>
            </a:r>
            <a:r>
              <a:rPr lang="ru-RU" sz="2000" dirty="0" err="1"/>
              <a:t>намерих</a:t>
            </a:r>
            <a:r>
              <a:rPr lang="ru-RU" sz="2000" dirty="0"/>
              <a:t> </a:t>
            </a:r>
            <a:r>
              <a:rPr lang="ru-RU" sz="2000" dirty="0" err="1"/>
              <a:t>Маврубировата</a:t>
            </a:r>
            <a:r>
              <a:rPr lang="ru-RU" sz="2000" dirty="0"/>
              <a:t> история за </a:t>
            </a:r>
            <a:r>
              <a:rPr lang="ru-RU" sz="2000" dirty="0" err="1"/>
              <a:t>сърбите</a:t>
            </a:r>
            <a:r>
              <a:rPr lang="ru-RU" sz="2000" dirty="0"/>
              <a:t> и </a:t>
            </a:r>
            <a:r>
              <a:rPr lang="ru-RU" sz="2000" dirty="0" err="1"/>
              <a:t>българите</a:t>
            </a:r>
            <a:r>
              <a:rPr lang="ru-RU" sz="2000" dirty="0"/>
              <a:t>“).</a:t>
            </a:r>
          </a:p>
          <a:p>
            <a:r>
              <a:rPr lang="ru-RU" sz="2000" dirty="0"/>
              <a:t>Публицистичен тон.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19687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960736-3C69-4DDE-A6C4-4BA2970A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bg-BG" sz="4000" dirty="0"/>
              <a:t>Композиция на втория предговор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D22AD7-71AF-43CE-A6B2-AFB0B29E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sz="2000"/>
              <a:t>Обръщението към родолюбците и към родоотстъпниците за необходимостта от познаването на миналото;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000"/>
              <a:t>Аргументите, с които Паисий оборва тезите на отцеругателите и доказва превъзходството на българите над гърците;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000"/>
              <a:t>Творческата история на създаването на произведението и някои от източниците, които е използвал Паисий</a:t>
            </a:r>
            <a:endParaRPr lang="en-US" sz="2000"/>
          </a:p>
        </p:txBody>
      </p:sp>
      <p:pic>
        <p:nvPicPr>
          <p:cNvPr id="4" name="Контейнер за съдържание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CEEB5E45-FBDE-4C1A-8A5F-4D167A849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1" r="17052" b="-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77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968232-D858-4D82-9614-886A326D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5715000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Проблемите и конфликтите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1D707-5E7F-4B7C-910D-94A83595D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2911498D-5800-4CEA-A5CA-A845220FAED9}"/>
              </a:ext>
            </a:extLst>
          </p:cNvPr>
          <p:cNvSpPr txBox="1"/>
          <p:nvPr/>
        </p:nvSpPr>
        <p:spPr>
          <a:xfrm>
            <a:off x="1197864" y="2399100"/>
            <a:ext cx="5715000" cy="356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Значението на историческото минало;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Гордостта и срама от българската принадлежност;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Моралното превъзходство на българите над гърците;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Опозицията свое-чуждо и конфликтът между тези, които се гордеят със своя род и език, и ония, които се срамуват от произхода си.</a:t>
            </a:r>
          </a:p>
        </p:txBody>
      </p:sp>
      <p:pic>
        <p:nvPicPr>
          <p:cNvPr id="4" name="Контейнер за съдържание 3" descr="Картина, която съдържа текст, тъмен&#10;&#10;Описанието е генерирано автоматично">
            <a:extLst>
              <a:ext uri="{FF2B5EF4-FFF2-40B4-BE49-F238E27FC236}">
                <a16:creationId xmlns:a16="http://schemas.microsoft.com/office/drawing/2014/main" id="{35BEFED8-CFF5-4493-8AF7-739DB63DD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63" r="21666" b="2"/>
          <a:stretch/>
        </p:blipFill>
        <p:spPr>
          <a:xfrm>
            <a:off x="7553810" y="891540"/>
            <a:ext cx="3600607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62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365874-F80B-436D-B928-1E58A5B3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Ценностите</a:t>
            </a:r>
            <a:r>
              <a:rPr lang="en-US" sz="3400" dirty="0"/>
              <a:t>, </a:t>
            </a:r>
            <a:r>
              <a:rPr lang="en-US" sz="3400" dirty="0" err="1"/>
              <a:t>идеите</a:t>
            </a:r>
            <a:r>
              <a:rPr lang="en-US" sz="3400" dirty="0"/>
              <a:t> и </a:t>
            </a:r>
            <a:r>
              <a:rPr lang="en-US" sz="3400" dirty="0" err="1"/>
              <a:t>посланията</a:t>
            </a:r>
            <a:r>
              <a:rPr lang="en-US" sz="3400" dirty="0"/>
              <a:t> </a:t>
            </a:r>
            <a:r>
              <a:rPr lang="en-US" sz="3400" dirty="0" err="1"/>
              <a:t>на</a:t>
            </a:r>
            <a:r>
              <a:rPr lang="en-US" sz="3400" dirty="0"/>
              <a:t> </a:t>
            </a:r>
            <a:r>
              <a:rPr lang="en-US" sz="3400" dirty="0" err="1"/>
              <a:t>втория</a:t>
            </a:r>
            <a:r>
              <a:rPr lang="en-US" sz="3400" dirty="0"/>
              <a:t> </a:t>
            </a:r>
            <a:r>
              <a:rPr lang="en-US" sz="3400" dirty="0" err="1"/>
              <a:t>предговор</a:t>
            </a:r>
            <a:endParaRPr lang="en-US" sz="3400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664D190-C952-4C1C-BB0F-9FF32C21369C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Ключови</a:t>
            </a:r>
            <a:r>
              <a:rPr lang="en-US" sz="2000" dirty="0"/>
              <a:t> </a:t>
            </a:r>
            <a:r>
              <a:rPr lang="en-US" sz="2000" dirty="0" err="1"/>
              <a:t>понятия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националната</a:t>
            </a:r>
            <a:r>
              <a:rPr lang="en-US" sz="2000" dirty="0"/>
              <a:t>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идентичност</a:t>
            </a:r>
            <a:r>
              <a:rPr lang="en-US" sz="2000" dirty="0"/>
              <a:t>: </a:t>
            </a:r>
            <a:r>
              <a:rPr lang="en-US" sz="2000" dirty="0" err="1"/>
              <a:t>народ-вяра-език-отечество</a:t>
            </a:r>
            <a:r>
              <a:rPr lang="en-US" sz="2000" dirty="0"/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Идеята</a:t>
            </a:r>
            <a:r>
              <a:rPr lang="en-US" sz="2000" dirty="0"/>
              <a:t>, </a:t>
            </a:r>
            <a:r>
              <a:rPr lang="en-US" sz="2000" dirty="0" err="1"/>
              <a:t>че</a:t>
            </a:r>
            <a:r>
              <a:rPr lang="en-US" sz="2000" dirty="0"/>
              <a:t> </a:t>
            </a:r>
            <a:r>
              <a:rPr lang="en-US" sz="2000" dirty="0" err="1"/>
              <a:t>народ</a:t>
            </a:r>
            <a:r>
              <a:rPr lang="en-US" sz="2000" dirty="0"/>
              <a:t>, </a:t>
            </a:r>
            <a:r>
              <a:rPr lang="en-US" sz="2000" dirty="0" err="1"/>
              <a:t>който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познава</a:t>
            </a:r>
            <a:r>
              <a:rPr lang="en-US" sz="2000" dirty="0"/>
              <a:t> </a:t>
            </a:r>
            <a:r>
              <a:rPr lang="en-US" sz="2000" dirty="0" err="1"/>
              <a:t>миналото</a:t>
            </a:r>
            <a:r>
              <a:rPr lang="en-US" sz="2000" dirty="0"/>
              <a:t> </a:t>
            </a:r>
            <a:r>
              <a:rPr lang="en-US" sz="2000" dirty="0" err="1"/>
              <a:t>си</a:t>
            </a:r>
            <a:r>
              <a:rPr lang="en-US" sz="2000" dirty="0"/>
              <a:t>, </a:t>
            </a:r>
            <a:r>
              <a:rPr lang="en-US" sz="2000" dirty="0" err="1"/>
              <a:t>няма</a:t>
            </a:r>
            <a:r>
              <a:rPr lang="en-US" sz="2000" dirty="0"/>
              <a:t> </a:t>
            </a:r>
            <a:r>
              <a:rPr lang="en-US" sz="2000" dirty="0" err="1"/>
              <a:t>право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бъдеще</a:t>
            </a:r>
            <a:r>
              <a:rPr lang="en-US" sz="2000" dirty="0"/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Важно</a:t>
            </a:r>
            <a:r>
              <a:rPr lang="en-US" sz="2000" dirty="0"/>
              <a:t> е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знаят</a:t>
            </a:r>
            <a:r>
              <a:rPr lang="en-US" sz="2000" dirty="0"/>
              <a:t> </a:t>
            </a:r>
            <a:r>
              <a:rPr lang="en-US" sz="2000" dirty="0" err="1"/>
              <a:t>уроците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миналото</a:t>
            </a:r>
            <a:r>
              <a:rPr lang="en-US" sz="2000" dirty="0"/>
              <a:t>: „…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били</a:t>
            </a:r>
            <a:r>
              <a:rPr lang="en-US" sz="2000" dirty="0"/>
              <a:t> </a:t>
            </a:r>
            <a:r>
              <a:rPr lang="en-US" sz="2000" dirty="0" err="1"/>
              <a:t>научени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покоряват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царе</a:t>
            </a:r>
            <a:r>
              <a:rPr lang="en-US" sz="2000" dirty="0"/>
              <a:t>, а </a:t>
            </a:r>
            <a:r>
              <a:rPr lang="en-US" sz="2000" dirty="0" err="1"/>
              <a:t>били</a:t>
            </a:r>
            <a:r>
              <a:rPr lang="en-US" sz="2000" dirty="0"/>
              <a:t> </a:t>
            </a:r>
            <a:r>
              <a:rPr lang="en-US" sz="2000" dirty="0" err="1"/>
              <a:t>свирепи</a:t>
            </a:r>
            <a:r>
              <a:rPr lang="en-US" sz="2000" dirty="0"/>
              <a:t> и </a:t>
            </a:r>
            <a:r>
              <a:rPr lang="en-US" sz="2000" dirty="0" err="1"/>
              <a:t>диви</a:t>
            </a:r>
            <a:r>
              <a:rPr lang="en-US" sz="2000" dirty="0"/>
              <a:t>, </a:t>
            </a:r>
            <a:r>
              <a:rPr lang="en-US" sz="2000" dirty="0" err="1"/>
              <a:t>безстрашни</a:t>
            </a:r>
            <a:r>
              <a:rPr lang="en-US" sz="2000" dirty="0"/>
              <a:t> и </a:t>
            </a:r>
            <a:r>
              <a:rPr lang="en-US" sz="2000" dirty="0" err="1"/>
              <a:t>силни</a:t>
            </a:r>
            <a:r>
              <a:rPr lang="en-US" sz="2000" dirty="0"/>
              <a:t> </a:t>
            </a:r>
            <a:r>
              <a:rPr lang="en-US" sz="2000" dirty="0" err="1"/>
              <a:t>във</a:t>
            </a:r>
            <a:r>
              <a:rPr lang="en-US" sz="2000" dirty="0"/>
              <a:t> </a:t>
            </a:r>
            <a:r>
              <a:rPr lang="en-US" sz="2000" dirty="0" err="1"/>
              <a:t>война</a:t>
            </a:r>
            <a:r>
              <a:rPr lang="en-US" sz="2000" dirty="0"/>
              <a:t>, </a:t>
            </a:r>
            <a:r>
              <a:rPr lang="en-US" sz="2000" dirty="0" err="1"/>
              <a:t>люти</a:t>
            </a:r>
            <a:r>
              <a:rPr lang="en-US" sz="2000" dirty="0"/>
              <a:t> </a:t>
            </a:r>
            <a:r>
              <a:rPr lang="en-US" sz="2000" dirty="0" err="1"/>
              <a:t>като</a:t>
            </a:r>
            <a:r>
              <a:rPr lang="en-US" sz="2000" dirty="0"/>
              <a:t> </a:t>
            </a:r>
            <a:r>
              <a:rPr lang="en-US" sz="2000" dirty="0" err="1"/>
              <a:t>лъвове</a:t>
            </a:r>
            <a:r>
              <a:rPr lang="en-US" sz="2000" dirty="0"/>
              <a:t>“;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Реторическа</a:t>
            </a:r>
            <a:r>
              <a:rPr lang="en-US" sz="2000" dirty="0"/>
              <a:t> </a:t>
            </a:r>
            <a:r>
              <a:rPr lang="en-US" sz="2000" dirty="0" err="1"/>
              <a:t>стратегия</a:t>
            </a:r>
            <a:r>
              <a:rPr lang="en-US" sz="2000" dirty="0"/>
              <a:t> – </a:t>
            </a:r>
            <a:r>
              <a:rPr lang="en-US" sz="2000" dirty="0" err="1"/>
              <a:t>диалогичност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предисловието</a:t>
            </a:r>
            <a:r>
              <a:rPr lang="en-US" sz="2000" dirty="0"/>
              <a:t> (</a:t>
            </a:r>
            <a:r>
              <a:rPr lang="en-US" sz="2000" dirty="0" err="1"/>
              <a:t>авторът</a:t>
            </a:r>
            <a:r>
              <a:rPr lang="en-US" sz="2000" dirty="0"/>
              <a:t> </a:t>
            </a:r>
            <a:r>
              <a:rPr lang="en-US" sz="2000" dirty="0" err="1"/>
              <a:t>спори</a:t>
            </a:r>
            <a:r>
              <a:rPr lang="en-US" sz="2000" dirty="0"/>
              <a:t>, </a:t>
            </a:r>
            <a:r>
              <a:rPr lang="en-US" sz="2000" dirty="0" err="1"/>
              <a:t>укорява</a:t>
            </a:r>
            <a:r>
              <a:rPr lang="en-US" sz="2000" dirty="0"/>
              <a:t>, </a:t>
            </a:r>
            <a:r>
              <a:rPr lang="en-US" sz="2000" dirty="0" err="1"/>
              <a:t>поучава</a:t>
            </a:r>
            <a:r>
              <a:rPr lang="en-US" sz="2000" dirty="0"/>
              <a:t>, </a:t>
            </a:r>
            <a:r>
              <a:rPr lang="en-US" sz="2000" dirty="0" err="1"/>
              <a:t>заклеймява</a:t>
            </a:r>
            <a:r>
              <a:rPr lang="en-US" sz="2000" dirty="0"/>
              <a:t>…)</a:t>
            </a:r>
          </a:p>
        </p:txBody>
      </p:sp>
      <p:pic>
        <p:nvPicPr>
          <p:cNvPr id="4" name="Контейнер за съдържание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2B60F166-BAD2-4C83-8751-D15ACE633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75" r="1164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7C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1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53A4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2132494D-6E28-4347-A733-D466336A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Ценностите, идеите и посланията на втория предговор</a:t>
            </a:r>
          </a:p>
        </p:txBody>
      </p:sp>
      <p:pic>
        <p:nvPicPr>
          <p:cNvPr id="4" name="Контейнер за съдържание 3" descr="Картина, която съдържа текст, табло&#10;&#10;Описанието е генерирано автоматично">
            <a:extLst>
              <a:ext uri="{FF2B5EF4-FFF2-40B4-BE49-F238E27FC236}">
                <a16:creationId xmlns:a16="http://schemas.microsoft.com/office/drawing/2014/main" id="{39732F58-FB46-4B1B-A99D-8BBB87161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23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015F918-4732-4A73-8D74-AF121ED018DF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Идеята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за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националното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себепознание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Настойчиво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отправя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посланията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си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към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българите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за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самочувствие</a:t>
            </a:r>
            <a:r>
              <a:rPr lang="en-US" sz="1900" dirty="0">
                <a:solidFill>
                  <a:srgbClr val="FFFFFF"/>
                </a:solidFill>
              </a:rPr>
              <a:t> и </a:t>
            </a:r>
            <a:r>
              <a:rPr lang="en-US" sz="1900" dirty="0" err="1">
                <a:solidFill>
                  <a:srgbClr val="FFFFFF"/>
                </a:solidFill>
              </a:rPr>
              <a:t>гордост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Полемиката</a:t>
            </a:r>
            <a:r>
              <a:rPr lang="en-US" sz="1900" dirty="0">
                <a:solidFill>
                  <a:srgbClr val="FFFFFF"/>
                </a:solidFill>
              </a:rPr>
              <a:t> с </a:t>
            </a:r>
            <a:r>
              <a:rPr lang="en-US" sz="1900" dirty="0" err="1">
                <a:solidFill>
                  <a:srgbClr val="FFFFFF"/>
                </a:solidFill>
              </a:rPr>
              <a:t>родоотстъпниците</a:t>
            </a:r>
            <a:r>
              <a:rPr lang="en-US" sz="1900" dirty="0">
                <a:solidFill>
                  <a:srgbClr val="FFFFFF"/>
                </a:solidFill>
              </a:rPr>
              <a:t> – </a:t>
            </a:r>
            <a:r>
              <a:rPr lang="en-US" sz="1900" dirty="0" err="1">
                <a:solidFill>
                  <a:srgbClr val="FFFFFF"/>
                </a:solidFill>
              </a:rPr>
              <a:t>антитезата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за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предателството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националната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кауза</a:t>
            </a:r>
            <a:r>
              <a:rPr lang="en-US" sz="1900" dirty="0">
                <a:solidFill>
                  <a:srgbClr val="FFFFFF"/>
                </a:solidFill>
              </a:rPr>
              <a:t> – „О, </a:t>
            </a:r>
            <a:r>
              <a:rPr lang="en-US" sz="1900" dirty="0" err="1">
                <a:solidFill>
                  <a:srgbClr val="FFFFFF"/>
                </a:solidFill>
              </a:rPr>
              <a:t>неразумни</a:t>
            </a:r>
            <a:r>
              <a:rPr lang="en-US" sz="1900" dirty="0">
                <a:solidFill>
                  <a:srgbClr val="FFFFFF"/>
                </a:solidFill>
              </a:rPr>
              <a:t> и </a:t>
            </a:r>
            <a:r>
              <a:rPr lang="en-US" sz="1900" dirty="0" err="1">
                <a:solidFill>
                  <a:srgbClr val="FFFFFF"/>
                </a:solidFill>
              </a:rPr>
              <a:t>юроде</a:t>
            </a:r>
            <a:r>
              <a:rPr lang="en-US" sz="1900" dirty="0">
                <a:solidFill>
                  <a:srgbClr val="FFFFFF"/>
                </a:solidFill>
              </a:rPr>
              <a:t>!“;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Идеализиране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миналото</a:t>
            </a:r>
            <a:r>
              <a:rPr lang="en-US" sz="1900" dirty="0">
                <a:solidFill>
                  <a:srgbClr val="FFFFFF"/>
                </a:solidFill>
              </a:rPr>
              <a:t>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Героизиране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българския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народ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чрез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аргументи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от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народопсихологията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библейски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аргументи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1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2BC5816-E82E-4F48-871D-52A9B5F9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100">
                <a:solidFill>
                  <a:srgbClr val="FFFFFF"/>
                </a:solidFill>
              </a:rPr>
              <a:t>Ценностите, идеите и посланията на втория предговор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Контейнер за съдържание 2">
            <a:extLst>
              <a:ext uri="{FF2B5EF4-FFF2-40B4-BE49-F238E27FC236}">
                <a16:creationId xmlns:a16="http://schemas.microsoft.com/office/drawing/2014/main" id="{B12C912C-04F2-4A0D-B6DC-D5DD8AAB9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117983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92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F26E86D-7B3D-4878-8496-70E1CC0D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„Историята“ като начало на идейния патриотичен патос на Българското възраждане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18EE3231-6C64-48A9-BCBB-BC7BBDF34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60" r="17473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995C4DE-C18D-468D-84D2-DB215EC6B90E}"/>
              </a:ext>
            </a:extLst>
          </p:cNvPr>
          <p:cNvSpPr txBox="1"/>
          <p:nvPr/>
        </p:nvSpPr>
        <p:spPr>
          <a:xfrm>
            <a:off x="6289158" y="227901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Призивът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Паисий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национално</a:t>
            </a:r>
            <a:r>
              <a:rPr lang="en-US" dirty="0"/>
              <a:t> </a:t>
            </a:r>
            <a:r>
              <a:rPr lang="en-US" dirty="0" err="1"/>
              <a:t>опомняне</a:t>
            </a:r>
            <a:r>
              <a:rPr lang="en-US" dirty="0"/>
              <a:t> и </a:t>
            </a:r>
            <a:r>
              <a:rPr lang="en-US" dirty="0" err="1"/>
              <a:t>събуждане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летаргията</a:t>
            </a:r>
            <a:r>
              <a:rPr lang="en-US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Сравнението</a:t>
            </a:r>
            <a:r>
              <a:rPr lang="en-US" dirty="0"/>
              <a:t> с </a:t>
            </a:r>
            <a:r>
              <a:rPr lang="en-US" dirty="0" err="1"/>
              <a:t>еврейския</a:t>
            </a:r>
            <a:r>
              <a:rPr lang="en-US" dirty="0"/>
              <a:t> </a:t>
            </a:r>
            <a:r>
              <a:rPr lang="en-US" dirty="0" err="1"/>
              <a:t>народ</a:t>
            </a:r>
            <a:r>
              <a:rPr lang="en-US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Мотивите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българския</a:t>
            </a:r>
            <a:r>
              <a:rPr lang="en-US" dirty="0"/>
              <a:t> </a:t>
            </a:r>
            <a:r>
              <a:rPr lang="en-US" dirty="0" err="1"/>
              <a:t>героизъм</a:t>
            </a:r>
            <a:r>
              <a:rPr lang="en-US" dirty="0"/>
              <a:t> и </a:t>
            </a:r>
            <a:r>
              <a:rPr lang="en-US" dirty="0" err="1"/>
              <a:t>храброст</a:t>
            </a:r>
            <a:r>
              <a:rPr lang="en-US" dirty="0"/>
              <a:t> – </a:t>
            </a:r>
            <a:r>
              <a:rPr lang="en-US" dirty="0" err="1"/>
              <a:t>идеята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силните</a:t>
            </a:r>
            <a:r>
              <a:rPr lang="en-US" dirty="0"/>
              <a:t> </a:t>
            </a:r>
            <a:r>
              <a:rPr lang="en-US" dirty="0" err="1"/>
              <a:t>български</a:t>
            </a:r>
            <a:r>
              <a:rPr lang="en-US" dirty="0"/>
              <a:t> </a:t>
            </a:r>
            <a:r>
              <a:rPr lang="en-US" dirty="0" err="1"/>
              <a:t>владетели</a:t>
            </a:r>
            <a:r>
              <a:rPr lang="en-US" dirty="0"/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Сравненията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българския</a:t>
            </a:r>
            <a:r>
              <a:rPr lang="en-US" dirty="0"/>
              <a:t> </a:t>
            </a:r>
            <a:r>
              <a:rPr lang="en-US" dirty="0" err="1"/>
              <a:t>народ</a:t>
            </a:r>
            <a:r>
              <a:rPr lang="en-US" dirty="0"/>
              <a:t> и </a:t>
            </a:r>
            <a:r>
              <a:rPr lang="en-US" dirty="0" err="1"/>
              <a:t>другите</a:t>
            </a:r>
            <a:r>
              <a:rPr lang="en-US" dirty="0"/>
              <a:t> </a:t>
            </a:r>
            <a:r>
              <a:rPr lang="en-US" dirty="0" err="1"/>
              <a:t>съседни</a:t>
            </a:r>
            <a:r>
              <a:rPr lang="en-US" dirty="0"/>
              <a:t> и </a:t>
            </a:r>
            <a:r>
              <a:rPr lang="en-US" dirty="0" err="1"/>
              <a:t>славянски</a:t>
            </a:r>
            <a:r>
              <a:rPr lang="en-US" dirty="0"/>
              <a:t> </a:t>
            </a:r>
            <a:r>
              <a:rPr lang="en-US" dirty="0" err="1"/>
              <a:t>нации</a:t>
            </a:r>
            <a:r>
              <a:rPr lang="en-US" dirty="0"/>
              <a:t>, </a:t>
            </a:r>
            <a:r>
              <a:rPr lang="en-US" dirty="0" err="1"/>
              <a:t>качествата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нацията</a:t>
            </a:r>
            <a:r>
              <a:rPr lang="en-US" dirty="0"/>
              <a:t>- </a:t>
            </a:r>
            <a:r>
              <a:rPr lang="en-US" dirty="0" err="1"/>
              <a:t>добродетелност</a:t>
            </a:r>
            <a:r>
              <a:rPr lang="en-US" dirty="0"/>
              <a:t>, </a:t>
            </a:r>
            <a:r>
              <a:rPr lang="en-US" dirty="0" err="1"/>
              <a:t>гостоприемство</a:t>
            </a:r>
            <a:r>
              <a:rPr lang="en-US" dirty="0"/>
              <a:t>, </a:t>
            </a:r>
            <a:r>
              <a:rPr lang="en-US" dirty="0" err="1"/>
              <a:t>незлобливост</a:t>
            </a:r>
            <a:r>
              <a:rPr lang="en-US" dirty="0"/>
              <a:t>, </a:t>
            </a:r>
            <a:r>
              <a:rPr lang="en-US" dirty="0" err="1"/>
              <a:t>търпеливост</a:t>
            </a:r>
            <a:r>
              <a:rPr lang="en-US" dirty="0"/>
              <a:t> – „</a:t>
            </a:r>
            <a:r>
              <a:rPr lang="en-US" dirty="0" err="1"/>
              <a:t>Бог</a:t>
            </a:r>
            <a:r>
              <a:rPr lang="en-US" dirty="0"/>
              <a:t> </a:t>
            </a:r>
            <a:r>
              <a:rPr lang="en-US" dirty="0" err="1"/>
              <a:t>обича</a:t>
            </a:r>
            <a:r>
              <a:rPr lang="en-US" dirty="0"/>
              <a:t> </a:t>
            </a:r>
            <a:r>
              <a:rPr lang="en-US" dirty="0" err="1"/>
              <a:t>простите</a:t>
            </a:r>
            <a:r>
              <a:rPr lang="en-US" dirty="0"/>
              <a:t> и </a:t>
            </a:r>
            <a:r>
              <a:rPr lang="en-US" dirty="0" err="1"/>
              <a:t>незлобливи</a:t>
            </a:r>
            <a:r>
              <a:rPr lang="en-US" dirty="0"/>
              <a:t> </a:t>
            </a:r>
            <a:r>
              <a:rPr lang="en-US" dirty="0" err="1"/>
              <a:t>орачи</a:t>
            </a:r>
            <a:r>
              <a:rPr lang="en-US" dirty="0"/>
              <a:t> и </a:t>
            </a:r>
            <a:r>
              <a:rPr lang="en-US" dirty="0" err="1"/>
              <a:t>овчари</a:t>
            </a:r>
            <a:r>
              <a:rPr lang="en-US" dirty="0"/>
              <a:t>.“.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1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22145D-8863-49A5-8C29-33A0017D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bg-BG" sz="4100"/>
              <a:t>Идеята за българската държавност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EDD8D19A-BB91-44F1-936E-697BD2166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40" r="29179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graphicFrame>
        <p:nvGraphicFramePr>
          <p:cNvPr id="7" name="Текстово поле 4">
            <a:extLst>
              <a:ext uri="{FF2B5EF4-FFF2-40B4-BE49-F238E27FC236}">
                <a16:creationId xmlns:a16="http://schemas.microsoft.com/office/drawing/2014/main" id="{5DED9DA9-E324-44FA-A1DC-DCCE5366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092987"/>
              </p:ext>
            </p:extLst>
          </p:nvPr>
        </p:nvGraphicFramePr>
        <p:xfrm>
          <a:off x="5863721" y="1959428"/>
          <a:ext cx="6136815" cy="466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E12C95-2205-4640-9846-629FAF50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bg-BG" sz="4000">
                <a:solidFill>
                  <a:srgbClr val="FFFFFF"/>
                </a:solidFill>
              </a:rPr>
              <a:t>Като работите с текста на втория предговор, попълнете таблицата по примерното начало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C1610F4-EFEF-457D-8CE6-40699022A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22364"/>
              </p:ext>
            </p:extLst>
          </p:nvPr>
        </p:nvGraphicFramePr>
        <p:xfrm>
          <a:off x="1036320" y="3123090"/>
          <a:ext cx="10119362" cy="268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80">
                  <a:extLst>
                    <a:ext uri="{9D8B030D-6E8A-4147-A177-3AD203B41FA5}">
                      <a16:colId xmlns:a16="http://schemas.microsoft.com/office/drawing/2014/main" val="2461230043"/>
                    </a:ext>
                  </a:extLst>
                </a:gridCol>
                <a:gridCol w="3341841">
                  <a:extLst>
                    <a:ext uri="{9D8B030D-6E8A-4147-A177-3AD203B41FA5}">
                      <a16:colId xmlns:a16="http://schemas.microsoft.com/office/drawing/2014/main" val="3200194201"/>
                    </a:ext>
                  </a:extLst>
                </a:gridCol>
                <a:gridCol w="3341841">
                  <a:extLst>
                    <a:ext uri="{9D8B030D-6E8A-4147-A177-3AD203B41FA5}">
                      <a16:colId xmlns:a16="http://schemas.microsoft.com/office/drawing/2014/main" val="4237236951"/>
                    </a:ext>
                  </a:extLst>
                </a:gridCol>
              </a:tblGrid>
              <a:tr h="383586">
                <a:tc>
                  <a:txBody>
                    <a:bodyPr/>
                    <a:lstStyle/>
                    <a:p>
                      <a:r>
                        <a:rPr lang="bg-BG" sz="1700"/>
                        <a:t>Теза на родоотстъпниците</a:t>
                      </a:r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r>
                        <a:rPr lang="bg-BG" sz="1700"/>
                        <a:t>Антитеза с аргументация</a:t>
                      </a:r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r>
                        <a:rPr lang="bg-BG" sz="1700"/>
                        <a:t>Извод</a:t>
                      </a:r>
                    </a:p>
                  </a:txBody>
                  <a:tcPr marL="87178" marR="87178" marT="43589" marB="43589"/>
                </a:tc>
                <a:extLst>
                  <a:ext uri="{0D108BD9-81ED-4DB2-BD59-A6C34878D82A}">
                    <a16:rowId xmlns:a16="http://schemas.microsoft.com/office/drawing/2014/main" val="3430169085"/>
                  </a:ext>
                </a:extLst>
              </a:tr>
              <a:tr h="1429727">
                <a:tc>
                  <a:txBody>
                    <a:bodyPr/>
                    <a:lstStyle/>
                    <a:p>
                      <a:r>
                        <a:rPr lang="bg-BG" sz="1700"/>
                        <a:t>Гърците са по-мъдри и по-културни, а българите са прости и глупави и нямат изтънчени думи, затова е по-добре да се погърчат.</a:t>
                      </a:r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r>
                        <a:rPr lang="bg-BG" sz="1700" dirty="0"/>
                        <a:t>Има много народи, по-мъдри и по-славни от гърците, но никой грък не е изоставил своя род и своя език.</a:t>
                      </a:r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r>
                        <a:rPr lang="bg-BG" sz="1700"/>
                        <a:t>Българите трябва да се гордеят със славното си минало и да носят с достойнство и самочувствие българското си име.</a:t>
                      </a:r>
                    </a:p>
                  </a:txBody>
                  <a:tcPr marL="87178" marR="87178" marT="43589" marB="43589"/>
                </a:tc>
                <a:extLst>
                  <a:ext uri="{0D108BD9-81ED-4DB2-BD59-A6C34878D82A}">
                    <a16:rowId xmlns:a16="http://schemas.microsoft.com/office/drawing/2014/main" val="4029867324"/>
                  </a:ext>
                </a:extLst>
              </a:tr>
              <a:tr h="435893"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extLst>
                  <a:ext uri="{0D108BD9-81ED-4DB2-BD59-A6C34878D82A}">
                    <a16:rowId xmlns:a16="http://schemas.microsoft.com/office/drawing/2014/main" val="158819370"/>
                  </a:ext>
                </a:extLst>
              </a:tr>
              <a:tr h="435893"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tc>
                  <a:txBody>
                    <a:bodyPr/>
                    <a:lstStyle/>
                    <a:p>
                      <a:endParaRPr lang="bg-BG" sz="1700"/>
                    </a:p>
                  </a:txBody>
                  <a:tcPr marL="87178" marR="87178" marT="43589" marB="43589"/>
                </a:tc>
                <a:extLst>
                  <a:ext uri="{0D108BD9-81ED-4DB2-BD59-A6C34878D82A}">
                    <a16:rowId xmlns:a16="http://schemas.microsoft.com/office/drawing/2014/main" val="117555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89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5CD20B-B6AF-4942-AF68-9DF9ABB3F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bg-BG" sz="3100"/>
              <a:t>Източници за написването на „История славянобългарска“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FF65442-AED9-4138-8858-AE83D549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bg-BG" sz="1800" dirty="0"/>
              <a:t>„Царството на древните славяни“  от далматинския историк Мавро </a:t>
            </a:r>
            <a:r>
              <a:rPr lang="bg-BG" sz="1800" dirty="0" err="1"/>
              <a:t>Орбини</a:t>
            </a:r>
            <a:endParaRPr lang="bg-BG" sz="1800" dirty="0"/>
          </a:p>
          <a:p>
            <a:r>
              <a:rPr lang="bg-BG" sz="1800" dirty="0"/>
              <a:t>„Анали църковни и граждански“  от италианския кардинал Цезар </a:t>
            </a:r>
            <a:r>
              <a:rPr lang="bg-BG" sz="1800" dirty="0" err="1"/>
              <a:t>Бароний</a:t>
            </a:r>
            <a:endParaRPr lang="bg-BG" sz="1800" dirty="0"/>
          </a:p>
          <a:p>
            <a:r>
              <a:rPr lang="bg-BG" sz="1800" dirty="0"/>
              <a:t>Грамоти и исторически съчинения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637F25A-E805-425F-9F8D-354F86605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" r="1287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23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471BD2-15FD-4EAD-9156-1EC32C0FB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E26B535-756C-4758-A765-2BF7A5A1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bg-BG" sz="4000"/>
              <a:t>Жанрът и художествените особености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F9168B38-9E7A-40B0-9AAF-74103D0F6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33121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2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E9FE1F-09CD-4354-83A6-DA8F6BB5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bg-BG" sz="4800">
                <a:solidFill>
                  <a:schemeClr val="bg1"/>
                </a:solidFill>
              </a:rPr>
              <a:t>Заглавието</a:t>
            </a:r>
          </a:p>
        </p:txBody>
      </p:sp>
      <p:graphicFrame>
        <p:nvGraphicFramePr>
          <p:cNvPr id="16" name="Контейнер за съдържание 2">
            <a:extLst>
              <a:ext uri="{FF2B5EF4-FFF2-40B4-BE49-F238E27FC236}">
                <a16:creationId xmlns:a16="http://schemas.microsoft.com/office/drawing/2014/main" id="{D5ABCB59-7456-474B-8FF7-F69DC8DA8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7089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17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B468B7-5879-4BCD-B69C-93AB1B4A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bg-BG">
                <a:solidFill>
                  <a:srgbClr val="FFFFFF"/>
                </a:solidFill>
              </a:rPr>
              <a:t>Композиция на книгата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5DAE80DC-1C68-4229-9C64-FF3099389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16168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29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730C72F8-738A-4607-B1DB-B72F29F81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1" b="544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F2A179-946A-4FAB-8A99-4B28870C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bg-BG" sz="3600"/>
              <a:t>Първо предисловие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FA49C82-DB94-4DAC-8A7B-2049B595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ru-RU" sz="1800" dirty="0"/>
              <a:t>„</a:t>
            </a:r>
            <a:r>
              <a:rPr lang="ru-RU" sz="1800" dirty="0" err="1"/>
              <a:t>Ползата</a:t>
            </a:r>
            <a:r>
              <a:rPr lang="ru-RU" sz="1800" dirty="0"/>
              <a:t> от </a:t>
            </a:r>
            <a:r>
              <a:rPr lang="ru-RU" sz="1800" dirty="0" err="1"/>
              <a:t>историята</a:t>
            </a:r>
            <a:r>
              <a:rPr lang="ru-RU" sz="1800" dirty="0"/>
              <a:t>“ </a:t>
            </a:r>
            <a:r>
              <a:rPr lang="ru-RU" sz="1800" dirty="0" err="1"/>
              <a:t>представлява</a:t>
            </a:r>
            <a:r>
              <a:rPr lang="ru-RU" sz="1800" dirty="0"/>
              <a:t> </a:t>
            </a:r>
            <a:r>
              <a:rPr lang="ru-RU" sz="1800" dirty="0" err="1"/>
              <a:t>препис</a:t>
            </a:r>
            <a:r>
              <a:rPr lang="ru-RU" sz="1800" dirty="0"/>
              <a:t> от чужда история. В </a:t>
            </a:r>
            <a:r>
              <a:rPr lang="ru-RU" sz="1800" dirty="0" err="1"/>
              <a:t>тази</a:t>
            </a:r>
            <a:r>
              <a:rPr lang="ru-RU" sz="1800" dirty="0"/>
              <a:t> част се </a:t>
            </a:r>
            <a:r>
              <a:rPr lang="ru-RU" sz="1800" dirty="0" err="1"/>
              <a:t>обръща</a:t>
            </a:r>
            <a:r>
              <a:rPr lang="ru-RU" sz="1800" dirty="0"/>
              <a:t> внимание на „</a:t>
            </a:r>
            <a:r>
              <a:rPr lang="ru-RU" sz="1800" dirty="0" err="1"/>
              <a:t>любомъдрия</a:t>
            </a:r>
            <a:r>
              <a:rPr lang="ru-RU" sz="1800" dirty="0"/>
              <a:t>“ </a:t>
            </a:r>
            <a:r>
              <a:rPr lang="ru-RU" sz="1800" dirty="0" err="1"/>
              <a:t>читател</a:t>
            </a:r>
            <a:r>
              <a:rPr lang="ru-RU" sz="1800" dirty="0"/>
              <a:t>. </a:t>
            </a:r>
            <a:r>
              <a:rPr lang="ru-RU" sz="1800" dirty="0" err="1"/>
              <a:t>Историята</a:t>
            </a:r>
            <a:r>
              <a:rPr lang="ru-RU" sz="1800" dirty="0"/>
              <a:t> се </a:t>
            </a:r>
            <a:r>
              <a:rPr lang="ru-RU" sz="1800" dirty="0" err="1"/>
              <a:t>определя</a:t>
            </a:r>
            <a:r>
              <a:rPr lang="ru-RU" sz="1800" dirty="0"/>
              <a:t>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извор</a:t>
            </a:r>
            <a:r>
              <a:rPr lang="ru-RU" sz="1800" dirty="0"/>
              <a:t> на знания и надежда.</a:t>
            </a:r>
          </a:p>
          <a:p>
            <a:r>
              <a:rPr lang="ru-RU" sz="1800" dirty="0" err="1"/>
              <a:t>Заимствано</a:t>
            </a:r>
            <a:r>
              <a:rPr lang="ru-RU" sz="1800" dirty="0"/>
              <a:t> от </a:t>
            </a:r>
            <a:r>
              <a:rPr lang="ru-RU" sz="1800" dirty="0" err="1"/>
              <a:t>руското</a:t>
            </a:r>
            <a:r>
              <a:rPr lang="ru-RU" sz="1800" dirty="0"/>
              <a:t> издание на </a:t>
            </a:r>
            <a:r>
              <a:rPr lang="ru-RU" sz="1800" dirty="0" err="1"/>
              <a:t>Цезар</a:t>
            </a:r>
            <a:r>
              <a:rPr lang="ru-RU" sz="1800" dirty="0"/>
              <a:t> </a:t>
            </a:r>
            <a:r>
              <a:rPr lang="ru-RU" sz="1800" dirty="0" err="1"/>
              <a:t>Бароний</a:t>
            </a:r>
            <a:r>
              <a:rPr lang="ru-RU" sz="1800" dirty="0"/>
              <a:t>.</a:t>
            </a:r>
          </a:p>
          <a:p>
            <a:r>
              <a:rPr lang="ru-RU" sz="1800" dirty="0"/>
              <a:t>Публицистичен тон.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196754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DAFC138-C8A5-4B48-B231-5B16B0E4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88" b="37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EC95E4-26C3-401E-98A0-23311BF2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bg-BG" sz="3600"/>
              <a:t>Второ предисловие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329B0F9-E3D3-4840-AB05-EDD33DEA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92500"/>
          </a:bodyPr>
          <a:lstStyle/>
          <a:p>
            <a:r>
              <a:rPr lang="ru-RU" sz="1700" dirty="0"/>
              <a:t>„</a:t>
            </a: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ония</a:t>
            </a:r>
            <a:r>
              <a:rPr lang="ru-RU" sz="1700" dirty="0"/>
              <a:t>, </a:t>
            </a:r>
            <a:r>
              <a:rPr lang="ru-RU" sz="1700" dirty="0" err="1"/>
              <a:t>които</a:t>
            </a:r>
            <a:r>
              <a:rPr lang="ru-RU" sz="1700" dirty="0"/>
              <a:t> </a:t>
            </a:r>
            <a:r>
              <a:rPr lang="ru-RU" sz="1700" dirty="0" err="1"/>
              <a:t>желаят</a:t>
            </a:r>
            <a:r>
              <a:rPr lang="ru-RU" sz="1700" dirty="0"/>
              <a:t> да </a:t>
            </a:r>
            <a:r>
              <a:rPr lang="ru-RU" sz="1700" dirty="0" err="1"/>
              <a:t>прочетат</a:t>
            </a:r>
            <a:r>
              <a:rPr lang="ru-RU" sz="1700" dirty="0"/>
              <a:t> и </a:t>
            </a:r>
            <a:r>
              <a:rPr lang="ru-RU" sz="1700" dirty="0" err="1"/>
              <a:t>чуят</a:t>
            </a:r>
            <a:r>
              <a:rPr lang="ru-RU" sz="1700" dirty="0"/>
              <a:t> </a:t>
            </a:r>
            <a:r>
              <a:rPr lang="ru-RU" sz="1700" dirty="0" err="1"/>
              <a:t>написаното</a:t>
            </a:r>
            <a:r>
              <a:rPr lang="ru-RU" sz="1700" dirty="0"/>
              <a:t> в тая история“ е </a:t>
            </a:r>
            <a:r>
              <a:rPr lang="ru-RU" sz="1700" dirty="0" err="1"/>
              <a:t>втората</a:t>
            </a:r>
            <a:r>
              <a:rPr lang="ru-RU" sz="1700" dirty="0"/>
              <a:t> част, </a:t>
            </a:r>
            <a:r>
              <a:rPr lang="ru-RU" sz="1700" dirty="0" err="1"/>
              <a:t>която</a:t>
            </a:r>
            <a:r>
              <a:rPr lang="ru-RU" sz="1700" dirty="0"/>
              <a:t> е </a:t>
            </a:r>
            <a:r>
              <a:rPr lang="ru-RU" sz="1700" dirty="0" err="1"/>
              <a:t>самостоятелно</a:t>
            </a:r>
            <a:r>
              <a:rPr lang="ru-RU" sz="1700" dirty="0"/>
              <a:t> творение на Паисий. </a:t>
            </a:r>
          </a:p>
          <a:p>
            <a:r>
              <a:rPr lang="ru-RU" sz="1700" dirty="0"/>
              <a:t>В него той се </a:t>
            </a:r>
            <a:r>
              <a:rPr lang="ru-RU" sz="1700" dirty="0" err="1"/>
              <a:t>обръща</a:t>
            </a:r>
            <a:r>
              <a:rPr lang="ru-RU" sz="1700" dirty="0"/>
              <a:t> </a:t>
            </a: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целия</a:t>
            </a:r>
            <a:r>
              <a:rPr lang="ru-RU" sz="1700" dirty="0"/>
              <a:t> </a:t>
            </a:r>
            <a:r>
              <a:rPr lang="ru-RU" sz="1700" dirty="0" err="1"/>
              <a:t>български</a:t>
            </a:r>
            <a:r>
              <a:rPr lang="ru-RU" sz="1700" dirty="0"/>
              <a:t> род,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/>
              <a:t>критикува</a:t>
            </a:r>
            <a:r>
              <a:rPr lang="ru-RU" sz="1700" dirty="0"/>
              <a:t> </a:t>
            </a:r>
            <a:r>
              <a:rPr lang="ru-RU" sz="1700" dirty="0" err="1"/>
              <a:t>чуждопоклонниците</a:t>
            </a:r>
            <a:r>
              <a:rPr lang="ru-RU" sz="1700" dirty="0"/>
              <a:t> и хвали </a:t>
            </a:r>
            <a:r>
              <a:rPr lang="ru-RU" sz="1700" dirty="0" err="1"/>
              <a:t>патриотите</a:t>
            </a:r>
            <a:r>
              <a:rPr lang="ru-RU" sz="1700" dirty="0"/>
              <a:t>. </a:t>
            </a:r>
            <a:r>
              <a:rPr lang="ru-RU" sz="1700" dirty="0" err="1"/>
              <a:t>Сравнява</a:t>
            </a:r>
            <a:r>
              <a:rPr lang="ru-RU" sz="1700" dirty="0"/>
              <a:t> </a:t>
            </a:r>
            <a:r>
              <a:rPr lang="ru-RU" sz="1700" dirty="0" err="1"/>
              <a:t>българи</a:t>
            </a:r>
            <a:r>
              <a:rPr lang="ru-RU" sz="1700" dirty="0"/>
              <a:t> и </a:t>
            </a:r>
            <a:r>
              <a:rPr lang="ru-RU" sz="1700" dirty="0" err="1"/>
              <a:t>гърци</a:t>
            </a:r>
            <a:r>
              <a:rPr lang="ru-RU" sz="1700" dirty="0"/>
              <a:t> и </a:t>
            </a:r>
            <a:r>
              <a:rPr lang="ru-RU" sz="1700" dirty="0" err="1"/>
              <a:t>изтъква</a:t>
            </a:r>
            <a:r>
              <a:rPr lang="ru-RU" sz="1700" dirty="0"/>
              <a:t> </a:t>
            </a:r>
            <a:r>
              <a:rPr lang="ru-RU" sz="1700" dirty="0" err="1"/>
              <a:t>достойнствата</a:t>
            </a:r>
            <a:r>
              <a:rPr lang="ru-RU" sz="1700" dirty="0"/>
              <a:t> на </a:t>
            </a:r>
            <a:r>
              <a:rPr lang="ru-RU" sz="1700" dirty="0" err="1"/>
              <a:t>простия</a:t>
            </a:r>
            <a:r>
              <a:rPr lang="ru-RU" sz="1700" dirty="0"/>
              <a:t> </a:t>
            </a:r>
            <a:r>
              <a:rPr lang="ru-RU" sz="1700" dirty="0" err="1"/>
              <a:t>чистосърдечен</a:t>
            </a:r>
            <a:r>
              <a:rPr lang="ru-RU" sz="1700" dirty="0"/>
              <a:t> наш народ, </a:t>
            </a:r>
            <a:r>
              <a:rPr lang="ru-RU" sz="1700" dirty="0" err="1"/>
              <a:t>правейки</a:t>
            </a:r>
            <a:r>
              <a:rPr lang="ru-RU" sz="1700" dirty="0"/>
              <a:t> аналогия с </a:t>
            </a:r>
            <a:r>
              <a:rPr lang="ru-RU" sz="1700" dirty="0" err="1"/>
              <a:t>библейските</a:t>
            </a:r>
            <a:r>
              <a:rPr lang="ru-RU" sz="1700" dirty="0"/>
              <a:t>  </a:t>
            </a:r>
            <a:r>
              <a:rPr lang="ru-RU" sz="1700" dirty="0" err="1"/>
              <a:t>апостоли</a:t>
            </a:r>
            <a:r>
              <a:rPr lang="ru-RU" sz="1700" dirty="0"/>
              <a:t>.</a:t>
            </a:r>
          </a:p>
          <a:p>
            <a:r>
              <a:rPr lang="ru-RU" sz="1700" dirty="0"/>
              <a:t>Публицистичен тон.</a:t>
            </a:r>
          </a:p>
          <a:p>
            <a:endParaRPr lang="bg-BG" sz="1700" dirty="0"/>
          </a:p>
        </p:txBody>
      </p:sp>
    </p:spTree>
    <p:extLst>
      <p:ext uri="{BB962C8B-B14F-4D97-AF65-F5344CB8AC3E}">
        <p14:creationId xmlns:p14="http://schemas.microsoft.com/office/powerpoint/2010/main" val="27482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751747-430B-4A53-97F1-BDEEF942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bg-BG" sz="5400" i="1"/>
              <a:t>Същинска част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31FCAC3-8BA3-4D02-9760-0C294A19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tabLst/>
              <a:defRPr/>
            </a:pPr>
            <a:endParaRPr kumimoji="0" lang="ru-RU" altLang="bg-BG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6525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None/>
              <a:tabLst/>
              <a:defRPr/>
            </a:pP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Тази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част се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състои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от 7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глави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съчетаващи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разказ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за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българските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сръбските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царе, на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светиите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славянските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първоучители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Основното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достойнство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не е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във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фактологическата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прецизност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 в подбора,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като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е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направен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така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че да се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подчертае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войнството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духовната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възвишеност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</a:t>
            </a:r>
            <a:r>
              <a:rPr kumimoji="0" lang="ru-RU" altLang="bg-BG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българския</a:t>
            </a:r>
            <a:r>
              <a:rPr kumimoji="0" lang="ru-RU" altLang="bg-BG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народ.</a:t>
            </a:r>
          </a:p>
          <a:p>
            <a:pPr marL="136525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None/>
              <a:tabLst/>
              <a:defRPr/>
            </a:pPr>
            <a:r>
              <a:rPr lang="ru-RU" altLang="bg-BG" sz="1900" dirty="0" err="1">
                <a:latin typeface="Times New Roman" panose="02020603050405020304" pitchFamily="18" charset="0"/>
              </a:rPr>
              <a:t>Обективен</a:t>
            </a:r>
            <a:r>
              <a:rPr lang="ru-RU" altLang="bg-BG" sz="1900" dirty="0">
                <a:latin typeface="Times New Roman" panose="02020603050405020304" pitchFamily="18" charset="0"/>
              </a:rPr>
              <a:t> тон на </a:t>
            </a:r>
            <a:r>
              <a:rPr lang="ru-RU" altLang="bg-BG" sz="1900" dirty="0" err="1">
                <a:latin typeface="Times New Roman" panose="02020603050405020304" pitchFamily="18" charset="0"/>
              </a:rPr>
              <a:t>разказване</a:t>
            </a:r>
            <a:r>
              <a:rPr lang="ru-RU" altLang="bg-BG" sz="1900" dirty="0">
                <a:latin typeface="Times New Roman" panose="02020603050405020304" pitchFamily="18" charset="0"/>
              </a:rPr>
              <a:t>.</a:t>
            </a:r>
            <a:endParaRPr kumimoji="0" lang="ru-RU" altLang="bg-BG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47688" marR="0" lvl="0" indent="-411163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/>
              <a:defRPr/>
            </a:pPr>
            <a:endParaRPr kumimoji="0" lang="en-US" altLang="bg-BG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D0B7A65-258A-45ED-B66C-150C7D230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6" r="10504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983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Картина, която съдържа аксесоар&#10;&#10;Описанието е генерирано автоматично">
            <a:extLst>
              <a:ext uri="{FF2B5EF4-FFF2-40B4-BE49-F238E27FC236}">
                <a16:creationId xmlns:a16="http://schemas.microsoft.com/office/drawing/2014/main" id="{3B0B57C7-25B3-4639-A7FE-3CEE2C9F0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24B7B3-C5A0-49DB-B27E-95BD1A8C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bg-BG"/>
              <a:t>Същинска част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126A5293-6E35-4C26-BCE4-A2875F5BA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24313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060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1037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Times New Roman</vt:lpstr>
      <vt:lpstr>Wingdings</vt:lpstr>
      <vt:lpstr>Wingdings 2</vt:lpstr>
      <vt:lpstr>Тема на Office</vt:lpstr>
      <vt:lpstr>„История славянобългарска“</vt:lpstr>
      <vt:lpstr>Източници за написването на „История славянобългарска“</vt:lpstr>
      <vt:lpstr>Жанрът и художествените особености</vt:lpstr>
      <vt:lpstr>Заглавието</vt:lpstr>
      <vt:lpstr>Композиция на книгата</vt:lpstr>
      <vt:lpstr>Първо предисловие</vt:lpstr>
      <vt:lpstr>Второ предисловие</vt:lpstr>
      <vt:lpstr>Същинска част</vt:lpstr>
      <vt:lpstr>Същинска част</vt:lpstr>
      <vt:lpstr>Послеслов</vt:lpstr>
      <vt:lpstr>Композиция на втория предговор</vt:lpstr>
      <vt:lpstr>Проблемите и конфликтите</vt:lpstr>
      <vt:lpstr>Ценностите, идеите и посланията на втория предговор</vt:lpstr>
      <vt:lpstr>Ценностите, идеите и посланията на втория предговор</vt:lpstr>
      <vt:lpstr>Ценностите, идеите и посланията на втория предговор</vt:lpstr>
      <vt:lpstr>„Историята“ като начало на идейния патриотичен патос на Българското възраждане</vt:lpstr>
      <vt:lpstr>Идеята за българската държавност</vt:lpstr>
      <vt:lpstr>Като работите с текста на втория предговор, попълнете таблицата по примерното начало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„История славянобългарска“</dc:title>
  <dc:creator>Лиляна Джолева</dc:creator>
  <cp:lastModifiedBy>Заприна Г. Глушкова</cp:lastModifiedBy>
  <cp:revision>1</cp:revision>
  <dcterms:created xsi:type="dcterms:W3CDTF">2021-04-10T12:14:03Z</dcterms:created>
  <dcterms:modified xsi:type="dcterms:W3CDTF">2021-10-27T18:43:10Z</dcterms:modified>
</cp:coreProperties>
</file>