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74" r:id="rId8"/>
    <p:sldId id="260" r:id="rId9"/>
    <p:sldId id="268" r:id="rId10"/>
    <p:sldId id="272" r:id="rId11"/>
    <p:sldId id="262" r:id="rId12"/>
    <p:sldId id="269" r:id="rId13"/>
    <p:sldId id="270" r:id="rId14"/>
    <p:sldId id="271" r:id="rId15"/>
    <p:sldId id="264" r:id="rId16"/>
    <p:sldId id="277" r:id="rId17"/>
    <p:sldId id="276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60"/>
      </p:cViewPr>
      <p:guideLst>
        <p:guide orient="horz" pos="2160"/>
        <p:guide pos="3840"/>
        <p:guide orient="horz" pos="21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71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951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120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2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420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48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996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070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605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991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9846202-B0DC-42DD-8452-91307CA0ED7D}" type="datetimeFigureOut">
              <a:rPr lang="bg-BG" smtClean="0"/>
              <a:pPr/>
              <a:t>29.10.2021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495BEFC-CF0E-44DF-9AE8-88E1B54D129E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2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701280" y="1023867"/>
            <a:ext cx="4246880" cy="3349641"/>
          </a:xfrm>
        </p:spPr>
        <p:txBody>
          <a:bodyPr/>
          <a:lstStyle/>
          <a:p>
            <a:r>
              <a:rPr lang="bg-BG" dirty="0"/>
              <a:t>Животът и произведенията на Иван Вазов</a:t>
            </a:r>
          </a:p>
        </p:txBody>
      </p:sp>
    </p:spTree>
    <p:extLst>
      <p:ext uri="{BB962C8B-B14F-4D97-AF65-F5344CB8AC3E}">
        <p14:creationId xmlns:p14="http://schemas.microsoft.com/office/powerpoint/2010/main" val="265447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877" y="453879"/>
            <a:ext cx="3856893" cy="2605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авоъгълник 1"/>
          <p:cNvSpPr/>
          <p:nvPr/>
        </p:nvSpPr>
        <p:spPr>
          <a:xfrm>
            <a:off x="363415" y="1453661"/>
            <a:ext cx="47009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Най-известното Вазово произведение е романът «Под игото». Написан е по време на изгнанието на писателя в Одеса и е пренесен в България с руската дипломатическа поща. Създаден е в периода 1887 – 1889г.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022123" y="3071781"/>
            <a:ext cx="482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/>
              <a:t>      Илюстрация към първа глава от романа  “Гост”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638" y="3429000"/>
            <a:ext cx="5493612" cy="3089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56492" y="378860"/>
            <a:ext cx="1054668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/>
              <a:t>	Стихотворението „Отечество любезно, как хубаво си ти!” е публикувано в стихосбирката на Иван Вазов „Поля и гори” (1884). Повод за написването й са пътуванията на поета из Стара планина, Родопите и Средна гора. Странствайки из родните „поля и гори”, поетът е изключително впечатлен от красотата на българската природа, но и дълбоко натъжен от това, че малцина я забелязват и познават истински.   </a:t>
            </a:r>
            <a:endParaRPr lang="bg-BG" sz="1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Ð ÐµÐ·ÑÐ»ÑÐ°Ñ Ñ Ð¸Ð·Ð¾Ð±ÑÐ°Ð¶ÐµÐ½Ð¸Ðµ Ð·Ð° Ð²Ð°Ð·Ð¾Ð²Ð¸ÑÐµ ÑÑÐ¸ÑÐ¾ÑÐ±Ð¸Ñ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11" y="2196367"/>
            <a:ext cx="2744774" cy="3817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4" name="Picture 6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808" y="2149477"/>
            <a:ext cx="2927892" cy="3841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6" name="AutoShape 8" descr="Ð ÐµÐ·ÑÐ»ÑÐ°Ñ Ñ Ð¸Ð·Ð¾Ð±ÑÐ°Ð¶ÐµÐ½Ð¸Ðµ Ð·Ð° Ð¿Ð¾Ð»Ñ Ð¸ Ð³Ð¾ÑÐ¸ Ð²Ð°Ð·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058" name="AutoShape 10" descr="Ð ÐµÐ·ÑÐ»ÑÐ°Ñ Ñ Ð¸Ð·Ð¾Ð±ÑÐ°Ð¶ÐµÐ½Ð¸Ðµ Ð·Ð° Ð¿Ð¾Ð»Ñ Ð¸ Ð³Ð¾ÑÐ¸ Ð²Ð°Ð·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256" y="2203939"/>
            <a:ext cx="2836284" cy="3739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751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808902"/>
            <a:ext cx="7913077" cy="241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авоъгълник 3"/>
          <p:cNvSpPr/>
          <p:nvPr/>
        </p:nvSpPr>
        <p:spPr>
          <a:xfrm>
            <a:off x="2795451" y="36831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	В своята стихосбирка той си поставя за цел да възпее природните забележителности на България, за да събуди у своите читатели чувството на родолюбие и национална гордост от прелестите на отечеството.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503" y="139962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	Произведението „Отечество любезно” е лирическо стихотворение. То изразява емоции – възторг пред красотата на българския свят и горчивина от недооценяването му. Написано е в мерена реч и е подчинено на рими и на определен ритъм. То е още хвалебствено стихотворение, защото основното чувство е прославата на родните земи.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81" y="1841138"/>
            <a:ext cx="2540579" cy="3175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99845"/>
            <a:ext cx="61897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Любовта към отечеството е превърната в тържествено национално чувство, което всеки човек с активна гражданска позиция трябва да изповядва. В произведението има и изобличителни елементи – насочено е срещу онези родоотстъпници, които пренебрегват отечеството си и се срамуват от него. 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07" y="1580606"/>
            <a:ext cx="4833257" cy="3696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0" y="2446315"/>
            <a:ext cx="2773680" cy="2664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62" y="993992"/>
            <a:ext cx="180975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77" y="3642756"/>
            <a:ext cx="1724025" cy="264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60" y="713089"/>
            <a:ext cx="4049485" cy="2955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367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445477" y="1969477"/>
            <a:ext cx="3411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Днес в градовете, където е живял Вазов, има къщи музеи – в Сопот, в Берковица, в Пловдив, в София.  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87" y="346365"/>
            <a:ext cx="3229684" cy="2631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Текстово поле 1"/>
          <p:cNvSpPr txBox="1"/>
          <p:nvPr/>
        </p:nvSpPr>
        <p:spPr>
          <a:xfrm>
            <a:off x="8253046" y="3073598"/>
            <a:ext cx="370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/>
              <a:t> </a:t>
            </a:r>
            <a:r>
              <a:rPr lang="bg-BG" sz="1200" dirty="0"/>
              <a:t>Къщата музей на Иван Вазов в Берковица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615" y="3626217"/>
            <a:ext cx="3278920" cy="2000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ово поле 1"/>
          <p:cNvSpPr txBox="1"/>
          <p:nvPr/>
        </p:nvSpPr>
        <p:spPr>
          <a:xfrm>
            <a:off x="8194431" y="5706161"/>
            <a:ext cx="370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/>
              <a:t>         </a:t>
            </a:r>
            <a:r>
              <a:rPr lang="bg-BG" sz="1200" dirty="0"/>
              <a:t>Къщата музей на Иван Вазов в Сопот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828675"/>
            <a:ext cx="2794000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267199" y="2907323"/>
            <a:ext cx="3563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/>
              <a:t>     </a:t>
            </a:r>
            <a:r>
              <a:rPr lang="bg-BG" sz="1200" dirty="0"/>
              <a:t>Къщата музей на Иван Вазов в София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769" y="3539855"/>
            <a:ext cx="4044461" cy="2588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3779500" y="6198985"/>
            <a:ext cx="463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/>
              <a:t>        Тържество пред пловдивския дом на Вазов, 1929г.</a:t>
            </a:r>
          </a:p>
        </p:txBody>
      </p:sp>
    </p:spTree>
    <p:extLst>
      <p:ext uri="{BB962C8B-B14F-4D97-AF65-F5344CB8AC3E}">
        <p14:creationId xmlns:p14="http://schemas.microsoft.com/office/powerpoint/2010/main" val="293038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23257" y="515815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Иван Вазов умира на 22 септември 1921г. Погребан е в близост до църквата «Света София». На гроба му е положен огромен витошки камък , знак за голямата му любов към отечеството и за неговия принос в българската литература</a:t>
            </a:r>
            <a:r>
              <a:rPr lang="ru-RU" dirty="0"/>
              <a:t>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15" y="528878"/>
            <a:ext cx="3264625" cy="3814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7948247" y="4548554"/>
            <a:ext cx="3516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/>
              <a:t>Плоча на къщата в София, където е живял  Иван Вазов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70" y="363794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722" y="3786552"/>
            <a:ext cx="2904556" cy="2178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629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532"/>
            <a:ext cx="12174317" cy="53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1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944878" y="629393"/>
            <a:ext cx="5717179" cy="5688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/>
              <a:t>	Иван Минчов Вазов е български поет, писател  и драматург, наричан често „патриарх на българската литература“. Творчеството  на Вазов  е отражение на две исторически епохи – Възраждането и следосвобожденска България. </a:t>
            </a:r>
            <a:endParaRPr lang="bg-BG" sz="24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8" y="688769"/>
            <a:ext cx="4428308" cy="55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375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137" y="308758"/>
            <a:ext cx="5153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Иван Вазов е академик на Българската академия на науките и министър на народното просвещение от 7 септември 1897 г. до 30 януари 1899 г. от Народната партия.</a:t>
            </a:r>
            <a:endParaRPr lang="bg-BG" sz="2400" dirty="0"/>
          </a:p>
        </p:txBody>
      </p:sp>
      <p:pic>
        <p:nvPicPr>
          <p:cNvPr id="1026" name="Picture 2" descr="ÐÐ²Ð°Ð½ ÐÐ°Ð·Ð¾Ð² ÑÑÐ°Ð²Ð° Ð¼Ð¸Ð½Ð¸ÑÑÑÑ Ð½Ð° Ð¾Ð±ÑÐ°Ð·Ð¾Ð²Ð°Ð½Ð¸ÐµÑÐ¾ Ð½Ð° 7 ÑÐµÐ¿ÑÐµÐ¼Ð²ÑÐ¸ 1897 Ð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9557" y="629393"/>
            <a:ext cx="5075423" cy="3526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196" y="2826327"/>
            <a:ext cx="2731325" cy="372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5617028" y="5368834"/>
            <a:ext cx="3918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Снимка на Вазов в кабинета му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847703" y="2489813"/>
            <a:ext cx="5146765" cy="2155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380729" y="1371305"/>
            <a:ext cx="6554462" cy="944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000" rtlCol="0" anchor="ctr" anchorCtr="1">
            <a:noAutofit/>
          </a:bodyPr>
          <a:lstStyle/>
          <a:p>
            <a:pPr algn="just"/>
            <a:r>
              <a:rPr lang="bg-BG" sz="2400" dirty="0">
                <a:solidFill>
                  <a:schemeClr val="tx1"/>
                </a:solidFill>
              </a:rPr>
              <a:t>	И</a:t>
            </a:r>
            <a:r>
              <a:rPr lang="ru-RU" sz="2400" dirty="0">
                <a:solidFill>
                  <a:schemeClr val="tx1"/>
                </a:solidFill>
              </a:rPr>
              <a:t>ван Минчов Вазов е роден на 9 юли (27 юни стар стил) 1850 г. в Сопот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bg-BG" sz="2400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70" y="514612"/>
            <a:ext cx="4441372" cy="5826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429000"/>
            <a:ext cx="4144487" cy="2924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608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47" y="2766951"/>
            <a:ext cx="5905500" cy="3694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0" y="296883"/>
            <a:ext cx="8910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Произхожда от семейство на средно заможен търговец, в което на почит са строгият ред и патриархалността, уважението към религиозните и битовите традиции, отзивчивостта към възрожденските просветителски и патриотични настроения</a:t>
            </a:r>
            <a:r>
              <a:rPr lang="en-US" sz="2400" dirty="0"/>
              <a:t>.</a:t>
            </a:r>
            <a:r>
              <a:rPr lang="bg-BG" sz="2400" dirty="0"/>
              <a:t> Той умира през 1921г на 22 септември</a:t>
            </a:r>
            <a:r>
              <a:rPr lang="en-US" sz="2400" dirty="0"/>
              <a:t>.</a:t>
            </a:r>
            <a:endParaRPr lang="bg-BG" sz="24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648994" y="5421086"/>
            <a:ext cx="495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Снимка на Вазов със семейството му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26621" y="1514011"/>
            <a:ext cx="49923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/>
              <a:t>	И</a:t>
            </a:r>
            <a:r>
              <a:rPr lang="ru-RU" sz="2400" dirty="0"/>
              <a:t>ван Вазов завършва местното взаимно и класно училище, запознава се с оригинална и преводна българоезична литература. С помощта на учителя Партений Белчев, руски възпитаник, отрано се приобщава и към рускоезичната поезия. </a:t>
            </a:r>
            <a:endParaRPr lang="bg-BG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16" y="1746738"/>
            <a:ext cx="4088875" cy="2988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051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86691" y="22053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/>
              <a:t>	През 1866 г. учи гръцки и турски език в Калоферското училище при Ботьо Петков (бащата на Христо Ботев), като става негов помощник даскал.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62" y="1330036"/>
            <a:ext cx="3326156" cy="353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7176655" y="4973782"/>
            <a:ext cx="390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                             Учител  Ботьо Петков</a:t>
            </a:r>
          </a:p>
        </p:txBody>
      </p:sp>
    </p:spTree>
    <p:extLst>
      <p:ext uri="{BB962C8B-B14F-4D97-AF65-F5344CB8AC3E}">
        <p14:creationId xmlns:p14="http://schemas.microsoft.com/office/powerpoint/2010/main" val="90735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712519" y="665018"/>
            <a:ext cx="43463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Поетическата дейност на младия Вазов е покровителствана от майка му Съба Вазова – общителна и ученолюбива жена, но буди недоволството на баща му, решил да направи от сина си търговец. С тази цел през 1870 г. Вазов е изпратен в Румъния да практикува при своя чичо, търговец в Олтеница. </a:t>
            </a:r>
            <a:endParaRPr lang="bg-BG" sz="24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95" y="1389413"/>
            <a:ext cx="3966357" cy="4942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Текстово поле 1"/>
          <p:cNvSpPr txBox="1"/>
          <p:nvPr/>
        </p:nvSpPr>
        <p:spPr>
          <a:xfrm>
            <a:off x="7471954" y="480352"/>
            <a:ext cx="3866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                    Съба Вазова</a:t>
            </a:r>
          </a:p>
        </p:txBody>
      </p:sp>
    </p:spTree>
    <p:extLst>
      <p:ext uri="{BB962C8B-B14F-4D97-AF65-F5344CB8AC3E}">
        <p14:creationId xmlns:p14="http://schemas.microsoft.com/office/powerpoint/2010/main" val="72286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3755" y="1383321"/>
            <a:ext cx="6307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В Румъния Вазов пише във вестници и списания, изписва тетрадки със стихове. Една вечер той избягва в Браила и попада в група на емигранти, спасили се от България. Дочаква Освобождението, живее в Пловдив, столица на Източна Румелия. После е принуден да замине за Одеса, а до края на живота си живее в столицата София.</a:t>
            </a:r>
            <a:endParaRPr lang="bg-BG" sz="2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107382" y="5805055"/>
            <a:ext cx="4087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/>
              <a:t>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024" y="1578219"/>
            <a:ext cx="4577777" cy="370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 rot="10800000" flipV="1">
            <a:off x="5392614" y="5763708"/>
            <a:ext cx="647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Членове на Българското централно благотворително общество в Букурещ, 19 ноември 1876 г. , сред които е и Вазов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246</TotalTime>
  <Words>734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Schoolbook</vt:lpstr>
      <vt:lpstr>Corbel</vt:lpstr>
      <vt:lpstr>Feathered</vt:lpstr>
      <vt:lpstr>Животът и произведенията на Иван Вазов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Житието и произведенията на Иван Вазов</dc:title>
  <dc:creator>admin</dc:creator>
  <cp:lastModifiedBy>Заприна Г. Глушкова</cp:lastModifiedBy>
  <cp:revision>38</cp:revision>
  <dcterms:created xsi:type="dcterms:W3CDTF">2019-02-02T11:29:49Z</dcterms:created>
  <dcterms:modified xsi:type="dcterms:W3CDTF">2021-10-29T19:42:47Z</dcterms:modified>
</cp:coreProperties>
</file>