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F9D85-0404-4ECF-ABC2-B66ECE583AF6}" v="1" dt="2020-05-14T08:34:31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6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120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17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91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68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560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92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475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91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33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63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342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BD4DD5C-E242-4EB8-AB74-8FA238241726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774FA1A-00DB-4236-9361-3B67658648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0717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894" y="-85224"/>
            <a:ext cx="7358114" cy="558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Елин Пелин като писател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857232"/>
            <a:ext cx="7498080" cy="16430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g-BG" dirty="0"/>
              <a:t>		Става редовен член на БАН през 1940г. Умира на 3.ХІІ. 1949 година в София на 72-годишна възраст. </a:t>
            </a:r>
          </a:p>
          <a:p>
            <a:endParaRPr lang="bg-BG" dirty="0"/>
          </a:p>
        </p:txBody>
      </p:sp>
      <p:pic>
        <p:nvPicPr>
          <p:cNvPr id="5" name="Picture 6" descr="450px-Elin_Pelin_mon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28934"/>
            <a:ext cx="26289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 descr="220px-Nzi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571744"/>
            <a:ext cx="2679700" cy="356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Биографични факти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000108"/>
            <a:ext cx="7362084" cy="24288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g-BG" b="1" dirty="0"/>
              <a:t>		Елин Пелин</a:t>
            </a:r>
            <a:r>
              <a:rPr lang="bg-BG" dirty="0"/>
              <a:t> е псевдоним на </a:t>
            </a:r>
            <a:r>
              <a:rPr lang="bg-BG" b="1" dirty="0"/>
              <a:t>Димитър Иванов Стоянов</a:t>
            </a:r>
            <a:r>
              <a:rPr lang="bg-BG" dirty="0"/>
              <a:t>. Роден е на 18 юли 1877 в село Байлово. Семейството е многодетно. Книгите и образованието са на особена почит.  </a:t>
            </a:r>
          </a:p>
        </p:txBody>
      </p:sp>
      <p:pic>
        <p:nvPicPr>
          <p:cNvPr id="4" name="Picture 4" descr="210px-Baylovo-Elin-Pelin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876"/>
            <a:ext cx="4191000" cy="313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42976" y="6215082"/>
            <a:ext cx="242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Родната къща на писателя в с. Байлово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bg-BG" dirty="0"/>
              <a:t>Биографични факти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214422"/>
            <a:ext cx="6858048" cy="22145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g-BG" dirty="0"/>
              <a:t>		Елин Пелин е най-малкият от единадесетте деца в семейството. Израства в среда, където образованието било на особена почит. </a:t>
            </a:r>
          </a:p>
          <a:p>
            <a:endParaRPr lang="bg-BG" dirty="0"/>
          </a:p>
        </p:txBody>
      </p:sp>
      <p:pic>
        <p:nvPicPr>
          <p:cNvPr id="4" name="Picture 6" descr="220px-Elin-Pelin's-home-in-Bayl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43248"/>
            <a:ext cx="4000528" cy="2666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3571900" cy="2462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7000892" y="6000768"/>
            <a:ext cx="15001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dirty="0"/>
              <a:t> с. Байлово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214414" y="3663080"/>
            <a:ext cx="27860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000" dirty="0"/>
              <a:t>Членове на фамилията на Елин Пелин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Биографични факти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43049"/>
            <a:ext cx="2714644" cy="42148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g-BG" dirty="0"/>
              <a:t>		 Завършва началното си образование в родното си село, след което заминава да учи в София (1890 – 1891, първи гимназиален клас). 	Продължава да учи в Златица, Панагюрище и Сливен.</a:t>
            </a:r>
          </a:p>
          <a:p>
            <a:pPr algn="just"/>
            <a:endParaRPr lang="bg-BG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97046"/>
            <a:ext cx="5049615" cy="3263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Биографични факти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g-BG" dirty="0"/>
              <a:t>		Учител е в Байлово (1895 – 1896). През 1896 прави опит да влезе в Рисувалното училище.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429000"/>
            <a:ext cx="3857652" cy="3009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03239"/>
            <a:ext cx="3857652" cy="3518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bg-BG" sz="4000" dirty="0"/>
              <a:t>Елин Пелин като писател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g-BG" dirty="0"/>
              <a:t>		През 1903 – 1904 година издава сп. „Селска разговорка“ в Самоков. </a:t>
            </a:r>
          </a:p>
          <a:p>
            <a:pPr algn="just">
              <a:buNone/>
            </a:pPr>
            <a:r>
              <a:rPr lang="bg-BG" dirty="0"/>
              <a:t>    	През 1904 г. излиза първата му книга </a:t>
            </a:r>
            <a:r>
              <a:rPr lang="bg-BG" b="1" dirty="0"/>
              <a:t>„Разкази“, том първи</a:t>
            </a:r>
            <a:r>
              <a:rPr lang="bg-BG" dirty="0"/>
              <a:t>. </a:t>
            </a:r>
          </a:p>
          <a:p>
            <a:pPr>
              <a:buNone/>
            </a:pPr>
            <a:endParaRPr lang="bg-BG" dirty="0"/>
          </a:p>
          <a:p>
            <a:endParaRPr lang="bg-BG" dirty="0"/>
          </a:p>
        </p:txBody>
      </p:sp>
      <p:pic>
        <p:nvPicPr>
          <p:cNvPr id="1026" name="Picture 2" descr="C:\Users\HP\Desktop\изтеглен фай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786190"/>
            <a:ext cx="3000396" cy="2426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14752"/>
            <a:ext cx="3786214" cy="3010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 rot="10800000" flipV="1">
            <a:off x="5500694" y="6222282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Кръгът "Развигор" между 1921 и 1924 г.: Тодор Боров, Елин Пелин, Александър Балабанов, Д. Б. Митов</a:t>
            </a:r>
            <a:endParaRPr lang="bg-BG" sz="10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Елин Пелин като писател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000108"/>
            <a:ext cx="7790712" cy="2857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g-BG" sz="2400" dirty="0"/>
              <a:t>		</a:t>
            </a:r>
            <a:r>
              <a:rPr lang="bg-BG" dirty="0"/>
              <a:t>Елин Пелин е един от най-големите художници на българското село, майстор на късия разказ в българската литература. Най-популярни са разказите му </a:t>
            </a:r>
            <a:r>
              <a:rPr lang="bg-BG" b="1" dirty="0"/>
              <a:t>“Ветрената мелница”, “Мечтатели”, “Андрешко”, “На браздата”, “Косачи” </a:t>
            </a:r>
            <a:r>
              <a:rPr lang="bg-BG" dirty="0"/>
              <a:t>и др.</a:t>
            </a:r>
          </a:p>
        </p:txBody>
      </p:sp>
      <p:pic>
        <p:nvPicPr>
          <p:cNvPr id="2050" name="Picture 2" descr="C:\Users\HP\Desktop\Tsvetan-Angelov-i-Petar-Stapov-i-Elin-Pelin-i-Asen-Bosev-i-prof.-Petko-Tsonev-i-Snejina-Kraleva-i-pravi-Dimitar-Gulev-i-Nikolai-Zidarov-i-Mihail-Lakatnik-i-Aleksandar-Muratov-i-Ivan-Davi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929066"/>
            <a:ext cx="47625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071538" y="5357826"/>
            <a:ext cx="25717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000" dirty="0"/>
              <a:t>	Историческа снимка – редакторите на в.“Септемврийче”. Седнали – Цв. Ангелов, П. Стъпов, Ел. Пелин, Асен Босев, Петко Цонев,Снежина Кралева. Прави – Дим. Гулев, Николай Зидаров, Мих. Лъкатник, Ал. Муратов, Иван Давидков</a:t>
            </a:r>
          </a:p>
          <a:p>
            <a:endParaRPr lang="bg-BG" dirty="0"/>
          </a:p>
          <a:p>
            <a:endParaRPr lang="bg-BG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Елин Пелин като писател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429000"/>
            <a:ext cx="4936340" cy="3214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36024"/>
            <a:ext cx="2786082" cy="4179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214414" y="1000108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/>
              <a:t>	</a:t>
            </a:r>
            <a:r>
              <a:rPr lang="bg-BG" sz="2400" dirty="0"/>
              <a:t>Едно от най-популярните му произведения е повестта </a:t>
            </a:r>
            <a:r>
              <a:rPr lang="bg-BG" sz="2400" b="1" dirty="0"/>
              <a:t>“Гераците”</a:t>
            </a:r>
            <a:r>
              <a:rPr lang="bg-BG" sz="2400" dirty="0"/>
              <a:t>,</a:t>
            </a:r>
            <a:r>
              <a:rPr lang="bg-BG" sz="2400" b="1" dirty="0"/>
              <a:t> </a:t>
            </a:r>
            <a:r>
              <a:rPr lang="bg-BG" sz="2400" dirty="0"/>
              <a:t>в която представя разпада на българското село и драмата на едно семейство. Наречен е “певец на селската неволя”.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Елин Пелин като писател</a:t>
            </a:r>
          </a:p>
        </p:txBody>
      </p:sp>
      <p:pic>
        <p:nvPicPr>
          <p:cNvPr id="4" name="Picture 6" descr="800x600-2_739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1500198" cy="2148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7" descr="800x600-2_787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1714512" cy="2403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6" descr="1285267756_potoceta-bistri-19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643446"/>
            <a:ext cx="149966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1294080327_domashno-ognische-elin-pel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286124"/>
            <a:ext cx="1613697" cy="2243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9" descr="578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571612"/>
            <a:ext cx="1642238" cy="2509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214414" y="857232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/>
              <a:t>	Автор е на стихотворения за деца, преразказва народни приказки, сам пише приказки, издава романите за деца “Ян Бибиян” и “Ян Бибиян на Луната”.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8CC78"/>
      </a:accent3>
      <a:accent4>
        <a:srgbClr val="099BDD"/>
      </a:accent4>
      <a:accent5>
        <a:srgbClr val="828288"/>
      </a:accent5>
      <a:accent6>
        <a:srgbClr val="F56617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82</TotalTime>
  <Words>403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PowerPoint Presentation</vt:lpstr>
      <vt:lpstr>Биографични факти</vt:lpstr>
      <vt:lpstr>Биографични факти</vt:lpstr>
      <vt:lpstr>Биографични факти</vt:lpstr>
      <vt:lpstr>Биографични факти</vt:lpstr>
      <vt:lpstr>Елин Пелин като писател</vt:lpstr>
      <vt:lpstr>Елин Пелин като писател</vt:lpstr>
      <vt:lpstr>Елин Пелин като писател</vt:lpstr>
      <vt:lpstr>Елин Пелин като писател</vt:lpstr>
      <vt:lpstr>Елин Пелин като писател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Елин Пелин</dc:title>
  <dc:creator>HP</dc:creator>
  <cp:lastModifiedBy>Заприна Г. Глушкова</cp:lastModifiedBy>
  <cp:revision>24</cp:revision>
  <dcterms:created xsi:type="dcterms:W3CDTF">2018-11-25T15:05:40Z</dcterms:created>
  <dcterms:modified xsi:type="dcterms:W3CDTF">2021-10-29T19:41:02Z</dcterms:modified>
</cp:coreProperties>
</file>