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6" r:id="rId8"/>
    <p:sldId id="267" r:id="rId9"/>
    <p:sldId id="265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CCFF"/>
    <a:srgbClr val="FF00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64DB6E-9389-4495-BF9D-827C27AE163F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C203E0-C065-4C57-9FAB-163F77BF52E4}">
      <dgm:prSet/>
      <dgm:spPr/>
      <dgm:t>
        <a:bodyPr/>
        <a:lstStyle/>
        <a:p>
          <a:r>
            <a:rPr lang="bg-BG"/>
            <a:t>1. Докато слушате текста определете:</a:t>
          </a:r>
          <a:endParaRPr lang="en-US"/>
        </a:p>
      </dgm:t>
    </dgm:pt>
    <dgm:pt modelId="{8BA76F85-4B76-4B5A-B610-D5383EE1DFC8}" type="parTrans" cxnId="{EA89BA3A-4D18-4023-9895-DA0F1F8F79A0}">
      <dgm:prSet/>
      <dgm:spPr/>
      <dgm:t>
        <a:bodyPr/>
        <a:lstStyle/>
        <a:p>
          <a:endParaRPr lang="en-US"/>
        </a:p>
      </dgm:t>
    </dgm:pt>
    <dgm:pt modelId="{A8F8F25E-3BBE-4458-B8B1-36392413EE9A}" type="sibTrans" cxnId="{EA89BA3A-4D18-4023-9895-DA0F1F8F79A0}">
      <dgm:prSet/>
      <dgm:spPr/>
      <dgm:t>
        <a:bodyPr/>
        <a:lstStyle/>
        <a:p>
          <a:endParaRPr lang="en-US"/>
        </a:p>
      </dgm:t>
    </dgm:pt>
    <dgm:pt modelId="{09A6A823-ED8A-4483-B1E9-6EC7C0F4C69C}">
      <dgm:prSet/>
      <dgm:spPr/>
      <dgm:t>
        <a:bodyPr/>
        <a:lstStyle/>
        <a:p>
          <a:r>
            <a:rPr lang="bg-BG" dirty="0"/>
            <a:t>Кои са основните герои;</a:t>
          </a:r>
          <a:endParaRPr lang="en-US" dirty="0"/>
        </a:p>
      </dgm:t>
    </dgm:pt>
    <dgm:pt modelId="{BDEDEDBD-BCDA-400D-B934-7F869F6851F8}" type="parTrans" cxnId="{502D4595-726B-42DC-B8A9-482C201C266D}">
      <dgm:prSet/>
      <dgm:spPr/>
      <dgm:t>
        <a:bodyPr/>
        <a:lstStyle/>
        <a:p>
          <a:endParaRPr lang="en-US"/>
        </a:p>
      </dgm:t>
    </dgm:pt>
    <dgm:pt modelId="{79335E10-18C7-4F8B-B8C5-EA5274A9C8F1}" type="sibTrans" cxnId="{502D4595-726B-42DC-B8A9-482C201C266D}">
      <dgm:prSet/>
      <dgm:spPr/>
      <dgm:t>
        <a:bodyPr/>
        <a:lstStyle/>
        <a:p>
          <a:endParaRPr lang="en-US"/>
        </a:p>
      </dgm:t>
    </dgm:pt>
    <dgm:pt modelId="{3D1C01F3-24E6-4A9E-A240-44646BCDA575}">
      <dgm:prSet/>
      <dgm:spPr/>
      <dgm:t>
        <a:bodyPr/>
        <a:lstStyle/>
        <a:p>
          <a:r>
            <a:rPr lang="bg-BG" dirty="0"/>
            <a:t>Какво се случва с тях;</a:t>
          </a:r>
          <a:endParaRPr lang="en-US" dirty="0"/>
        </a:p>
      </dgm:t>
    </dgm:pt>
    <dgm:pt modelId="{74350446-E721-4E74-A5C8-587D4CCE853B}" type="parTrans" cxnId="{8F80B2FB-2E45-44AE-87F0-7450F24BE4F4}">
      <dgm:prSet/>
      <dgm:spPr/>
      <dgm:t>
        <a:bodyPr/>
        <a:lstStyle/>
        <a:p>
          <a:endParaRPr lang="en-US"/>
        </a:p>
      </dgm:t>
    </dgm:pt>
    <dgm:pt modelId="{5915645C-439A-4D15-B902-0F1594D22C48}" type="sibTrans" cxnId="{8F80B2FB-2E45-44AE-87F0-7450F24BE4F4}">
      <dgm:prSet/>
      <dgm:spPr/>
      <dgm:t>
        <a:bodyPr/>
        <a:lstStyle/>
        <a:p>
          <a:endParaRPr lang="en-US"/>
        </a:p>
      </dgm:t>
    </dgm:pt>
    <dgm:pt modelId="{ACD987A4-D197-49AE-B0E1-1CB0A1BA6BE5}">
      <dgm:prSet/>
      <dgm:spPr/>
      <dgm:t>
        <a:bodyPr/>
        <a:lstStyle/>
        <a:p>
          <a:r>
            <a:rPr lang="bg-BG" dirty="0"/>
            <a:t>Кои са смисловите части на разказа;</a:t>
          </a:r>
          <a:endParaRPr lang="en-US" dirty="0"/>
        </a:p>
      </dgm:t>
    </dgm:pt>
    <dgm:pt modelId="{C38D2586-7402-45C0-A81A-DDD40997014B}" type="parTrans" cxnId="{3EBA53D2-62E1-4C0A-93A7-99CB0456010C}">
      <dgm:prSet/>
      <dgm:spPr/>
      <dgm:t>
        <a:bodyPr/>
        <a:lstStyle/>
        <a:p>
          <a:endParaRPr lang="en-US"/>
        </a:p>
      </dgm:t>
    </dgm:pt>
    <dgm:pt modelId="{1F93FD68-C09A-4291-820C-5DF73D2668F1}" type="sibTrans" cxnId="{3EBA53D2-62E1-4C0A-93A7-99CB0456010C}">
      <dgm:prSet/>
      <dgm:spPr/>
      <dgm:t>
        <a:bodyPr/>
        <a:lstStyle/>
        <a:p>
          <a:endParaRPr lang="en-US"/>
        </a:p>
      </dgm:t>
    </dgm:pt>
    <dgm:pt modelId="{76835779-1B4B-4ABB-BABB-E382BC429398}">
      <dgm:prSet/>
      <dgm:spPr/>
      <dgm:t>
        <a:bodyPr/>
        <a:lstStyle/>
        <a:p>
          <a:r>
            <a:rPr lang="bg-BG" dirty="0"/>
            <a:t>Каква е тяхната последователност.</a:t>
          </a:r>
          <a:endParaRPr lang="en-US" dirty="0"/>
        </a:p>
      </dgm:t>
    </dgm:pt>
    <dgm:pt modelId="{4941988E-D11C-403E-BBB3-AEFC2B23B960}" type="parTrans" cxnId="{A3AF5878-0307-48CD-B8A0-1D8CC0427B1C}">
      <dgm:prSet/>
      <dgm:spPr/>
      <dgm:t>
        <a:bodyPr/>
        <a:lstStyle/>
        <a:p>
          <a:endParaRPr lang="en-US"/>
        </a:p>
      </dgm:t>
    </dgm:pt>
    <dgm:pt modelId="{33060E81-DD0B-4C7E-8507-6A186C3FDAC7}" type="sibTrans" cxnId="{A3AF5878-0307-48CD-B8A0-1D8CC0427B1C}">
      <dgm:prSet/>
      <dgm:spPr/>
      <dgm:t>
        <a:bodyPr/>
        <a:lstStyle/>
        <a:p>
          <a:endParaRPr lang="en-US"/>
        </a:p>
      </dgm:t>
    </dgm:pt>
    <dgm:pt modelId="{967F2B6A-CCBA-4820-A0F7-82E2A79DAEA7}" type="pres">
      <dgm:prSet presAssocID="{F264DB6E-9389-4495-BF9D-827C27AE163F}" presName="diagram" presStyleCnt="0">
        <dgm:presLayoutVars>
          <dgm:dir/>
          <dgm:resizeHandles val="exact"/>
        </dgm:presLayoutVars>
      </dgm:prSet>
      <dgm:spPr/>
    </dgm:pt>
    <dgm:pt modelId="{D593936B-E6F9-46B6-80C6-7305AC109172}" type="pres">
      <dgm:prSet presAssocID="{48C203E0-C065-4C57-9FAB-163F77BF52E4}" presName="node" presStyleLbl="node1" presStyleIdx="0" presStyleCnt="5">
        <dgm:presLayoutVars>
          <dgm:bulletEnabled val="1"/>
        </dgm:presLayoutVars>
      </dgm:prSet>
      <dgm:spPr/>
    </dgm:pt>
    <dgm:pt modelId="{D036743B-E0FD-4F40-925E-452132576865}" type="pres">
      <dgm:prSet presAssocID="{A8F8F25E-3BBE-4458-B8B1-36392413EE9A}" presName="sibTrans" presStyleCnt="0"/>
      <dgm:spPr/>
    </dgm:pt>
    <dgm:pt modelId="{85A1DBFE-8B5E-4AA7-AB80-0C132179DB99}" type="pres">
      <dgm:prSet presAssocID="{09A6A823-ED8A-4483-B1E9-6EC7C0F4C69C}" presName="node" presStyleLbl="node1" presStyleIdx="1" presStyleCnt="5">
        <dgm:presLayoutVars>
          <dgm:bulletEnabled val="1"/>
        </dgm:presLayoutVars>
      </dgm:prSet>
      <dgm:spPr/>
    </dgm:pt>
    <dgm:pt modelId="{3B08D77D-EC69-41BD-9E97-FCF8629FC5EA}" type="pres">
      <dgm:prSet presAssocID="{79335E10-18C7-4F8B-B8C5-EA5274A9C8F1}" presName="sibTrans" presStyleCnt="0"/>
      <dgm:spPr/>
    </dgm:pt>
    <dgm:pt modelId="{90D4786D-60EE-4CD6-929B-748CA68B772D}" type="pres">
      <dgm:prSet presAssocID="{3D1C01F3-24E6-4A9E-A240-44646BCDA575}" presName="node" presStyleLbl="node1" presStyleIdx="2" presStyleCnt="5">
        <dgm:presLayoutVars>
          <dgm:bulletEnabled val="1"/>
        </dgm:presLayoutVars>
      </dgm:prSet>
      <dgm:spPr/>
    </dgm:pt>
    <dgm:pt modelId="{D964E66C-9F96-4EE6-B034-A0667AFC6793}" type="pres">
      <dgm:prSet presAssocID="{5915645C-439A-4D15-B902-0F1594D22C48}" presName="sibTrans" presStyleCnt="0"/>
      <dgm:spPr/>
    </dgm:pt>
    <dgm:pt modelId="{8F7738AE-BC0D-46B6-B310-C5F8454F1298}" type="pres">
      <dgm:prSet presAssocID="{ACD987A4-D197-49AE-B0E1-1CB0A1BA6BE5}" presName="node" presStyleLbl="node1" presStyleIdx="3" presStyleCnt="5">
        <dgm:presLayoutVars>
          <dgm:bulletEnabled val="1"/>
        </dgm:presLayoutVars>
      </dgm:prSet>
      <dgm:spPr/>
    </dgm:pt>
    <dgm:pt modelId="{D8F2336A-290E-4F22-810E-CFE1188B8E5B}" type="pres">
      <dgm:prSet presAssocID="{1F93FD68-C09A-4291-820C-5DF73D2668F1}" presName="sibTrans" presStyleCnt="0"/>
      <dgm:spPr/>
    </dgm:pt>
    <dgm:pt modelId="{3D9425C7-910E-411B-B6A2-E951B4C52C94}" type="pres">
      <dgm:prSet presAssocID="{76835779-1B4B-4ABB-BABB-E382BC429398}" presName="node" presStyleLbl="node1" presStyleIdx="4" presStyleCnt="5">
        <dgm:presLayoutVars>
          <dgm:bulletEnabled val="1"/>
        </dgm:presLayoutVars>
      </dgm:prSet>
      <dgm:spPr/>
    </dgm:pt>
  </dgm:ptLst>
  <dgm:cxnLst>
    <dgm:cxn modelId="{0AE85C1C-866D-4F1F-B430-45195966BB36}" type="presOf" srcId="{F264DB6E-9389-4495-BF9D-827C27AE163F}" destId="{967F2B6A-CCBA-4820-A0F7-82E2A79DAEA7}" srcOrd="0" destOrd="0" presId="urn:microsoft.com/office/officeart/2005/8/layout/default"/>
    <dgm:cxn modelId="{7A535437-07E8-42AB-9BE6-F5774846E6EC}" type="presOf" srcId="{ACD987A4-D197-49AE-B0E1-1CB0A1BA6BE5}" destId="{8F7738AE-BC0D-46B6-B310-C5F8454F1298}" srcOrd="0" destOrd="0" presId="urn:microsoft.com/office/officeart/2005/8/layout/default"/>
    <dgm:cxn modelId="{EA89BA3A-4D18-4023-9895-DA0F1F8F79A0}" srcId="{F264DB6E-9389-4495-BF9D-827C27AE163F}" destId="{48C203E0-C065-4C57-9FAB-163F77BF52E4}" srcOrd="0" destOrd="0" parTransId="{8BA76F85-4B76-4B5A-B610-D5383EE1DFC8}" sibTransId="{A8F8F25E-3BBE-4458-B8B1-36392413EE9A}"/>
    <dgm:cxn modelId="{1D279C60-F07A-4043-8B51-64451F9B0AE7}" type="presOf" srcId="{09A6A823-ED8A-4483-B1E9-6EC7C0F4C69C}" destId="{85A1DBFE-8B5E-4AA7-AB80-0C132179DB99}" srcOrd="0" destOrd="0" presId="urn:microsoft.com/office/officeart/2005/8/layout/default"/>
    <dgm:cxn modelId="{00BC8742-CF68-48C3-A41D-7CED479441FA}" type="presOf" srcId="{48C203E0-C065-4C57-9FAB-163F77BF52E4}" destId="{D593936B-E6F9-46B6-80C6-7305AC109172}" srcOrd="0" destOrd="0" presId="urn:microsoft.com/office/officeart/2005/8/layout/default"/>
    <dgm:cxn modelId="{A3AF5878-0307-48CD-B8A0-1D8CC0427B1C}" srcId="{F264DB6E-9389-4495-BF9D-827C27AE163F}" destId="{76835779-1B4B-4ABB-BABB-E382BC429398}" srcOrd="4" destOrd="0" parTransId="{4941988E-D11C-403E-BBB3-AEFC2B23B960}" sibTransId="{33060E81-DD0B-4C7E-8507-6A186C3FDAC7}"/>
    <dgm:cxn modelId="{502D4595-726B-42DC-B8A9-482C201C266D}" srcId="{F264DB6E-9389-4495-BF9D-827C27AE163F}" destId="{09A6A823-ED8A-4483-B1E9-6EC7C0F4C69C}" srcOrd="1" destOrd="0" parTransId="{BDEDEDBD-BCDA-400D-B934-7F869F6851F8}" sibTransId="{79335E10-18C7-4F8B-B8C5-EA5274A9C8F1}"/>
    <dgm:cxn modelId="{87792898-A25E-4ABF-AF2D-6E4B3774BD37}" type="presOf" srcId="{3D1C01F3-24E6-4A9E-A240-44646BCDA575}" destId="{90D4786D-60EE-4CD6-929B-748CA68B772D}" srcOrd="0" destOrd="0" presId="urn:microsoft.com/office/officeart/2005/8/layout/default"/>
    <dgm:cxn modelId="{1B6E1ECD-CE7F-4E34-9FDE-78959A11DCA9}" type="presOf" srcId="{76835779-1B4B-4ABB-BABB-E382BC429398}" destId="{3D9425C7-910E-411B-B6A2-E951B4C52C94}" srcOrd="0" destOrd="0" presId="urn:microsoft.com/office/officeart/2005/8/layout/default"/>
    <dgm:cxn modelId="{3EBA53D2-62E1-4C0A-93A7-99CB0456010C}" srcId="{F264DB6E-9389-4495-BF9D-827C27AE163F}" destId="{ACD987A4-D197-49AE-B0E1-1CB0A1BA6BE5}" srcOrd="3" destOrd="0" parTransId="{C38D2586-7402-45C0-A81A-DDD40997014B}" sibTransId="{1F93FD68-C09A-4291-820C-5DF73D2668F1}"/>
    <dgm:cxn modelId="{8F80B2FB-2E45-44AE-87F0-7450F24BE4F4}" srcId="{F264DB6E-9389-4495-BF9D-827C27AE163F}" destId="{3D1C01F3-24E6-4A9E-A240-44646BCDA575}" srcOrd="2" destOrd="0" parTransId="{74350446-E721-4E74-A5C8-587D4CCE853B}" sibTransId="{5915645C-439A-4D15-B902-0F1594D22C48}"/>
    <dgm:cxn modelId="{DDC7C336-C6EF-4109-AF5F-16909587C163}" type="presParOf" srcId="{967F2B6A-CCBA-4820-A0F7-82E2A79DAEA7}" destId="{D593936B-E6F9-46B6-80C6-7305AC109172}" srcOrd="0" destOrd="0" presId="urn:microsoft.com/office/officeart/2005/8/layout/default"/>
    <dgm:cxn modelId="{C46D3F8A-6103-4A3C-973F-65C1BF455952}" type="presParOf" srcId="{967F2B6A-CCBA-4820-A0F7-82E2A79DAEA7}" destId="{D036743B-E0FD-4F40-925E-452132576865}" srcOrd="1" destOrd="0" presId="urn:microsoft.com/office/officeart/2005/8/layout/default"/>
    <dgm:cxn modelId="{82293443-8D4B-4F81-95F7-C59352403D5E}" type="presParOf" srcId="{967F2B6A-CCBA-4820-A0F7-82E2A79DAEA7}" destId="{85A1DBFE-8B5E-4AA7-AB80-0C132179DB99}" srcOrd="2" destOrd="0" presId="urn:microsoft.com/office/officeart/2005/8/layout/default"/>
    <dgm:cxn modelId="{768525F9-66D7-4AD8-B6DC-19FF2C51A9D9}" type="presParOf" srcId="{967F2B6A-CCBA-4820-A0F7-82E2A79DAEA7}" destId="{3B08D77D-EC69-41BD-9E97-FCF8629FC5EA}" srcOrd="3" destOrd="0" presId="urn:microsoft.com/office/officeart/2005/8/layout/default"/>
    <dgm:cxn modelId="{DD1B46A9-39BE-4C19-8BAB-D56481F7B6B4}" type="presParOf" srcId="{967F2B6A-CCBA-4820-A0F7-82E2A79DAEA7}" destId="{90D4786D-60EE-4CD6-929B-748CA68B772D}" srcOrd="4" destOrd="0" presId="urn:microsoft.com/office/officeart/2005/8/layout/default"/>
    <dgm:cxn modelId="{D98F0001-37A8-476E-BE77-F9C0729DABF4}" type="presParOf" srcId="{967F2B6A-CCBA-4820-A0F7-82E2A79DAEA7}" destId="{D964E66C-9F96-4EE6-B034-A0667AFC6793}" srcOrd="5" destOrd="0" presId="urn:microsoft.com/office/officeart/2005/8/layout/default"/>
    <dgm:cxn modelId="{D6B4AAA7-1E4D-46DB-9871-2A00B366EE94}" type="presParOf" srcId="{967F2B6A-CCBA-4820-A0F7-82E2A79DAEA7}" destId="{8F7738AE-BC0D-46B6-B310-C5F8454F1298}" srcOrd="6" destOrd="0" presId="urn:microsoft.com/office/officeart/2005/8/layout/default"/>
    <dgm:cxn modelId="{26CE1631-E410-483B-AA63-347467E96CE4}" type="presParOf" srcId="{967F2B6A-CCBA-4820-A0F7-82E2A79DAEA7}" destId="{D8F2336A-290E-4F22-810E-CFE1188B8E5B}" srcOrd="7" destOrd="0" presId="urn:microsoft.com/office/officeart/2005/8/layout/default"/>
    <dgm:cxn modelId="{5157FCAE-1234-4214-B010-2E56E6E1F09A}" type="presParOf" srcId="{967F2B6A-CCBA-4820-A0F7-82E2A79DAEA7}" destId="{3D9425C7-910E-411B-B6A2-E951B4C52C9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584F91-A1CD-4D42-B3F7-AE2338C56FE9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0896637-6DF3-41C8-8CDC-0DFD1D79B970}">
      <dgm:prSet/>
      <dgm:spPr/>
      <dgm:t>
        <a:bodyPr/>
        <a:lstStyle/>
        <a:p>
          <a:r>
            <a:rPr lang="bg-BG"/>
            <a:t>1 главен герой – момченцето, което върви из улиците на Велес</a:t>
          </a:r>
          <a:endParaRPr lang="en-US"/>
        </a:p>
      </dgm:t>
    </dgm:pt>
    <dgm:pt modelId="{21613E00-B534-4413-9ACF-CA16E6D58DD6}" type="parTrans" cxnId="{56142743-A921-4FBE-9A4E-AD2D94CE910B}">
      <dgm:prSet/>
      <dgm:spPr/>
      <dgm:t>
        <a:bodyPr/>
        <a:lstStyle/>
        <a:p>
          <a:endParaRPr lang="en-US"/>
        </a:p>
      </dgm:t>
    </dgm:pt>
    <dgm:pt modelId="{5BAFF546-4399-45D7-A6C9-21A03B897052}" type="sibTrans" cxnId="{56142743-A921-4FBE-9A4E-AD2D94CE910B}">
      <dgm:prSet/>
      <dgm:spPr/>
      <dgm:t>
        <a:bodyPr/>
        <a:lstStyle/>
        <a:p>
          <a:endParaRPr lang="en-US"/>
        </a:p>
      </dgm:t>
    </dgm:pt>
    <dgm:pt modelId="{D2E82AA1-BDC7-43D1-9573-8B804559D7D9}">
      <dgm:prSet/>
      <dgm:spPr/>
      <dgm:t>
        <a:bodyPr/>
        <a:lstStyle/>
        <a:p>
          <a:r>
            <a:rPr lang="bg-BG" dirty="0"/>
            <a:t>Второстепенни герои – тези, които слабо привличат вниманието</a:t>
          </a:r>
          <a:endParaRPr lang="en-US" dirty="0"/>
        </a:p>
      </dgm:t>
    </dgm:pt>
    <dgm:pt modelId="{89596AA4-195E-4BCE-B25B-143953478D5C}" type="parTrans" cxnId="{38176F14-8EF6-46A4-80E0-065D6BBDAAAA}">
      <dgm:prSet/>
      <dgm:spPr/>
      <dgm:t>
        <a:bodyPr/>
        <a:lstStyle/>
        <a:p>
          <a:endParaRPr lang="en-US"/>
        </a:p>
      </dgm:t>
    </dgm:pt>
    <dgm:pt modelId="{AA186FE0-E348-4896-AA1F-F8DBC18120CE}" type="sibTrans" cxnId="{38176F14-8EF6-46A4-80E0-065D6BBDAAAA}">
      <dgm:prSet/>
      <dgm:spPr/>
      <dgm:t>
        <a:bodyPr/>
        <a:lstStyle/>
        <a:p>
          <a:endParaRPr lang="en-US"/>
        </a:p>
      </dgm:t>
    </dgm:pt>
    <dgm:pt modelId="{A4007144-0D54-4893-9E92-6F327C35FE22}" type="pres">
      <dgm:prSet presAssocID="{10584F91-A1CD-4D42-B3F7-AE2338C56F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5305386-7847-455F-B52D-99D23B65AF0D}" type="pres">
      <dgm:prSet presAssocID="{80896637-6DF3-41C8-8CDC-0DFD1D79B970}" presName="hierRoot1" presStyleCnt="0"/>
      <dgm:spPr/>
    </dgm:pt>
    <dgm:pt modelId="{03AA678E-0B9B-4E75-99CE-EE2C77F6E56B}" type="pres">
      <dgm:prSet presAssocID="{80896637-6DF3-41C8-8CDC-0DFD1D79B970}" presName="composite" presStyleCnt="0"/>
      <dgm:spPr/>
    </dgm:pt>
    <dgm:pt modelId="{56EE2662-348C-4CD6-8ECD-4EAEBF40990D}" type="pres">
      <dgm:prSet presAssocID="{80896637-6DF3-41C8-8CDC-0DFD1D79B970}" presName="background" presStyleLbl="node0" presStyleIdx="0" presStyleCnt="2"/>
      <dgm:spPr/>
    </dgm:pt>
    <dgm:pt modelId="{723E3CC3-2029-4C3A-AA00-7794D237CBF7}" type="pres">
      <dgm:prSet presAssocID="{80896637-6DF3-41C8-8CDC-0DFD1D79B970}" presName="text" presStyleLbl="fgAcc0" presStyleIdx="0" presStyleCnt="2">
        <dgm:presLayoutVars>
          <dgm:chPref val="3"/>
        </dgm:presLayoutVars>
      </dgm:prSet>
      <dgm:spPr/>
    </dgm:pt>
    <dgm:pt modelId="{845270C4-4DCA-4F74-AB81-B71A4DFD3878}" type="pres">
      <dgm:prSet presAssocID="{80896637-6DF3-41C8-8CDC-0DFD1D79B970}" presName="hierChild2" presStyleCnt="0"/>
      <dgm:spPr/>
    </dgm:pt>
    <dgm:pt modelId="{DE0DA3A9-C1E9-48A6-92E8-882091478F52}" type="pres">
      <dgm:prSet presAssocID="{D2E82AA1-BDC7-43D1-9573-8B804559D7D9}" presName="hierRoot1" presStyleCnt="0"/>
      <dgm:spPr/>
    </dgm:pt>
    <dgm:pt modelId="{E60A2007-A0CD-4468-8167-85016327E108}" type="pres">
      <dgm:prSet presAssocID="{D2E82AA1-BDC7-43D1-9573-8B804559D7D9}" presName="composite" presStyleCnt="0"/>
      <dgm:spPr/>
    </dgm:pt>
    <dgm:pt modelId="{CB3D4B08-3F68-4D69-B85D-37BB81E43D73}" type="pres">
      <dgm:prSet presAssocID="{D2E82AA1-BDC7-43D1-9573-8B804559D7D9}" presName="background" presStyleLbl="node0" presStyleIdx="1" presStyleCnt="2"/>
      <dgm:spPr/>
    </dgm:pt>
    <dgm:pt modelId="{44C6D110-7A9D-4997-9CCA-53CAE14A31E4}" type="pres">
      <dgm:prSet presAssocID="{D2E82AA1-BDC7-43D1-9573-8B804559D7D9}" presName="text" presStyleLbl="fgAcc0" presStyleIdx="1" presStyleCnt="2">
        <dgm:presLayoutVars>
          <dgm:chPref val="3"/>
        </dgm:presLayoutVars>
      </dgm:prSet>
      <dgm:spPr/>
    </dgm:pt>
    <dgm:pt modelId="{290A4858-B6BB-4038-B215-A3F31C369B6A}" type="pres">
      <dgm:prSet presAssocID="{D2E82AA1-BDC7-43D1-9573-8B804559D7D9}" presName="hierChild2" presStyleCnt="0"/>
      <dgm:spPr/>
    </dgm:pt>
  </dgm:ptLst>
  <dgm:cxnLst>
    <dgm:cxn modelId="{38176F14-8EF6-46A4-80E0-065D6BBDAAAA}" srcId="{10584F91-A1CD-4D42-B3F7-AE2338C56FE9}" destId="{D2E82AA1-BDC7-43D1-9573-8B804559D7D9}" srcOrd="1" destOrd="0" parTransId="{89596AA4-195E-4BCE-B25B-143953478D5C}" sibTransId="{AA186FE0-E348-4896-AA1F-F8DBC18120CE}"/>
    <dgm:cxn modelId="{56142743-A921-4FBE-9A4E-AD2D94CE910B}" srcId="{10584F91-A1CD-4D42-B3F7-AE2338C56FE9}" destId="{80896637-6DF3-41C8-8CDC-0DFD1D79B970}" srcOrd="0" destOrd="0" parTransId="{21613E00-B534-4413-9ACF-CA16E6D58DD6}" sibTransId="{5BAFF546-4399-45D7-A6C9-21A03B897052}"/>
    <dgm:cxn modelId="{F6E1046B-7D64-4E83-A093-1C813254FFB3}" type="presOf" srcId="{D2E82AA1-BDC7-43D1-9573-8B804559D7D9}" destId="{44C6D110-7A9D-4997-9CCA-53CAE14A31E4}" srcOrd="0" destOrd="0" presId="urn:microsoft.com/office/officeart/2005/8/layout/hierarchy1"/>
    <dgm:cxn modelId="{D831E699-776C-44B8-A99B-C05A49A6F0D6}" type="presOf" srcId="{10584F91-A1CD-4D42-B3F7-AE2338C56FE9}" destId="{A4007144-0D54-4893-9E92-6F327C35FE22}" srcOrd="0" destOrd="0" presId="urn:microsoft.com/office/officeart/2005/8/layout/hierarchy1"/>
    <dgm:cxn modelId="{E5DA4DFC-F3C1-4118-8702-E2234621B354}" type="presOf" srcId="{80896637-6DF3-41C8-8CDC-0DFD1D79B970}" destId="{723E3CC3-2029-4C3A-AA00-7794D237CBF7}" srcOrd="0" destOrd="0" presId="urn:microsoft.com/office/officeart/2005/8/layout/hierarchy1"/>
    <dgm:cxn modelId="{4B4E99ED-FEB7-4E53-A2A3-F1569C6B5F54}" type="presParOf" srcId="{A4007144-0D54-4893-9E92-6F327C35FE22}" destId="{55305386-7847-455F-B52D-99D23B65AF0D}" srcOrd="0" destOrd="0" presId="urn:microsoft.com/office/officeart/2005/8/layout/hierarchy1"/>
    <dgm:cxn modelId="{BEFB7974-744A-4F37-AF20-07E2E547AFE3}" type="presParOf" srcId="{55305386-7847-455F-B52D-99D23B65AF0D}" destId="{03AA678E-0B9B-4E75-99CE-EE2C77F6E56B}" srcOrd="0" destOrd="0" presId="urn:microsoft.com/office/officeart/2005/8/layout/hierarchy1"/>
    <dgm:cxn modelId="{6830942E-9956-47AB-9DDC-3580EF5D90BE}" type="presParOf" srcId="{03AA678E-0B9B-4E75-99CE-EE2C77F6E56B}" destId="{56EE2662-348C-4CD6-8ECD-4EAEBF40990D}" srcOrd="0" destOrd="0" presId="urn:microsoft.com/office/officeart/2005/8/layout/hierarchy1"/>
    <dgm:cxn modelId="{803A0596-8208-427C-AECA-4FFA0DEBD9E5}" type="presParOf" srcId="{03AA678E-0B9B-4E75-99CE-EE2C77F6E56B}" destId="{723E3CC3-2029-4C3A-AA00-7794D237CBF7}" srcOrd="1" destOrd="0" presId="urn:microsoft.com/office/officeart/2005/8/layout/hierarchy1"/>
    <dgm:cxn modelId="{51F11336-767D-4783-9A85-8DCA660DA6FB}" type="presParOf" srcId="{55305386-7847-455F-B52D-99D23B65AF0D}" destId="{845270C4-4DCA-4F74-AB81-B71A4DFD3878}" srcOrd="1" destOrd="0" presId="urn:microsoft.com/office/officeart/2005/8/layout/hierarchy1"/>
    <dgm:cxn modelId="{B652C5D8-2940-4452-A19B-D8124E284286}" type="presParOf" srcId="{A4007144-0D54-4893-9E92-6F327C35FE22}" destId="{DE0DA3A9-C1E9-48A6-92E8-882091478F52}" srcOrd="1" destOrd="0" presId="urn:microsoft.com/office/officeart/2005/8/layout/hierarchy1"/>
    <dgm:cxn modelId="{D6CD5D90-11A5-4819-B040-52107CA21BA0}" type="presParOf" srcId="{DE0DA3A9-C1E9-48A6-92E8-882091478F52}" destId="{E60A2007-A0CD-4468-8167-85016327E108}" srcOrd="0" destOrd="0" presId="urn:microsoft.com/office/officeart/2005/8/layout/hierarchy1"/>
    <dgm:cxn modelId="{4CD68C6E-05AE-4A89-8395-2ABF68CD364C}" type="presParOf" srcId="{E60A2007-A0CD-4468-8167-85016327E108}" destId="{CB3D4B08-3F68-4D69-B85D-37BB81E43D73}" srcOrd="0" destOrd="0" presId="urn:microsoft.com/office/officeart/2005/8/layout/hierarchy1"/>
    <dgm:cxn modelId="{E582E337-7351-435B-8DBE-C67F4F3ACCE1}" type="presParOf" srcId="{E60A2007-A0CD-4468-8167-85016327E108}" destId="{44C6D110-7A9D-4997-9CCA-53CAE14A31E4}" srcOrd="1" destOrd="0" presId="urn:microsoft.com/office/officeart/2005/8/layout/hierarchy1"/>
    <dgm:cxn modelId="{74DCCFCD-8940-4F8E-B70C-78FF68E8C5B5}" type="presParOf" srcId="{DE0DA3A9-C1E9-48A6-92E8-882091478F52}" destId="{290A4858-B6BB-4038-B215-A3F31C369B6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584F91-A1CD-4D42-B3F7-AE2338C56FE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896637-6DF3-41C8-8CDC-0DFD1D79B970}">
      <dgm:prSet/>
      <dgm:spPr/>
      <dgm:t>
        <a:bodyPr/>
        <a:lstStyle/>
        <a:p>
          <a:r>
            <a:rPr lang="bg-BG" dirty="0"/>
            <a:t>Часовоят, който стои на моста</a:t>
          </a:r>
          <a:endParaRPr lang="en-US" dirty="0"/>
        </a:p>
      </dgm:t>
    </dgm:pt>
    <dgm:pt modelId="{21613E00-B534-4413-9ACF-CA16E6D58DD6}" type="parTrans" cxnId="{56142743-A921-4FBE-9A4E-AD2D94CE910B}">
      <dgm:prSet/>
      <dgm:spPr/>
      <dgm:t>
        <a:bodyPr/>
        <a:lstStyle/>
        <a:p>
          <a:endParaRPr lang="en-US"/>
        </a:p>
      </dgm:t>
    </dgm:pt>
    <dgm:pt modelId="{5BAFF546-4399-45D7-A6C9-21A03B897052}" type="sibTrans" cxnId="{56142743-A921-4FBE-9A4E-AD2D94CE910B}">
      <dgm:prSet/>
      <dgm:spPr/>
      <dgm:t>
        <a:bodyPr/>
        <a:lstStyle/>
        <a:p>
          <a:endParaRPr lang="en-US"/>
        </a:p>
      </dgm:t>
    </dgm:pt>
    <dgm:pt modelId="{D2E82AA1-BDC7-43D1-9573-8B804559D7D9}">
      <dgm:prSet/>
      <dgm:spPr/>
      <dgm:t>
        <a:bodyPr/>
        <a:lstStyle/>
        <a:p>
          <a:r>
            <a:rPr lang="bg-BG" dirty="0"/>
            <a:t>Млад хубав войник, закичен с цвете на гърдите</a:t>
          </a:r>
          <a:endParaRPr lang="en-US" dirty="0"/>
        </a:p>
      </dgm:t>
    </dgm:pt>
    <dgm:pt modelId="{89596AA4-195E-4BCE-B25B-143953478D5C}" type="parTrans" cxnId="{38176F14-8EF6-46A4-80E0-065D6BBDAAAA}">
      <dgm:prSet/>
      <dgm:spPr/>
      <dgm:t>
        <a:bodyPr/>
        <a:lstStyle/>
        <a:p>
          <a:endParaRPr lang="en-US"/>
        </a:p>
      </dgm:t>
    </dgm:pt>
    <dgm:pt modelId="{AA186FE0-E348-4896-AA1F-F8DBC18120CE}" type="sibTrans" cxnId="{38176F14-8EF6-46A4-80E0-065D6BBDAAAA}">
      <dgm:prSet/>
      <dgm:spPr/>
      <dgm:t>
        <a:bodyPr/>
        <a:lstStyle/>
        <a:p>
          <a:endParaRPr lang="en-US"/>
        </a:p>
      </dgm:t>
    </dgm:pt>
    <dgm:pt modelId="{A7044ADB-5044-4A61-86E8-7C26EFC66E8F}">
      <dgm:prSet/>
      <dgm:spPr/>
      <dgm:t>
        <a:bodyPr/>
        <a:lstStyle/>
        <a:p>
          <a:r>
            <a:rPr lang="bg-BG" dirty="0"/>
            <a:t>Конникът</a:t>
          </a:r>
          <a:endParaRPr lang="en-US" dirty="0"/>
        </a:p>
      </dgm:t>
    </dgm:pt>
    <dgm:pt modelId="{26B3BD72-5151-43D3-8D30-A67356F88962}" type="parTrans" cxnId="{8C26916D-4F30-4786-8F23-7346EF06A2C4}">
      <dgm:prSet/>
      <dgm:spPr/>
      <dgm:t>
        <a:bodyPr/>
        <a:lstStyle/>
        <a:p>
          <a:endParaRPr lang="bg-BG"/>
        </a:p>
      </dgm:t>
    </dgm:pt>
    <dgm:pt modelId="{00E15ED2-A1C6-4888-91BE-187459CE276A}" type="sibTrans" cxnId="{8C26916D-4F30-4786-8F23-7346EF06A2C4}">
      <dgm:prSet/>
      <dgm:spPr/>
      <dgm:t>
        <a:bodyPr/>
        <a:lstStyle/>
        <a:p>
          <a:endParaRPr lang="bg-BG"/>
        </a:p>
      </dgm:t>
    </dgm:pt>
    <dgm:pt modelId="{F62C9027-2CEE-404F-A1BA-0337EE1469E4}">
      <dgm:prSet/>
      <dgm:spPr/>
      <dgm:t>
        <a:bodyPr/>
        <a:lstStyle/>
        <a:p>
          <a:r>
            <a:rPr lang="bg-BG" dirty="0"/>
            <a:t>По- старият войник</a:t>
          </a:r>
          <a:endParaRPr lang="en-US" dirty="0"/>
        </a:p>
      </dgm:t>
    </dgm:pt>
    <dgm:pt modelId="{2519B6C8-2989-48F9-B463-2BCB6C18C045}" type="parTrans" cxnId="{05BD4DBD-742B-4E24-B230-0628AD8B19DF}">
      <dgm:prSet/>
      <dgm:spPr/>
      <dgm:t>
        <a:bodyPr/>
        <a:lstStyle/>
        <a:p>
          <a:endParaRPr lang="bg-BG"/>
        </a:p>
      </dgm:t>
    </dgm:pt>
    <dgm:pt modelId="{01C1A1AD-D3C3-4E56-A0C3-36155BA92652}" type="sibTrans" cxnId="{05BD4DBD-742B-4E24-B230-0628AD8B19DF}">
      <dgm:prSet/>
      <dgm:spPr/>
      <dgm:t>
        <a:bodyPr/>
        <a:lstStyle/>
        <a:p>
          <a:endParaRPr lang="bg-BG"/>
        </a:p>
      </dgm:t>
    </dgm:pt>
    <dgm:pt modelId="{5EC0D929-2CCE-4D6E-BCD8-46B89F759FD8}" type="pres">
      <dgm:prSet presAssocID="{10584F91-A1CD-4D42-B3F7-AE2338C56FE9}" presName="Name0" presStyleCnt="0">
        <dgm:presLayoutVars>
          <dgm:dir/>
          <dgm:animLvl val="lvl"/>
          <dgm:resizeHandles val="exact"/>
        </dgm:presLayoutVars>
      </dgm:prSet>
      <dgm:spPr/>
    </dgm:pt>
    <dgm:pt modelId="{C4A16221-8598-480F-B62E-488F0D512420}" type="pres">
      <dgm:prSet presAssocID="{80896637-6DF3-41C8-8CDC-0DFD1D79B97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7F3DDD1-811A-4AAF-B883-8D20AC26B8F5}" type="pres">
      <dgm:prSet presAssocID="{5BAFF546-4399-45D7-A6C9-21A03B897052}" presName="parTxOnlySpace" presStyleCnt="0"/>
      <dgm:spPr/>
    </dgm:pt>
    <dgm:pt modelId="{C4E4FCAE-706C-4B7F-B896-069A73F356BA}" type="pres">
      <dgm:prSet presAssocID="{D2E82AA1-BDC7-43D1-9573-8B804559D7D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5BBA21A-0633-4982-BF42-A13AF42F01F8}" type="pres">
      <dgm:prSet presAssocID="{AA186FE0-E348-4896-AA1F-F8DBC18120CE}" presName="parTxOnlySpace" presStyleCnt="0"/>
      <dgm:spPr/>
    </dgm:pt>
    <dgm:pt modelId="{C570D550-A433-4AAC-A428-2EC7767AB414}" type="pres">
      <dgm:prSet presAssocID="{A7044ADB-5044-4A61-86E8-7C26EFC66E8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BDD3917-2270-4F91-B00A-4F37FF88D38F}" type="pres">
      <dgm:prSet presAssocID="{00E15ED2-A1C6-4888-91BE-187459CE276A}" presName="parTxOnlySpace" presStyleCnt="0"/>
      <dgm:spPr/>
    </dgm:pt>
    <dgm:pt modelId="{F003E223-79E4-4904-800D-C469A873388B}" type="pres">
      <dgm:prSet presAssocID="{F62C9027-2CEE-404F-A1BA-0337EE1469E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8176F14-8EF6-46A4-80E0-065D6BBDAAAA}" srcId="{10584F91-A1CD-4D42-B3F7-AE2338C56FE9}" destId="{D2E82AA1-BDC7-43D1-9573-8B804559D7D9}" srcOrd="1" destOrd="0" parTransId="{89596AA4-195E-4BCE-B25B-143953478D5C}" sibTransId="{AA186FE0-E348-4896-AA1F-F8DBC18120CE}"/>
    <dgm:cxn modelId="{56142743-A921-4FBE-9A4E-AD2D94CE910B}" srcId="{10584F91-A1CD-4D42-B3F7-AE2338C56FE9}" destId="{80896637-6DF3-41C8-8CDC-0DFD1D79B970}" srcOrd="0" destOrd="0" parTransId="{21613E00-B534-4413-9ACF-CA16E6D58DD6}" sibTransId="{5BAFF546-4399-45D7-A6C9-21A03B897052}"/>
    <dgm:cxn modelId="{8C26916D-4F30-4786-8F23-7346EF06A2C4}" srcId="{10584F91-A1CD-4D42-B3F7-AE2338C56FE9}" destId="{A7044ADB-5044-4A61-86E8-7C26EFC66E8F}" srcOrd="2" destOrd="0" parTransId="{26B3BD72-5151-43D3-8D30-A67356F88962}" sibTransId="{00E15ED2-A1C6-4888-91BE-187459CE276A}"/>
    <dgm:cxn modelId="{76C08C4E-5367-4979-85FE-9EE38A925838}" type="presOf" srcId="{10584F91-A1CD-4D42-B3F7-AE2338C56FE9}" destId="{5EC0D929-2CCE-4D6E-BCD8-46B89F759FD8}" srcOrd="0" destOrd="0" presId="urn:microsoft.com/office/officeart/2005/8/layout/chevron1"/>
    <dgm:cxn modelId="{D9756474-DC0B-4459-B214-56D4AE8B8081}" type="presOf" srcId="{A7044ADB-5044-4A61-86E8-7C26EFC66E8F}" destId="{C570D550-A433-4AAC-A428-2EC7767AB414}" srcOrd="0" destOrd="0" presId="urn:microsoft.com/office/officeart/2005/8/layout/chevron1"/>
    <dgm:cxn modelId="{3490BB87-AA30-4EC8-A726-6E11842F584F}" type="presOf" srcId="{F62C9027-2CEE-404F-A1BA-0337EE1469E4}" destId="{F003E223-79E4-4904-800D-C469A873388B}" srcOrd="0" destOrd="0" presId="urn:microsoft.com/office/officeart/2005/8/layout/chevron1"/>
    <dgm:cxn modelId="{9F530698-3BEB-453A-A317-ACF2DFA7FF6E}" type="presOf" srcId="{80896637-6DF3-41C8-8CDC-0DFD1D79B970}" destId="{C4A16221-8598-480F-B62E-488F0D512420}" srcOrd="0" destOrd="0" presId="urn:microsoft.com/office/officeart/2005/8/layout/chevron1"/>
    <dgm:cxn modelId="{CD9A199C-250A-4CD2-B3BB-F1B1E9FE2351}" type="presOf" srcId="{D2E82AA1-BDC7-43D1-9573-8B804559D7D9}" destId="{C4E4FCAE-706C-4B7F-B896-069A73F356BA}" srcOrd="0" destOrd="0" presId="urn:microsoft.com/office/officeart/2005/8/layout/chevron1"/>
    <dgm:cxn modelId="{05BD4DBD-742B-4E24-B230-0628AD8B19DF}" srcId="{10584F91-A1CD-4D42-B3F7-AE2338C56FE9}" destId="{F62C9027-2CEE-404F-A1BA-0337EE1469E4}" srcOrd="3" destOrd="0" parTransId="{2519B6C8-2989-48F9-B463-2BCB6C18C045}" sibTransId="{01C1A1AD-D3C3-4E56-A0C3-36155BA92652}"/>
    <dgm:cxn modelId="{825AEDC4-1FFF-4C81-8CA8-E75982BBEEA0}" type="presParOf" srcId="{5EC0D929-2CCE-4D6E-BCD8-46B89F759FD8}" destId="{C4A16221-8598-480F-B62E-488F0D512420}" srcOrd="0" destOrd="0" presId="urn:microsoft.com/office/officeart/2005/8/layout/chevron1"/>
    <dgm:cxn modelId="{8C47C46F-58AD-47BC-8961-82A935D6CEA1}" type="presParOf" srcId="{5EC0D929-2CCE-4D6E-BCD8-46B89F759FD8}" destId="{77F3DDD1-811A-4AAF-B883-8D20AC26B8F5}" srcOrd="1" destOrd="0" presId="urn:microsoft.com/office/officeart/2005/8/layout/chevron1"/>
    <dgm:cxn modelId="{2EA917F3-E338-435E-8411-1BF589BDF211}" type="presParOf" srcId="{5EC0D929-2CCE-4D6E-BCD8-46B89F759FD8}" destId="{C4E4FCAE-706C-4B7F-B896-069A73F356BA}" srcOrd="2" destOrd="0" presId="urn:microsoft.com/office/officeart/2005/8/layout/chevron1"/>
    <dgm:cxn modelId="{BE6DEB0D-08B1-4C20-BA59-4DF9488334B5}" type="presParOf" srcId="{5EC0D929-2CCE-4D6E-BCD8-46B89F759FD8}" destId="{85BBA21A-0633-4982-BF42-A13AF42F01F8}" srcOrd="3" destOrd="0" presId="urn:microsoft.com/office/officeart/2005/8/layout/chevron1"/>
    <dgm:cxn modelId="{8FD0906A-5453-4A30-8B93-043552B4862B}" type="presParOf" srcId="{5EC0D929-2CCE-4D6E-BCD8-46B89F759FD8}" destId="{C570D550-A433-4AAC-A428-2EC7767AB414}" srcOrd="4" destOrd="0" presId="urn:microsoft.com/office/officeart/2005/8/layout/chevron1"/>
    <dgm:cxn modelId="{791497F2-2B6A-4BD7-A748-1F70672F169D}" type="presParOf" srcId="{5EC0D929-2CCE-4D6E-BCD8-46B89F759FD8}" destId="{2BDD3917-2270-4F91-B00A-4F37FF88D38F}" srcOrd="5" destOrd="0" presId="urn:microsoft.com/office/officeart/2005/8/layout/chevron1"/>
    <dgm:cxn modelId="{0A0D8CB7-CA81-4FE7-8ED7-44868F1B2BC1}" type="presParOf" srcId="{5EC0D929-2CCE-4D6E-BCD8-46B89F759FD8}" destId="{F003E223-79E4-4904-800D-C469A873388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584F91-A1CD-4D42-B3F7-AE2338C56FE9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0896637-6DF3-41C8-8CDC-0DFD1D79B970}">
      <dgm:prSet/>
      <dgm:spPr/>
      <dgm:t>
        <a:bodyPr/>
        <a:lstStyle/>
        <a:p>
          <a:r>
            <a:rPr lang="bg-BG" dirty="0"/>
            <a:t>Много е важно докато слушаме текста да го разделим на смислови части.</a:t>
          </a:r>
          <a:endParaRPr lang="en-US" dirty="0"/>
        </a:p>
      </dgm:t>
    </dgm:pt>
    <dgm:pt modelId="{21613E00-B534-4413-9ACF-CA16E6D58DD6}" type="parTrans" cxnId="{56142743-A921-4FBE-9A4E-AD2D94CE910B}">
      <dgm:prSet/>
      <dgm:spPr/>
      <dgm:t>
        <a:bodyPr/>
        <a:lstStyle/>
        <a:p>
          <a:endParaRPr lang="en-US"/>
        </a:p>
      </dgm:t>
    </dgm:pt>
    <dgm:pt modelId="{5BAFF546-4399-45D7-A6C9-21A03B897052}" type="sibTrans" cxnId="{56142743-A921-4FBE-9A4E-AD2D94CE910B}">
      <dgm:prSet/>
      <dgm:spPr/>
      <dgm:t>
        <a:bodyPr/>
        <a:lstStyle/>
        <a:p>
          <a:endParaRPr lang="en-US"/>
        </a:p>
      </dgm:t>
    </dgm:pt>
    <dgm:pt modelId="{D2E82AA1-BDC7-43D1-9573-8B804559D7D9}">
      <dgm:prSet/>
      <dgm:spPr/>
      <dgm:t>
        <a:bodyPr/>
        <a:lstStyle/>
        <a:p>
          <a:r>
            <a:rPr lang="bg-BG" dirty="0"/>
            <a:t>Как става това?</a:t>
          </a:r>
          <a:endParaRPr lang="en-US" dirty="0"/>
        </a:p>
      </dgm:t>
    </dgm:pt>
    <dgm:pt modelId="{89596AA4-195E-4BCE-B25B-143953478D5C}" type="parTrans" cxnId="{38176F14-8EF6-46A4-80E0-065D6BBDAAAA}">
      <dgm:prSet/>
      <dgm:spPr/>
      <dgm:t>
        <a:bodyPr/>
        <a:lstStyle/>
        <a:p>
          <a:endParaRPr lang="en-US"/>
        </a:p>
      </dgm:t>
    </dgm:pt>
    <dgm:pt modelId="{AA186FE0-E348-4896-AA1F-F8DBC18120CE}" type="sibTrans" cxnId="{38176F14-8EF6-46A4-80E0-065D6BBDAAAA}">
      <dgm:prSet/>
      <dgm:spPr/>
      <dgm:t>
        <a:bodyPr/>
        <a:lstStyle/>
        <a:p>
          <a:endParaRPr lang="en-US"/>
        </a:p>
      </dgm:t>
    </dgm:pt>
    <dgm:pt modelId="{A4007144-0D54-4893-9E92-6F327C35FE22}" type="pres">
      <dgm:prSet presAssocID="{10584F91-A1CD-4D42-B3F7-AE2338C56F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5305386-7847-455F-B52D-99D23B65AF0D}" type="pres">
      <dgm:prSet presAssocID="{80896637-6DF3-41C8-8CDC-0DFD1D79B970}" presName="hierRoot1" presStyleCnt="0"/>
      <dgm:spPr/>
    </dgm:pt>
    <dgm:pt modelId="{03AA678E-0B9B-4E75-99CE-EE2C77F6E56B}" type="pres">
      <dgm:prSet presAssocID="{80896637-6DF3-41C8-8CDC-0DFD1D79B970}" presName="composite" presStyleCnt="0"/>
      <dgm:spPr/>
    </dgm:pt>
    <dgm:pt modelId="{56EE2662-348C-4CD6-8ECD-4EAEBF40990D}" type="pres">
      <dgm:prSet presAssocID="{80896637-6DF3-41C8-8CDC-0DFD1D79B970}" presName="background" presStyleLbl="node0" presStyleIdx="0" presStyleCnt="2"/>
      <dgm:spPr/>
    </dgm:pt>
    <dgm:pt modelId="{723E3CC3-2029-4C3A-AA00-7794D237CBF7}" type="pres">
      <dgm:prSet presAssocID="{80896637-6DF3-41C8-8CDC-0DFD1D79B970}" presName="text" presStyleLbl="fgAcc0" presStyleIdx="0" presStyleCnt="2">
        <dgm:presLayoutVars>
          <dgm:chPref val="3"/>
        </dgm:presLayoutVars>
      </dgm:prSet>
      <dgm:spPr/>
    </dgm:pt>
    <dgm:pt modelId="{845270C4-4DCA-4F74-AB81-B71A4DFD3878}" type="pres">
      <dgm:prSet presAssocID="{80896637-6DF3-41C8-8CDC-0DFD1D79B970}" presName="hierChild2" presStyleCnt="0"/>
      <dgm:spPr/>
    </dgm:pt>
    <dgm:pt modelId="{DE0DA3A9-C1E9-48A6-92E8-882091478F52}" type="pres">
      <dgm:prSet presAssocID="{D2E82AA1-BDC7-43D1-9573-8B804559D7D9}" presName="hierRoot1" presStyleCnt="0"/>
      <dgm:spPr/>
    </dgm:pt>
    <dgm:pt modelId="{E60A2007-A0CD-4468-8167-85016327E108}" type="pres">
      <dgm:prSet presAssocID="{D2E82AA1-BDC7-43D1-9573-8B804559D7D9}" presName="composite" presStyleCnt="0"/>
      <dgm:spPr/>
    </dgm:pt>
    <dgm:pt modelId="{CB3D4B08-3F68-4D69-B85D-37BB81E43D73}" type="pres">
      <dgm:prSet presAssocID="{D2E82AA1-BDC7-43D1-9573-8B804559D7D9}" presName="background" presStyleLbl="node0" presStyleIdx="1" presStyleCnt="2"/>
      <dgm:spPr/>
    </dgm:pt>
    <dgm:pt modelId="{44C6D110-7A9D-4997-9CCA-53CAE14A31E4}" type="pres">
      <dgm:prSet presAssocID="{D2E82AA1-BDC7-43D1-9573-8B804559D7D9}" presName="text" presStyleLbl="fgAcc0" presStyleIdx="1" presStyleCnt="2">
        <dgm:presLayoutVars>
          <dgm:chPref val="3"/>
        </dgm:presLayoutVars>
      </dgm:prSet>
      <dgm:spPr/>
    </dgm:pt>
    <dgm:pt modelId="{290A4858-B6BB-4038-B215-A3F31C369B6A}" type="pres">
      <dgm:prSet presAssocID="{D2E82AA1-BDC7-43D1-9573-8B804559D7D9}" presName="hierChild2" presStyleCnt="0"/>
      <dgm:spPr/>
    </dgm:pt>
  </dgm:ptLst>
  <dgm:cxnLst>
    <dgm:cxn modelId="{38176F14-8EF6-46A4-80E0-065D6BBDAAAA}" srcId="{10584F91-A1CD-4D42-B3F7-AE2338C56FE9}" destId="{D2E82AA1-BDC7-43D1-9573-8B804559D7D9}" srcOrd="1" destOrd="0" parTransId="{89596AA4-195E-4BCE-B25B-143953478D5C}" sibTransId="{AA186FE0-E348-4896-AA1F-F8DBC18120CE}"/>
    <dgm:cxn modelId="{56142743-A921-4FBE-9A4E-AD2D94CE910B}" srcId="{10584F91-A1CD-4D42-B3F7-AE2338C56FE9}" destId="{80896637-6DF3-41C8-8CDC-0DFD1D79B970}" srcOrd="0" destOrd="0" parTransId="{21613E00-B534-4413-9ACF-CA16E6D58DD6}" sibTransId="{5BAFF546-4399-45D7-A6C9-21A03B897052}"/>
    <dgm:cxn modelId="{F6E1046B-7D64-4E83-A093-1C813254FFB3}" type="presOf" srcId="{D2E82AA1-BDC7-43D1-9573-8B804559D7D9}" destId="{44C6D110-7A9D-4997-9CCA-53CAE14A31E4}" srcOrd="0" destOrd="0" presId="urn:microsoft.com/office/officeart/2005/8/layout/hierarchy1"/>
    <dgm:cxn modelId="{D831E699-776C-44B8-A99B-C05A49A6F0D6}" type="presOf" srcId="{10584F91-A1CD-4D42-B3F7-AE2338C56FE9}" destId="{A4007144-0D54-4893-9E92-6F327C35FE22}" srcOrd="0" destOrd="0" presId="urn:microsoft.com/office/officeart/2005/8/layout/hierarchy1"/>
    <dgm:cxn modelId="{E5DA4DFC-F3C1-4118-8702-E2234621B354}" type="presOf" srcId="{80896637-6DF3-41C8-8CDC-0DFD1D79B970}" destId="{723E3CC3-2029-4C3A-AA00-7794D237CBF7}" srcOrd="0" destOrd="0" presId="urn:microsoft.com/office/officeart/2005/8/layout/hierarchy1"/>
    <dgm:cxn modelId="{4B4E99ED-FEB7-4E53-A2A3-F1569C6B5F54}" type="presParOf" srcId="{A4007144-0D54-4893-9E92-6F327C35FE22}" destId="{55305386-7847-455F-B52D-99D23B65AF0D}" srcOrd="0" destOrd="0" presId="urn:microsoft.com/office/officeart/2005/8/layout/hierarchy1"/>
    <dgm:cxn modelId="{BEFB7974-744A-4F37-AF20-07E2E547AFE3}" type="presParOf" srcId="{55305386-7847-455F-B52D-99D23B65AF0D}" destId="{03AA678E-0B9B-4E75-99CE-EE2C77F6E56B}" srcOrd="0" destOrd="0" presId="urn:microsoft.com/office/officeart/2005/8/layout/hierarchy1"/>
    <dgm:cxn modelId="{6830942E-9956-47AB-9DDC-3580EF5D90BE}" type="presParOf" srcId="{03AA678E-0B9B-4E75-99CE-EE2C77F6E56B}" destId="{56EE2662-348C-4CD6-8ECD-4EAEBF40990D}" srcOrd="0" destOrd="0" presId="urn:microsoft.com/office/officeart/2005/8/layout/hierarchy1"/>
    <dgm:cxn modelId="{803A0596-8208-427C-AECA-4FFA0DEBD9E5}" type="presParOf" srcId="{03AA678E-0B9B-4E75-99CE-EE2C77F6E56B}" destId="{723E3CC3-2029-4C3A-AA00-7794D237CBF7}" srcOrd="1" destOrd="0" presId="urn:microsoft.com/office/officeart/2005/8/layout/hierarchy1"/>
    <dgm:cxn modelId="{51F11336-767D-4783-9A85-8DCA660DA6FB}" type="presParOf" srcId="{55305386-7847-455F-B52D-99D23B65AF0D}" destId="{845270C4-4DCA-4F74-AB81-B71A4DFD3878}" srcOrd="1" destOrd="0" presId="urn:microsoft.com/office/officeart/2005/8/layout/hierarchy1"/>
    <dgm:cxn modelId="{B652C5D8-2940-4452-A19B-D8124E284286}" type="presParOf" srcId="{A4007144-0D54-4893-9E92-6F327C35FE22}" destId="{DE0DA3A9-C1E9-48A6-92E8-882091478F52}" srcOrd="1" destOrd="0" presId="urn:microsoft.com/office/officeart/2005/8/layout/hierarchy1"/>
    <dgm:cxn modelId="{D6CD5D90-11A5-4819-B040-52107CA21BA0}" type="presParOf" srcId="{DE0DA3A9-C1E9-48A6-92E8-882091478F52}" destId="{E60A2007-A0CD-4468-8167-85016327E108}" srcOrd="0" destOrd="0" presId="urn:microsoft.com/office/officeart/2005/8/layout/hierarchy1"/>
    <dgm:cxn modelId="{4CD68C6E-05AE-4A89-8395-2ABF68CD364C}" type="presParOf" srcId="{E60A2007-A0CD-4468-8167-85016327E108}" destId="{CB3D4B08-3F68-4D69-B85D-37BB81E43D73}" srcOrd="0" destOrd="0" presId="urn:microsoft.com/office/officeart/2005/8/layout/hierarchy1"/>
    <dgm:cxn modelId="{E582E337-7351-435B-8DBE-C67F4F3ACCE1}" type="presParOf" srcId="{E60A2007-A0CD-4468-8167-85016327E108}" destId="{44C6D110-7A9D-4997-9CCA-53CAE14A31E4}" srcOrd="1" destOrd="0" presId="urn:microsoft.com/office/officeart/2005/8/layout/hierarchy1"/>
    <dgm:cxn modelId="{74DCCFCD-8940-4F8E-B70C-78FF68E8C5B5}" type="presParOf" srcId="{DE0DA3A9-C1E9-48A6-92E8-882091478F52}" destId="{290A4858-B6BB-4038-B215-A3F31C369B6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51D8CA-943D-431A-BE30-C850EBD9F179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63453AC-BF09-4408-876B-0990C2BA68BD}">
      <dgm:prSet/>
      <dgm:spPr/>
      <dgm:t>
        <a:bodyPr/>
        <a:lstStyle/>
        <a:p>
          <a:r>
            <a:rPr lang="bg-BG"/>
            <a:t>Нощния разказ ни представя тържествуващия град Велес;</a:t>
          </a:r>
          <a:endParaRPr lang="en-US"/>
        </a:p>
      </dgm:t>
    </dgm:pt>
    <dgm:pt modelId="{BDD053EC-5A33-46C7-86E4-F3070E3B0AF5}" type="parTrans" cxnId="{7AC36A1B-10BC-4144-AEEF-9C66F24150A4}">
      <dgm:prSet/>
      <dgm:spPr/>
      <dgm:t>
        <a:bodyPr/>
        <a:lstStyle/>
        <a:p>
          <a:endParaRPr lang="en-US"/>
        </a:p>
      </dgm:t>
    </dgm:pt>
    <dgm:pt modelId="{D40BE56B-4962-4AAC-80DC-4A7FB1039B51}" type="sibTrans" cxnId="{7AC36A1B-10BC-4144-AEEF-9C66F24150A4}">
      <dgm:prSet/>
      <dgm:spPr/>
      <dgm:t>
        <a:bodyPr/>
        <a:lstStyle/>
        <a:p>
          <a:endParaRPr lang="en-US"/>
        </a:p>
      </dgm:t>
    </dgm:pt>
    <dgm:pt modelId="{9E9A1E2F-FDFD-4329-BE4E-0CB4EC71EAB1}">
      <dgm:prSet/>
      <dgm:spPr/>
      <dgm:t>
        <a:bodyPr/>
        <a:lstStyle/>
        <a:p>
          <a:r>
            <a:rPr lang="bg-BG"/>
            <a:t>Мястото е конкретизирано – в една тясна уличка;</a:t>
          </a:r>
          <a:endParaRPr lang="en-US"/>
        </a:p>
      </dgm:t>
    </dgm:pt>
    <dgm:pt modelId="{3251009C-109B-446F-BEEC-2229535C2E6F}" type="parTrans" cxnId="{694EAB6C-9F7F-4D03-9012-3E004612BCCE}">
      <dgm:prSet/>
      <dgm:spPr/>
      <dgm:t>
        <a:bodyPr/>
        <a:lstStyle/>
        <a:p>
          <a:endParaRPr lang="en-US"/>
        </a:p>
      </dgm:t>
    </dgm:pt>
    <dgm:pt modelId="{9AD9E465-53C8-4508-A9E5-EF77E9F40ACA}" type="sibTrans" cxnId="{694EAB6C-9F7F-4D03-9012-3E004612BCCE}">
      <dgm:prSet/>
      <dgm:spPr/>
      <dgm:t>
        <a:bodyPr/>
        <a:lstStyle/>
        <a:p>
          <a:endParaRPr lang="en-US"/>
        </a:p>
      </dgm:t>
    </dgm:pt>
    <dgm:pt modelId="{921D2504-2E93-4DF8-B926-8E87D5592178}">
      <dgm:prSet/>
      <dgm:spPr/>
      <dgm:t>
        <a:bodyPr/>
        <a:lstStyle/>
        <a:p>
          <a:r>
            <a:rPr lang="bg-BG"/>
            <a:t>Докъде се простира тази смислова част?</a:t>
          </a:r>
          <a:endParaRPr lang="en-US"/>
        </a:p>
      </dgm:t>
    </dgm:pt>
    <dgm:pt modelId="{0FD68C4E-C80E-4DBC-9C3C-13283332B0B6}" type="parTrans" cxnId="{45A38320-E0BB-4DED-B5D4-C4C92D4A1357}">
      <dgm:prSet/>
      <dgm:spPr/>
      <dgm:t>
        <a:bodyPr/>
        <a:lstStyle/>
        <a:p>
          <a:endParaRPr lang="en-US"/>
        </a:p>
      </dgm:t>
    </dgm:pt>
    <dgm:pt modelId="{F2DA9C87-5941-4AF6-ABAB-D563F9BBF4DB}" type="sibTrans" cxnId="{45A38320-E0BB-4DED-B5D4-C4C92D4A1357}">
      <dgm:prSet/>
      <dgm:spPr/>
      <dgm:t>
        <a:bodyPr/>
        <a:lstStyle/>
        <a:p>
          <a:endParaRPr lang="en-US"/>
        </a:p>
      </dgm:t>
    </dgm:pt>
    <dgm:pt modelId="{3666CDBC-2D6D-4136-A523-55E1FA420E65}">
      <dgm:prSet/>
      <dgm:spPr/>
      <dgm:t>
        <a:bodyPr/>
        <a:lstStyle/>
        <a:p>
          <a:r>
            <a:rPr lang="bg-BG"/>
            <a:t>сигнал за промяна е:</a:t>
          </a:r>
          <a:endParaRPr lang="en-US"/>
        </a:p>
      </dgm:t>
    </dgm:pt>
    <dgm:pt modelId="{C4C2F41D-6F39-4A11-8623-5379F95FF0A7}" type="parTrans" cxnId="{920E1379-4F46-4558-A390-05AD53EB22FB}">
      <dgm:prSet/>
      <dgm:spPr/>
      <dgm:t>
        <a:bodyPr/>
        <a:lstStyle/>
        <a:p>
          <a:endParaRPr lang="en-US"/>
        </a:p>
      </dgm:t>
    </dgm:pt>
    <dgm:pt modelId="{2D18E3D7-F9F4-4804-A43A-E7EDDC9EDE3F}" type="sibTrans" cxnId="{920E1379-4F46-4558-A390-05AD53EB22FB}">
      <dgm:prSet/>
      <dgm:spPr/>
      <dgm:t>
        <a:bodyPr/>
        <a:lstStyle/>
        <a:p>
          <a:endParaRPr lang="en-US"/>
        </a:p>
      </dgm:t>
    </dgm:pt>
    <dgm:pt modelId="{C8EE8817-0F1A-4690-B6D3-66087D68568F}">
      <dgm:prSet/>
      <dgm:spPr/>
      <dgm:t>
        <a:bodyPr/>
        <a:lstStyle/>
        <a:p>
          <a:r>
            <a:rPr lang="bg-BG"/>
            <a:t>- мястото (от улицата на моста)</a:t>
          </a:r>
          <a:endParaRPr lang="en-US"/>
        </a:p>
      </dgm:t>
    </dgm:pt>
    <dgm:pt modelId="{956492EF-3032-4B47-AB86-4BBA33F2BEFC}" type="parTrans" cxnId="{290298C8-1D85-4F0C-B564-7FEF18B76489}">
      <dgm:prSet/>
      <dgm:spPr/>
      <dgm:t>
        <a:bodyPr/>
        <a:lstStyle/>
        <a:p>
          <a:endParaRPr lang="en-US"/>
        </a:p>
      </dgm:t>
    </dgm:pt>
    <dgm:pt modelId="{CD3C7A37-C6E7-429C-8637-2D185405DE14}" type="sibTrans" cxnId="{290298C8-1D85-4F0C-B564-7FEF18B76489}">
      <dgm:prSet/>
      <dgm:spPr/>
      <dgm:t>
        <a:bodyPr/>
        <a:lstStyle/>
        <a:p>
          <a:endParaRPr lang="en-US"/>
        </a:p>
      </dgm:t>
    </dgm:pt>
    <dgm:pt modelId="{ADFD3C2D-FFF1-4BB0-9D98-C8D698A30DC9}">
      <dgm:prSet/>
      <dgm:spPr/>
      <dgm:t>
        <a:bodyPr/>
        <a:lstStyle/>
        <a:p>
          <a:r>
            <a:rPr lang="bg-BG"/>
            <a:t>- появява се нов герой (важен)</a:t>
          </a:r>
          <a:endParaRPr lang="en-US"/>
        </a:p>
      </dgm:t>
    </dgm:pt>
    <dgm:pt modelId="{809DD151-0A7B-4509-B7C5-1CFD8911828F}" type="parTrans" cxnId="{2D57FEAE-841F-4ED1-AAC8-26FF560E81D9}">
      <dgm:prSet/>
      <dgm:spPr/>
      <dgm:t>
        <a:bodyPr/>
        <a:lstStyle/>
        <a:p>
          <a:endParaRPr lang="en-US"/>
        </a:p>
      </dgm:t>
    </dgm:pt>
    <dgm:pt modelId="{BA610D96-0675-4C25-A00E-85F8C2022E8F}" type="sibTrans" cxnId="{2D57FEAE-841F-4ED1-AAC8-26FF560E81D9}">
      <dgm:prSet/>
      <dgm:spPr/>
      <dgm:t>
        <a:bodyPr/>
        <a:lstStyle/>
        <a:p>
          <a:endParaRPr lang="en-US"/>
        </a:p>
      </dgm:t>
    </dgm:pt>
    <dgm:pt modelId="{1057F32F-ED87-4DA5-BA2C-A6B5AFD344C9}" type="pres">
      <dgm:prSet presAssocID="{8651D8CA-943D-431A-BE30-C850EBD9F179}" presName="diagram" presStyleCnt="0">
        <dgm:presLayoutVars>
          <dgm:dir/>
          <dgm:resizeHandles val="exact"/>
        </dgm:presLayoutVars>
      </dgm:prSet>
      <dgm:spPr/>
    </dgm:pt>
    <dgm:pt modelId="{3F08A077-1541-4AD7-9989-4968BE7D6B1C}" type="pres">
      <dgm:prSet presAssocID="{463453AC-BF09-4408-876B-0990C2BA68BD}" presName="node" presStyleLbl="node1" presStyleIdx="0" presStyleCnt="6">
        <dgm:presLayoutVars>
          <dgm:bulletEnabled val="1"/>
        </dgm:presLayoutVars>
      </dgm:prSet>
      <dgm:spPr/>
    </dgm:pt>
    <dgm:pt modelId="{3B2D2D36-77FC-4F11-AC8E-7C08B4650FCC}" type="pres">
      <dgm:prSet presAssocID="{D40BE56B-4962-4AAC-80DC-4A7FB1039B51}" presName="sibTrans" presStyleCnt="0"/>
      <dgm:spPr/>
    </dgm:pt>
    <dgm:pt modelId="{54C2FFC1-EC72-4C39-8503-17ED459C4214}" type="pres">
      <dgm:prSet presAssocID="{9E9A1E2F-FDFD-4329-BE4E-0CB4EC71EAB1}" presName="node" presStyleLbl="node1" presStyleIdx="1" presStyleCnt="6">
        <dgm:presLayoutVars>
          <dgm:bulletEnabled val="1"/>
        </dgm:presLayoutVars>
      </dgm:prSet>
      <dgm:spPr/>
    </dgm:pt>
    <dgm:pt modelId="{377B45AB-B82D-4C12-B8FD-C6E4C5F78EEC}" type="pres">
      <dgm:prSet presAssocID="{9AD9E465-53C8-4508-A9E5-EF77E9F40ACA}" presName="sibTrans" presStyleCnt="0"/>
      <dgm:spPr/>
    </dgm:pt>
    <dgm:pt modelId="{35DB34C8-2BDB-4EF9-8F47-872A4D323365}" type="pres">
      <dgm:prSet presAssocID="{921D2504-2E93-4DF8-B926-8E87D5592178}" presName="node" presStyleLbl="node1" presStyleIdx="2" presStyleCnt="6">
        <dgm:presLayoutVars>
          <dgm:bulletEnabled val="1"/>
        </dgm:presLayoutVars>
      </dgm:prSet>
      <dgm:spPr/>
    </dgm:pt>
    <dgm:pt modelId="{8205825E-241A-4EAF-BC93-CE8EC573E5A4}" type="pres">
      <dgm:prSet presAssocID="{F2DA9C87-5941-4AF6-ABAB-D563F9BBF4DB}" presName="sibTrans" presStyleCnt="0"/>
      <dgm:spPr/>
    </dgm:pt>
    <dgm:pt modelId="{F33D046F-6FBE-46A4-8B22-4E78B16EE70C}" type="pres">
      <dgm:prSet presAssocID="{3666CDBC-2D6D-4136-A523-55E1FA420E65}" presName="node" presStyleLbl="node1" presStyleIdx="3" presStyleCnt="6">
        <dgm:presLayoutVars>
          <dgm:bulletEnabled val="1"/>
        </dgm:presLayoutVars>
      </dgm:prSet>
      <dgm:spPr/>
    </dgm:pt>
    <dgm:pt modelId="{73D1B037-4E3D-460E-9094-F037A98CF82A}" type="pres">
      <dgm:prSet presAssocID="{2D18E3D7-F9F4-4804-A43A-E7EDDC9EDE3F}" presName="sibTrans" presStyleCnt="0"/>
      <dgm:spPr/>
    </dgm:pt>
    <dgm:pt modelId="{491A622E-B984-4C5E-A35A-934D76AA4987}" type="pres">
      <dgm:prSet presAssocID="{C8EE8817-0F1A-4690-B6D3-66087D68568F}" presName="node" presStyleLbl="node1" presStyleIdx="4" presStyleCnt="6">
        <dgm:presLayoutVars>
          <dgm:bulletEnabled val="1"/>
        </dgm:presLayoutVars>
      </dgm:prSet>
      <dgm:spPr/>
    </dgm:pt>
    <dgm:pt modelId="{7FC1D531-8820-4F9C-9087-F083AE935C8E}" type="pres">
      <dgm:prSet presAssocID="{CD3C7A37-C6E7-429C-8637-2D185405DE14}" presName="sibTrans" presStyleCnt="0"/>
      <dgm:spPr/>
    </dgm:pt>
    <dgm:pt modelId="{D54F8B57-1E88-41DC-9442-B26F6AB8EF09}" type="pres">
      <dgm:prSet presAssocID="{ADFD3C2D-FFF1-4BB0-9D98-C8D698A30DC9}" presName="node" presStyleLbl="node1" presStyleIdx="5" presStyleCnt="6">
        <dgm:presLayoutVars>
          <dgm:bulletEnabled val="1"/>
        </dgm:presLayoutVars>
      </dgm:prSet>
      <dgm:spPr/>
    </dgm:pt>
  </dgm:ptLst>
  <dgm:cxnLst>
    <dgm:cxn modelId="{82547613-C12F-42FC-82E4-EFA65DF6EBBD}" type="presOf" srcId="{9E9A1E2F-FDFD-4329-BE4E-0CB4EC71EAB1}" destId="{54C2FFC1-EC72-4C39-8503-17ED459C4214}" srcOrd="0" destOrd="0" presId="urn:microsoft.com/office/officeart/2005/8/layout/default"/>
    <dgm:cxn modelId="{36F1CF13-93D5-401B-A673-F71216948C84}" type="presOf" srcId="{ADFD3C2D-FFF1-4BB0-9D98-C8D698A30DC9}" destId="{D54F8B57-1E88-41DC-9442-B26F6AB8EF09}" srcOrd="0" destOrd="0" presId="urn:microsoft.com/office/officeart/2005/8/layout/default"/>
    <dgm:cxn modelId="{7AC36A1B-10BC-4144-AEEF-9C66F24150A4}" srcId="{8651D8CA-943D-431A-BE30-C850EBD9F179}" destId="{463453AC-BF09-4408-876B-0990C2BA68BD}" srcOrd="0" destOrd="0" parTransId="{BDD053EC-5A33-46C7-86E4-F3070E3B0AF5}" sibTransId="{D40BE56B-4962-4AAC-80DC-4A7FB1039B51}"/>
    <dgm:cxn modelId="{45A38320-E0BB-4DED-B5D4-C4C92D4A1357}" srcId="{8651D8CA-943D-431A-BE30-C850EBD9F179}" destId="{921D2504-2E93-4DF8-B926-8E87D5592178}" srcOrd="2" destOrd="0" parTransId="{0FD68C4E-C80E-4DBC-9C3C-13283332B0B6}" sibTransId="{F2DA9C87-5941-4AF6-ABAB-D563F9BBF4DB}"/>
    <dgm:cxn modelId="{00F18243-B528-4FFA-9F83-F40832BDDF8C}" type="presOf" srcId="{3666CDBC-2D6D-4136-A523-55E1FA420E65}" destId="{F33D046F-6FBE-46A4-8B22-4E78B16EE70C}" srcOrd="0" destOrd="0" presId="urn:microsoft.com/office/officeart/2005/8/layout/default"/>
    <dgm:cxn modelId="{49208847-CCE4-4B83-AB3D-9ADAB9EC298A}" type="presOf" srcId="{C8EE8817-0F1A-4690-B6D3-66087D68568F}" destId="{491A622E-B984-4C5E-A35A-934D76AA4987}" srcOrd="0" destOrd="0" presId="urn:microsoft.com/office/officeart/2005/8/layout/default"/>
    <dgm:cxn modelId="{694EAB6C-9F7F-4D03-9012-3E004612BCCE}" srcId="{8651D8CA-943D-431A-BE30-C850EBD9F179}" destId="{9E9A1E2F-FDFD-4329-BE4E-0CB4EC71EAB1}" srcOrd="1" destOrd="0" parTransId="{3251009C-109B-446F-BEEC-2229535C2E6F}" sibTransId="{9AD9E465-53C8-4508-A9E5-EF77E9F40ACA}"/>
    <dgm:cxn modelId="{0C9AA46D-BCBF-4DAA-9CDC-4E00EE37D209}" type="presOf" srcId="{921D2504-2E93-4DF8-B926-8E87D5592178}" destId="{35DB34C8-2BDB-4EF9-8F47-872A4D323365}" srcOrd="0" destOrd="0" presId="urn:microsoft.com/office/officeart/2005/8/layout/default"/>
    <dgm:cxn modelId="{920E1379-4F46-4558-A390-05AD53EB22FB}" srcId="{8651D8CA-943D-431A-BE30-C850EBD9F179}" destId="{3666CDBC-2D6D-4136-A523-55E1FA420E65}" srcOrd="3" destOrd="0" parTransId="{C4C2F41D-6F39-4A11-8623-5379F95FF0A7}" sibTransId="{2D18E3D7-F9F4-4804-A43A-E7EDDC9EDE3F}"/>
    <dgm:cxn modelId="{2D57FEAE-841F-4ED1-AAC8-26FF560E81D9}" srcId="{8651D8CA-943D-431A-BE30-C850EBD9F179}" destId="{ADFD3C2D-FFF1-4BB0-9D98-C8D698A30DC9}" srcOrd="5" destOrd="0" parTransId="{809DD151-0A7B-4509-B7C5-1CFD8911828F}" sibTransId="{BA610D96-0675-4C25-A00E-85F8C2022E8F}"/>
    <dgm:cxn modelId="{290298C8-1D85-4F0C-B564-7FEF18B76489}" srcId="{8651D8CA-943D-431A-BE30-C850EBD9F179}" destId="{C8EE8817-0F1A-4690-B6D3-66087D68568F}" srcOrd="4" destOrd="0" parTransId="{956492EF-3032-4B47-AB86-4BBA33F2BEFC}" sibTransId="{CD3C7A37-C6E7-429C-8637-2D185405DE14}"/>
    <dgm:cxn modelId="{1CB5CEEC-3629-401C-ADA9-CCFE336253C8}" type="presOf" srcId="{8651D8CA-943D-431A-BE30-C850EBD9F179}" destId="{1057F32F-ED87-4DA5-BA2C-A6B5AFD344C9}" srcOrd="0" destOrd="0" presId="urn:microsoft.com/office/officeart/2005/8/layout/default"/>
    <dgm:cxn modelId="{B47A05F0-0175-4562-8F26-AA9F35FAE1E6}" type="presOf" srcId="{463453AC-BF09-4408-876B-0990C2BA68BD}" destId="{3F08A077-1541-4AD7-9989-4968BE7D6B1C}" srcOrd="0" destOrd="0" presId="urn:microsoft.com/office/officeart/2005/8/layout/default"/>
    <dgm:cxn modelId="{8A2B4D76-9D14-4CB7-8259-256E571805CD}" type="presParOf" srcId="{1057F32F-ED87-4DA5-BA2C-A6B5AFD344C9}" destId="{3F08A077-1541-4AD7-9989-4968BE7D6B1C}" srcOrd="0" destOrd="0" presId="urn:microsoft.com/office/officeart/2005/8/layout/default"/>
    <dgm:cxn modelId="{71C3B9DC-919E-4815-8DBE-FBDD26A95487}" type="presParOf" srcId="{1057F32F-ED87-4DA5-BA2C-A6B5AFD344C9}" destId="{3B2D2D36-77FC-4F11-AC8E-7C08B4650FCC}" srcOrd="1" destOrd="0" presId="urn:microsoft.com/office/officeart/2005/8/layout/default"/>
    <dgm:cxn modelId="{791DE07A-8D82-4A46-A1D3-DEB31EA09E2F}" type="presParOf" srcId="{1057F32F-ED87-4DA5-BA2C-A6B5AFD344C9}" destId="{54C2FFC1-EC72-4C39-8503-17ED459C4214}" srcOrd="2" destOrd="0" presId="urn:microsoft.com/office/officeart/2005/8/layout/default"/>
    <dgm:cxn modelId="{1BD951B9-0F4D-4483-8E59-CB0EAF187883}" type="presParOf" srcId="{1057F32F-ED87-4DA5-BA2C-A6B5AFD344C9}" destId="{377B45AB-B82D-4C12-B8FD-C6E4C5F78EEC}" srcOrd="3" destOrd="0" presId="urn:microsoft.com/office/officeart/2005/8/layout/default"/>
    <dgm:cxn modelId="{ED21B16E-34DB-47DD-AB27-0D5F4F58375C}" type="presParOf" srcId="{1057F32F-ED87-4DA5-BA2C-A6B5AFD344C9}" destId="{35DB34C8-2BDB-4EF9-8F47-872A4D323365}" srcOrd="4" destOrd="0" presId="urn:microsoft.com/office/officeart/2005/8/layout/default"/>
    <dgm:cxn modelId="{A9AD13B3-DC86-4E05-B5DD-D2404B4863AD}" type="presParOf" srcId="{1057F32F-ED87-4DA5-BA2C-A6B5AFD344C9}" destId="{8205825E-241A-4EAF-BC93-CE8EC573E5A4}" srcOrd="5" destOrd="0" presId="urn:microsoft.com/office/officeart/2005/8/layout/default"/>
    <dgm:cxn modelId="{21354DC9-95F1-4EFD-869D-A59F598C5972}" type="presParOf" srcId="{1057F32F-ED87-4DA5-BA2C-A6B5AFD344C9}" destId="{F33D046F-6FBE-46A4-8B22-4E78B16EE70C}" srcOrd="6" destOrd="0" presId="urn:microsoft.com/office/officeart/2005/8/layout/default"/>
    <dgm:cxn modelId="{5D4A8376-58B5-44F3-8AD5-AAB67FE028FA}" type="presParOf" srcId="{1057F32F-ED87-4DA5-BA2C-A6B5AFD344C9}" destId="{73D1B037-4E3D-460E-9094-F037A98CF82A}" srcOrd="7" destOrd="0" presId="urn:microsoft.com/office/officeart/2005/8/layout/default"/>
    <dgm:cxn modelId="{ED7ED257-AA2D-438A-9EB3-4E6D2683EFF8}" type="presParOf" srcId="{1057F32F-ED87-4DA5-BA2C-A6B5AFD344C9}" destId="{491A622E-B984-4C5E-A35A-934D76AA4987}" srcOrd="8" destOrd="0" presId="urn:microsoft.com/office/officeart/2005/8/layout/default"/>
    <dgm:cxn modelId="{71C70232-1297-494C-AB7B-6997F290426F}" type="presParOf" srcId="{1057F32F-ED87-4DA5-BA2C-A6B5AFD344C9}" destId="{7FC1D531-8820-4F9C-9087-F083AE935C8E}" srcOrd="9" destOrd="0" presId="urn:microsoft.com/office/officeart/2005/8/layout/default"/>
    <dgm:cxn modelId="{B5E6C56E-E883-4637-B6F4-31CEDAB61708}" type="presParOf" srcId="{1057F32F-ED87-4DA5-BA2C-A6B5AFD344C9}" destId="{D54F8B57-1E88-41DC-9442-B26F6AB8EF0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3936B-E6F9-46B6-80C6-7305AC109172}">
      <dsp:nvSpPr>
        <dsp:cNvPr id="0" name=""/>
        <dsp:cNvSpPr/>
      </dsp:nvSpPr>
      <dsp:spPr>
        <a:xfrm>
          <a:off x="417552" y="1508"/>
          <a:ext cx="3147620" cy="18885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800" kern="1200"/>
            <a:t>1. Докато слушате текста определете:</a:t>
          </a:r>
          <a:endParaRPr lang="en-US" sz="2800" kern="1200"/>
        </a:p>
      </dsp:txBody>
      <dsp:txXfrm>
        <a:off x="417552" y="1508"/>
        <a:ext cx="3147620" cy="1888572"/>
      </dsp:txXfrm>
    </dsp:sp>
    <dsp:sp modelId="{85A1DBFE-8B5E-4AA7-AB80-0C132179DB99}">
      <dsp:nvSpPr>
        <dsp:cNvPr id="0" name=""/>
        <dsp:cNvSpPr/>
      </dsp:nvSpPr>
      <dsp:spPr>
        <a:xfrm>
          <a:off x="3879934" y="1508"/>
          <a:ext cx="3147620" cy="1888572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800" kern="1200" dirty="0"/>
            <a:t>Кои са основните герои;</a:t>
          </a:r>
          <a:endParaRPr lang="en-US" sz="2800" kern="1200" dirty="0"/>
        </a:p>
      </dsp:txBody>
      <dsp:txXfrm>
        <a:off x="3879934" y="1508"/>
        <a:ext cx="3147620" cy="1888572"/>
      </dsp:txXfrm>
    </dsp:sp>
    <dsp:sp modelId="{90D4786D-60EE-4CD6-929B-748CA68B772D}">
      <dsp:nvSpPr>
        <dsp:cNvPr id="0" name=""/>
        <dsp:cNvSpPr/>
      </dsp:nvSpPr>
      <dsp:spPr>
        <a:xfrm>
          <a:off x="7342317" y="1508"/>
          <a:ext cx="3147620" cy="1888572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800" kern="1200" dirty="0"/>
            <a:t>Какво се случва с тях;</a:t>
          </a:r>
          <a:endParaRPr lang="en-US" sz="2800" kern="1200" dirty="0"/>
        </a:p>
      </dsp:txBody>
      <dsp:txXfrm>
        <a:off x="7342317" y="1508"/>
        <a:ext cx="3147620" cy="1888572"/>
      </dsp:txXfrm>
    </dsp:sp>
    <dsp:sp modelId="{8F7738AE-BC0D-46B6-B310-C5F8454F1298}">
      <dsp:nvSpPr>
        <dsp:cNvPr id="0" name=""/>
        <dsp:cNvSpPr/>
      </dsp:nvSpPr>
      <dsp:spPr>
        <a:xfrm>
          <a:off x="2148743" y="2204842"/>
          <a:ext cx="3147620" cy="1888572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800" kern="1200" dirty="0"/>
            <a:t>Кои са смисловите части на разказа;</a:t>
          </a:r>
          <a:endParaRPr lang="en-US" sz="2800" kern="1200" dirty="0"/>
        </a:p>
      </dsp:txBody>
      <dsp:txXfrm>
        <a:off x="2148743" y="2204842"/>
        <a:ext cx="3147620" cy="1888572"/>
      </dsp:txXfrm>
    </dsp:sp>
    <dsp:sp modelId="{3D9425C7-910E-411B-B6A2-E951B4C52C94}">
      <dsp:nvSpPr>
        <dsp:cNvPr id="0" name=""/>
        <dsp:cNvSpPr/>
      </dsp:nvSpPr>
      <dsp:spPr>
        <a:xfrm>
          <a:off x="5611126" y="2204842"/>
          <a:ext cx="3147620" cy="188857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800" kern="1200" dirty="0"/>
            <a:t>Каква е тяхната последователност.</a:t>
          </a:r>
          <a:endParaRPr lang="en-US" sz="2800" kern="1200" dirty="0"/>
        </a:p>
      </dsp:txBody>
      <dsp:txXfrm>
        <a:off x="5611126" y="2204842"/>
        <a:ext cx="3147620" cy="18885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E2662-348C-4CD6-8ECD-4EAEBF40990D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E3CC3-2029-4C3A-AA00-7794D237CBF7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600" kern="1200"/>
            <a:t>1 главен герой – момченцето, което върви из улиците на Велес</a:t>
          </a:r>
          <a:endParaRPr lang="en-US" sz="3600" kern="1200"/>
        </a:p>
      </dsp:txBody>
      <dsp:txXfrm>
        <a:off x="678914" y="525899"/>
        <a:ext cx="4067491" cy="2525499"/>
      </dsp:txXfrm>
    </dsp:sp>
    <dsp:sp modelId="{CB3D4B08-3F68-4D69-B85D-37BB81E43D73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D110-7A9D-4997-9CCA-53CAE14A31E4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600" kern="1200" dirty="0"/>
            <a:t>Второстепенни герои – тези, които слабо привличат вниманието</a:t>
          </a:r>
          <a:endParaRPr lang="en-US" sz="3600" kern="1200" dirty="0"/>
        </a:p>
      </dsp:txBody>
      <dsp:txXfrm>
        <a:off x="5842357" y="525899"/>
        <a:ext cx="4067491" cy="25254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16221-8598-480F-B62E-488F0D512420}">
      <dsp:nvSpPr>
        <dsp:cNvPr id="0" name=""/>
        <dsp:cNvSpPr/>
      </dsp:nvSpPr>
      <dsp:spPr>
        <a:xfrm>
          <a:off x="4814" y="714446"/>
          <a:ext cx="2802381" cy="11209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 dirty="0"/>
            <a:t>Часовоят, който стои на моста</a:t>
          </a:r>
          <a:endParaRPr lang="en-US" sz="1800" kern="1200" dirty="0"/>
        </a:p>
      </dsp:txBody>
      <dsp:txXfrm>
        <a:off x="565290" y="714446"/>
        <a:ext cx="1681429" cy="1120952"/>
      </dsp:txXfrm>
    </dsp:sp>
    <dsp:sp modelId="{C4E4FCAE-706C-4B7F-B896-069A73F356BA}">
      <dsp:nvSpPr>
        <dsp:cNvPr id="0" name=""/>
        <dsp:cNvSpPr/>
      </dsp:nvSpPr>
      <dsp:spPr>
        <a:xfrm>
          <a:off x="2526957" y="714446"/>
          <a:ext cx="2802381" cy="11209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 dirty="0"/>
            <a:t>Млад хубав войник, закичен с цвете на гърдите</a:t>
          </a:r>
          <a:endParaRPr lang="en-US" sz="1800" kern="1200" dirty="0"/>
        </a:p>
      </dsp:txBody>
      <dsp:txXfrm>
        <a:off x="3087433" y="714446"/>
        <a:ext cx="1681429" cy="1120952"/>
      </dsp:txXfrm>
    </dsp:sp>
    <dsp:sp modelId="{C570D550-A433-4AAC-A428-2EC7767AB414}">
      <dsp:nvSpPr>
        <dsp:cNvPr id="0" name=""/>
        <dsp:cNvSpPr/>
      </dsp:nvSpPr>
      <dsp:spPr>
        <a:xfrm>
          <a:off x="5049100" y="714446"/>
          <a:ext cx="2802381" cy="11209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 dirty="0"/>
            <a:t>Конникът</a:t>
          </a:r>
          <a:endParaRPr lang="en-US" sz="1800" kern="1200" dirty="0"/>
        </a:p>
      </dsp:txBody>
      <dsp:txXfrm>
        <a:off x="5609576" y="714446"/>
        <a:ext cx="1681429" cy="1120952"/>
      </dsp:txXfrm>
    </dsp:sp>
    <dsp:sp modelId="{F003E223-79E4-4904-800D-C469A873388B}">
      <dsp:nvSpPr>
        <dsp:cNvPr id="0" name=""/>
        <dsp:cNvSpPr/>
      </dsp:nvSpPr>
      <dsp:spPr>
        <a:xfrm>
          <a:off x="7571244" y="714446"/>
          <a:ext cx="2802381" cy="11209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 dirty="0"/>
            <a:t>По- старият войник</a:t>
          </a:r>
          <a:endParaRPr lang="en-US" sz="1800" kern="1200" dirty="0"/>
        </a:p>
      </dsp:txBody>
      <dsp:txXfrm>
        <a:off x="8131720" y="714446"/>
        <a:ext cx="1681429" cy="11209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E2662-348C-4CD6-8ECD-4EAEBF40990D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E3CC3-2029-4C3A-AA00-7794D237CBF7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200" kern="1200" dirty="0"/>
            <a:t>Много е важно докато слушаме текста да го разделим на смислови части.</a:t>
          </a:r>
          <a:endParaRPr lang="en-US" sz="3200" kern="1200" dirty="0"/>
        </a:p>
      </dsp:txBody>
      <dsp:txXfrm>
        <a:off x="678914" y="525899"/>
        <a:ext cx="4067491" cy="2525499"/>
      </dsp:txXfrm>
    </dsp:sp>
    <dsp:sp modelId="{CB3D4B08-3F68-4D69-B85D-37BB81E43D73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D110-7A9D-4997-9CCA-53CAE14A31E4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200" kern="1200" dirty="0"/>
            <a:t>Как става това?</a:t>
          </a:r>
          <a:endParaRPr lang="en-US" sz="3200" kern="1200" dirty="0"/>
        </a:p>
      </dsp:txBody>
      <dsp:txXfrm>
        <a:off x="5842357" y="525899"/>
        <a:ext cx="4067491" cy="25254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8A077-1541-4AD7-9989-4968BE7D6B1C}">
      <dsp:nvSpPr>
        <dsp:cNvPr id="0" name=""/>
        <dsp:cNvSpPr/>
      </dsp:nvSpPr>
      <dsp:spPr>
        <a:xfrm>
          <a:off x="356483" y="3344"/>
          <a:ext cx="3342037" cy="200522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100" kern="1200"/>
            <a:t>Нощния разказ ни представя тържествуващия град Велес;</a:t>
          </a:r>
          <a:endParaRPr lang="en-US" sz="3100" kern="1200"/>
        </a:p>
      </dsp:txBody>
      <dsp:txXfrm>
        <a:off x="356483" y="3344"/>
        <a:ext cx="3342037" cy="2005222"/>
      </dsp:txXfrm>
    </dsp:sp>
    <dsp:sp modelId="{54C2FFC1-EC72-4C39-8503-17ED459C4214}">
      <dsp:nvSpPr>
        <dsp:cNvPr id="0" name=""/>
        <dsp:cNvSpPr/>
      </dsp:nvSpPr>
      <dsp:spPr>
        <a:xfrm>
          <a:off x="4032724" y="3344"/>
          <a:ext cx="3342037" cy="2005222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100" kern="1200"/>
            <a:t>Мястото е конкретизирано – в една тясна уличка;</a:t>
          </a:r>
          <a:endParaRPr lang="en-US" sz="3100" kern="1200"/>
        </a:p>
      </dsp:txBody>
      <dsp:txXfrm>
        <a:off x="4032724" y="3344"/>
        <a:ext cx="3342037" cy="2005222"/>
      </dsp:txXfrm>
    </dsp:sp>
    <dsp:sp modelId="{35DB34C8-2BDB-4EF9-8F47-872A4D323365}">
      <dsp:nvSpPr>
        <dsp:cNvPr id="0" name=""/>
        <dsp:cNvSpPr/>
      </dsp:nvSpPr>
      <dsp:spPr>
        <a:xfrm>
          <a:off x="7708965" y="3344"/>
          <a:ext cx="3342037" cy="2005222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100" kern="1200"/>
            <a:t>Докъде се простира тази смислова част?</a:t>
          </a:r>
          <a:endParaRPr lang="en-US" sz="3100" kern="1200"/>
        </a:p>
      </dsp:txBody>
      <dsp:txXfrm>
        <a:off x="7708965" y="3344"/>
        <a:ext cx="3342037" cy="2005222"/>
      </dsp:txXfrm>
    </dsp:sp>
    <dsp:sp modelId="{F33D046F-6FBE-46A4-8B22-4E78B16EE70C}">
      <dsp:nvSpPr>
        <dsp:cNvPr id="0" name=""/>
        <dsp:cNvSpPr/>
      </dsp:nvSpPr>
      <dsp:spPr>
        <a:xfrm>
          <a:off x="356483" y="2342770"/>
          <a:ext cx="3342037" cy="2005222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100" kern="1200"/>
            <a:t>сигнал за промяна е:</a:t>
          </a:r>
          <a:endParaRPr lang="en-US" sz="3100" kern="1200"/>
        </a:p>
      </dsp:txBody>
      <dsp:txXfrm>
        <a:off x="356483" y="2342770"/>
        <a:ext cx="3342037" cy="2005222"/>
      </dsp:txXfrm>
    </dsp:sp>
    <dsp:sp modelId="{491A622E-B984-4C5E-A35A-934D76AA4987}">
      <dsp:nvSpPr>
        <dsp:cNvPr id="0" name=""/>
        <dsp:cNvSpPr/>
      </dsp:nvSpPr>
      <dsp:spPr>
        <a:xfrm>
          <a:off x="4032724" y="2342770"/>
          <a:ext cx="3342037" cy="2005222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100" kern="1200"/>
            <a:t>- мястото (от улицата на моста)</a:t>
          </a:r>
          <a:endParaRPr lang="en-US" sz="3100" kern="1200"/>
        </a:p>
      </dsp:txBody>
      <dsp:txXfrm>
        <a:off x="4032724" y="2342770"/>
        <a:ext cx="3342037" cy="2005222"/>
      </dsp:txXfrm>
    </dsp:sp>
    <dsp:sp modelId="{D54F8B57-1E88-41DC-9442-B26F6AB8EF09}">
      <dsp:nvSpPr>
        <dsp:cNvPr id="0" name=""/>
        <dsp:cNvSpPr/>
      </dsp:nvSpPr>
      <dsp:spPr>
        <a:xfrm>
          <a:off x="7708965" y="2342770"/>
          <a:ext cx="3342037" cy="200522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100" kern="1200"/>
            <a:t>- появява се нов герой (важен)</a:t>
          </a:r>
          <a:endParaRPr lang="en-US" sz="3100" kern="1200"/>
        </a:p>
      </dsp:txBody>
      <dsp:txXfrm>
        <a:off x="7708965" y="2342770"/>
        <a:ext cx="3342037" cy="2005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FCD03-A6CD-48D2-8E1E-E7B5D438A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BB02A9-BC5C-4E38-A29C-AC48D6966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C1335-03A9-49D2-A9EF-746939EC5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A251-62CD-43D9-BC43-C309A0CE2CED}" type="datetimeFigureOut">
              <a:rPr lang="bg-BG" smtClean="0"/>
              <a:t>8.6.2020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9E6AB-5C89-4179-9768-2AF36EF3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4EE4B-ECF5-45EA-823A-C158D6DD8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223-C345-45DE-AAE0-CA37271808D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3629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0321F-12DC-48C3-905D-E04EC1C5A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89AB4-F802-4D75-BDD0-399918BC8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B1D44-F483-4943-AA99-C76F5D51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A251-62CD-43D9-BC43-C309A0CE2CED}" type="datetimeFigureOut">
              <a:rPr lang="bg-BG" smtClean="0"/>
              <a:t>8.6.2020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6C6F1-F139-4AA0-9626-C95C00B59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F4922-D991-476B-B99B-7D4C9D01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223-C345-45DE-AAE0-CA37271808D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5092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13573-EC66-4D18-B331-152FA4CD5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E4DE02-A5D4-429F-A707-F6468EED5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D8CE0-00C2-4557-8FE1-E721A46FB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A251-62CD-43D9-BC43-C309A0CE2CED}" type="datetimeFigureOut">
              <a:rPr lang="bg-BG" smtClean="0"/>
              <a:t>8.6.2020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32688-DA7D-4047-9EE0-F659F882C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5D024-C821-45A7-B95F-BC6E46028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223-C345-45DE-AAE0-CA37271808D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461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D14A9-22D8-4BA4-BCD5-1911647CB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C6292-F80C-4736-A8E9-4802669E5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30557-5A45-4B67-9EF2-B154356AD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A251-62CD-43D9-BC43-C309A0CE2CED}" type="datetimeFigureOut">
              <a:rPr lang="bg-BG" smtClean="0"/>
              <a:t>8.6.2020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76BFB-D757-41CA-8A4F-90AA8C18C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6ECA9-1922-4660-867B-0314E4A5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223-C345-45DE-AAE0-CA37271808D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6194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D4196-D543-4372-86E6-5B24D72D8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8D75E-A036-4F32-A910-33D31F0F5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3B59C-B18A-45F1-ADF7-6F5943DB6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A251-62CD-43D9-BC43-C309A0CE2CED}" type="datetimeFigureOut">
              <a:rPr lang="bg-BG" smtClean="0"/>
              <a:t>8.6.2020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9FFF5-DCAA-4167-8985-5380EF10A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9AC56-7F89-47BB-B897-7F10E0CA8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223-C345-45DE-AAE0-CA37271808D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623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0CA9-2A59-43C6-840B-33501EA99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935DB-D3AB-4609-9AF2-81B8D25FF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834659-D137-4EA0-B5B3-40509A78C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A262C-DB01-4398-A44F-70D3E9D9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A251-62CD-43D9-BC43-C309A0CE2CED}" type="datetimeFigureOut">
              <a:rPr lang="bg-BG" smtClean="0"/>
              <a:t>8.6.2020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A2EA2-1114-423D-B1B5-97F66523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17B29-499F-4534-8AF1-846382C17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223-C345-45DE-AAE0-CA37271808D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201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59973-EF2A-4C19-A2E9-2E79F9270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A3BE5-3ACB-4A99-B7A0-6F9D35AC5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9532A9-CE10-4DEC-83ED-EA0872F49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7A7DF6-BC84-408B-A999-6A4863608A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DEA6F3-13E3-4812-AB6E-461384E2D8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D699AC-9CB3-4987-8B52-A7A82B53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A251-62CD-43D9-BC43-C309A0CE2CED}" type="datetimeFigureOut">
              <a:rPr lang="bg-BG" smtClean="0"/>
              <a:t>8.6.2020 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C9E2F4-4977-425C-BCBA-7E6096648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54A7B5-0261-46A9-A26C-EAEE360F6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223-C345-45DE-AAE0-CA37271808D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629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1407E-EE9A-45A8-94B3-AA8ACB981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677C59-1394-443D-B6C3-A14BC170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A251-62CD-43D9-BC43-C309A0CE2CED}" type="datetimeFigureOut">
              <a:rPr lang="bg-BG" smtClean="0"/>
              <a:t>8.6.2020 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5F0A33-2958-4B13-A76D-EBA22C2CA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2FCA07-0274-4B8A-B5E5-3A8748CDE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223-C345-45DE-AAE0-CA37271808D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763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932F99-F5A3-46C9-A10A-1FDBBE6D9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A251-62CD-43D9-BC43-C309A0CE2CED}" type="datetimeFigureOut">
              <a:rPr lang="bg-BG" smtClean="0"/>
              <a:t>8.6.2020 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145E1D-597D-4BE0-A630-81ECF596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6A759-999E-4828-8EB8-5B421EA15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223-C345-45DE-AAE0-CA37271808D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5225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C421-CAD6-411B-A394-36BB41138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6F7BE-065D-4A2C-A1D4-24B87612C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D203D-D90C-4E93-86CC-213B83D63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FE60A-2D68-4996-B27E-DA77F1AD7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A251-62CD-43D9-BC43-C309A0CE2CED}" type="datetimeFigureOut">
              <a:rPr lang="bg-BG" smtClean="0"/>
              <a:t>8.6.2020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AE73C-D367-4996-8C3E-477F20A3B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30ED2-EF6E-40F4-B186-142A6F1DE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223-C345-45DE-AAE0-CA37271808D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284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2B49E-2061-4329-A5B1-716C28365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FF2589-AC77-44FF-844B-D3ACCAFC18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C6092A-8BF4-4F9F-90C7-44C4269E7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95430-9042-4372-BE36-04E2AF01A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A251-62CD-43D9-BC43-C309A0CE2CED}" type="datetimeFigureOut">
              <a:rPr lang="bg-BG" smtClean="0"/>
              <a:t>8.6.2020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9971A-DB21-4D9E-8634-51210FDE8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B577F-D44E-4B42-AA26-E033039B0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2223-C345-45DE-AAE0-CA37271808D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341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629080-8741-4CF9-8977-09CC8947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B6E58-DD27-47DB-9774-2B32BAF8D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68296-8CFA-4F22-9465-BEE324AFC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A251-62CD-43D9-BC43-C309A0CE2CED}" type="datetimeFigureOut">
              <a:rPr lang="bg-BG" smtClean="0"/>
              <a:t>8.6.2020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CA1EA-316F-49C9-9D4D-1BCEA146D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82302-D28C-4D64-9267-4F518A4472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A2223-C345-45DE-AAE0-CA37271808D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112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C50D63-7608-42AB-A502-9029CEE7B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bg-BG" sz="3600" dirty="0">
                <a:solidFill>
                  <a:srgbClr val="080808"/>
                </a:solidFill>
              </a:rPr>
              <a:t>Дидактическа задача</a:t>
            </a:r>
            <a:br>
              <a:rPr lang="bg-BG" sz="3600" dirty="0">
                <a:solidFill>
                  <a:srgbClr val="080808"/>
                </a:solidFill>
              </a:rPr>
            </a:br>
            <a:r>
              <a:rPr lang="bg-BG" sz="3600" dirty="0">
                <a:solidFill>
                  <a:srgbClr val="080808"/>
                </a:solidFill>
              </a:rPr>
              <a:t>(26 задача от тест за НВО)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6212A8-B837-4D61-BE33-FCA5076AD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4866" y="5069096"/>
            <a:ext cx="4541520" cy="1141851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bg-BG" sz="2000" dirty="0">
                <a:solidFill>
                  <a:srgbClr val="080808"/>
                </a:solidFill>
              </a:rPr>
              <a:t>Изготвила: Заприна Глушкова – старши учител по БЕЛ</a:t>
            </a:r>
          </a:p>
          <a:p>
            <a:r>
              <a:rPr lang="bg-BG" sz="2000" dirty="0">
                <a:solidFill>
                  <a:srgbClr val="080808"/>
                </a:solidFill>
              </a:rPr>
              <a:t>СУ „Никола Вапцаров“</a:t>
            </a:r>
          </a:p>
          <a:p>
            <a:r>
              <a:rPr lang="bg-BG" sz="2000" dirty="0">
                <a:solidFill>
                  <a:srgbClr val="080808"/>
                </a:solidFill>
              </a:rPr>
              <a:t>Хаджидимово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0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A736-A892-484E-8915-4F1042763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bg-BG" sz="5400"/>
              <a:t>Да определим границите на разказа: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EE6F39-F622-4CCC-ABFF-69DAA6E1DC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904627"/>
              </p:ext>
            </p:extLst>
          </p:nvPr>
        </p:nvGraphicFramePr>
        <p:xfrm>
          <a:off x="391379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37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8C8473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1EA736-A892-484E-8915-4F1042763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bg-BG" sz="3700">
                <a:solidFill>
                  <a:srgbClr val="FFFFFF"/>
                </a:solidFill>
              </a:rPr>
              <a:t>За всяка смислова част трябва да запомним кои са героите и как са характеризирани:</a:t>
            </a:r>
          </a:p>
        </p:txBody>
      </p:sp>
      <p:pic>
        <p:nvPicPr>
          <p:cNvPr id="4" name="Picture 2" descr="A picture containing weapon&#10;&#10;Description automatically generated">
            <a:extLst>
              <a:ext uri="{FF2B5EF4-FFF2-40B4-BE49-F238E27FC236}">
                <a16:creationId xmlns:a16="http://schemas.microsoft.com/office/drawing/2014/main" id="{76A16578-DC28-41F8-ABCD-9F7CF24C08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16" b="-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06AD4-58E9-4F8D-87A1-CFFE16844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bg-BG" sz="2000" dirty="0">
                <a:solidFill>
                  <a:srgbClr val="C00000"/>
                </a:solidFill>
                <a:highlight>
                  <a:srgbClr val="FFFF00"/>
                </a:highlight>
              </a:rPr>
              <a:t>Характеристика</a:t>
            </a:r>
            <a:r>
              <a:rPr lang="bg-BG" sz="2000" dirty="0">
                <a:solidFill>
                  <a:srgbClr val="FFFFFF"/>
                </a:solidFill>
                <a:highlight>
                  <a:srgbClr val="FFFF00"/>
                </a:highlight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000" dirty="0">
                <a:solidFill>
                  <a:srgbClr val="C00000"/>
                </a:solidFill>
                <a:highlight>
                  <a:srgbClr val="FFFF00"/>
                </a:highlight>
              </a:rPr>
              <a:t> Как изглеждат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000" dirty="0">
                <a:solidFill>
                  <a:srgbClr val="C00000"/>
                </a:solidFill>
                <a:highlight>
                  <a:srgbClr val="FFFF00"/>
                </a:highlight>
              </a:rPr>
              <a:t> Какво правят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000" dirty="0">
                <a:solidFill>
                  <a:srgbClr val="C00000"/>
                </a:solidFill>
                <a:highlight>
                  <a:srgbClr val="FFFF00"/>
                </a:highlight>
              </a:rPr>
              <a:t> Какво казват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000" dirty="0">
                <a:solidFill>
                  <a:srgbClr val="C00000"/>
                </a:solidFill>
                <a:highlight>
                  <a:srgbClr val="FFFF00"/>
                </a:highlight>
              </a:rPr>
              <a:t> Как говорят</a:t>
            </a:r>
          </a:p>
          <a:p>
            <a:pPr>
              <a:buFont typeface="Wingdings" panose="05000000000000000000" pitchFamily="2" charset="2"/>
              <a:buChar char="v"/>
            </a:pPr>
            <a:endParaRPr lang="bg-BG" sz="2000" dirty="0">
              <a:solidFill>
                <a:srgbClr val="FFFFFF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bg-BG" sz="2000" b="1" dirty="0">
                <a:solidFill>
                  <a:srgbClr val="FFFFFF"/>
                </a:solidFill>
              </a:rPr>
              <a:t>! Много е важно да повишите внимание към смисловите части, в които преобладава описание!!!</a:t>
            </a:r>
          </a:p>
        </p:txBody>
      </p:sp>
    </p:spTree>
    <p:extLst>
      <p:ext uri="{BB962C8B-B14F-4D97-AF65-F5344CB8AC3E}">
        <p14:creationId xmlns:p14="http://schemas.microsoft.com/office/powerpoint/2010/main" val="228975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CAA019E3-0094-4E6D-BA9A-E24D66FFD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1" y="11069"/>
            <a:ext cx="1219484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1D9C98-AE25-4EB6-B75C-2834CB527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solidFill>
                  <a:srgbClr val="C00000"/>
                </a:solidFill>
              </a:rPr>
              <a:t>!!! Два много важни детайла: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07F00-C29B-4E8B-AF37-836789D6A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4000" dirty="0">
                <a:solidFill>
                  <a:srgbClr val="C00000"/>
                </a:solidFill>
              </a:rPr>
              <a:t>! </a:t>
            </a:r>
            <a:r>
              <a:rPr lang="bg-BG" dirty="0">
                <a:solidFill>
                  <a:srgbClr val="C00000"/>
                </a:solidFill>
              </a:rPr>
              <a:t> Повишено внимание към глаголните форми за време.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dirty="0">
                <a:solidFill>
                  <a:srgbClr val="C00000"/>
                </a:solidFill>
              </a:rPr>
              <a:t> при преразказ от името на герой:</a:t>
            </a:r>
          </a:p>
          <a:p>
            <a:pPr>
              <a:buFont typeface="Wingdings" panose="05000000000000000000" pitchFamily="2" charset="2"/>
              <a:buChar char="v"/>
            </a:pPr>
            <a:endParaRPr lang="bg-BG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bg-BG" dirty="0">
              <a:solidFill>
                <a:srgbClr val="C0000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56878DC-17DF-42BA-8821-CEC769B2C57D}"/>
              </a:ext>
            </a:extLst>
          </p:cNvPr>
          <p:cNvSpPr/>
          <p:nvPr/>
        </p:nvSpPr>
        <p:spPr>
          <a:xfrm>
            <a:off x="1121791" y="4001294"/>
            <a:ext cx="2890572" cy="10157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g-BG" sz="2200" dirty="0"/>
              <a:t>Мин. св. вр.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67E883-0013-45C8-A348-EED7CC51322F}"/>
              </a:ext>
            </a:extLst>
          </p:cNvPr>
          <p:cNvSpPr/>
          <p:nvPr/>
        </p:nvSpPr>
        <p:spPr>
          <a:xfrm>
            <a:off x="5764492" y="5182259"/>
            <a:ext cx="2890572" cy="10157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g-BG" sz="2200" dirty="0"/>
              <a:t>Мин. бъд. вр. В мин.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F5FCD6A-C003-46A3-83C9-601397EC1799}"/>
              </a:ext>
            </a:extLst>
          </p:cNvPr>
          <p:cNvSpPr/>
          <p:nvPr/>
        </p:nvSpPr>
        <p:spPr>
          <a:xfrm>
            <a:off x="5764492" y="4103205"/>
            <a:ext cx="2890572" cy="10157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g-BG" sz="2200" dirty="0"/>
              <a:t>Мин. несв. вр.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1755EAA-672D-41C2-B3EA-57B1251302C2}"/>
              </a:ext>
            </a:extLst>
          </p:cNvPr>
          <p:cNvSpPr/>
          <p:nvPr/>
        </p:nvSpPr>
        <p:spPr>
          <a:xfrm>
            <a:off x="5764492" y="3045240"/>
            <a:ext cx="2890572" cy="10157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g-BG" sz="2200" dirty="0"/>
              <a:t>Мин. </a:t>
            </a:r>
            <a:r>
              <a:rPr lang="bg-BG" sz="2200" dirty="0" err="1"/>
              <a:t>предв</a:t>
            </a:r>
            <a:r>
              <a:rPr lang="bg-BG" sz="2200" dirty="0"/>
              <a:t>. вр.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D45F7268-C7E4-40BA-9D7B-586C9C996636}"/>
              </a:ext>
            </a:extLst>
          </p:cNvPr>
          <p:cNvSpPr/>
          <p:nvPr/>
        </p:nvSpPr>
        <p:spPr>
          <a:xfrm rot="20130436">
            <a:off x="3910490" y="3898977"/>
            <a:ext cx="1955877" cy="204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85B328E-F74C-43FA-A7DE-C6DA3BAB5357}"/>
              </a:ext>
            </a:extLst>
          </p:cNvPr>
          <p:cNvSpPr/>
          <p:nvPr/>
        </p:nvSpPr>
        <p:spPr>
          <a:xfrm rot="172621">
            <a:off x="4016076" y="4452206"/>
            <a:ext cx="1754975" cy="217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9A612F43-095C-49B1-BC17-F68715309251}"/>
              </a:ext>
            </a:extLst>
          </p:cNvPr>
          <p:cNvSpPr/>
          <p:nvPr/>
        </p:nvSpPr>
        <p:spPr>
          <a:xfrm rot="1814075">
            <a:off x="3862322" y="5055111"/>
            <a:ext cx="2086691" cy="169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8533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2DE1C3E2-CC7E-4A30-A765-BA541FCDA073}"/>
              </a:ext>
            </a:extLst>
          </p:cNvPr>
          <p:cNvSpPr/>
          <p:nvPr/>
        </p:nvSpPr>
        <p:spPr>
          <a:xfrm rot="10800000">
            <a:off x="0" y="0"/>
            <a:ext cx="12192000" cy="6858000"/>
          </a:xfrm>
          <a:prstGeom prst="rtTriangle">
            <a:avLst/>
          </a:prstGeom>
          <a:solidFill>
            <a:srgbClr val="00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A7F88434-75A3-4481-AE39-934FEFA57BF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FCAE5A-7AEA-4510-9B67-EF989188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8504"/>
          </a:xfrm>
        </p:spPr>
        <p:txBody>
          <a:bodyPr/>
          <a:lstStyle/>
          <a:p>
            <a:r>
              <a:rPr lang="bg-BG" dirty="0">
                <a:solidFill>
                  <a:srgbClr val="C00000"/>
                </a:solidFill>
              </a:rPr>
              <a:t>Например: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716CF-A933-4465-ABC6-0F7AA87D7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1356"/>
            <a:ext cx="10515600" cy="4351338"/>
          </a:xfrm>
        </p:spPr>
        <p:txBody>
          <a:bodyPr/>
          <a:lstStyle/>
          <a:p>
            <a:r>
              <a:rPr lang="bg-BG" dirty="0"/>
              <a:t>Слязох на моста и видях един часовой с мустаци. Той стоеше</a:t>
            </a:r>
          </a:p>
          <a:p>
            <a:endParaRPr lang="bg-BG" dirty="0"/>
          </a:p>
          <a:p>
            <a:r>
              <a:rPr lang="bg-BG" dirty="0"/>
              <a:t> мирно.     Или:   Той беше застанал мирно. Тъкмо щях да го</a:t>
            </a:r>
          </a:p>
          <a:p>
            <a:endParaRPr lang="bg-BG" dirty="0"/>
          </a:p>
          <a:p>
            <a:r>
              <a:rPr lang="bg-BG" dirty="0"/>
              <a:t> повикам …..  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5C9A6CA-08FB-4DB9-9211-25B2316403BD}"/>
              </a:ext>
            </a:extLst>
          </p:cNvPr>
          <p:cNvCxnSpPr>
            <a:cxnSpLocks/>
          </p:cNvCxnSpPr>
          <p:nvPr/>
        </p:nvCxnSpPr>
        <p:spPr>
          <a:xfrm flipV="1">
            <a:off x="1627381" y="1989056"/>
            <a:ext cx="474796" cy="481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E122E45-1D13-4A4A-B0CD-18E2497EFC94}"/>
              </a:ext>
            </a:extLst>
          </p:cNvPr>
          <p:cNvSpPr/>
          <p:nvPr/>
        </p:nvSpPr>
        <p:spPr>
          <a:xfrm>
            <a:off x="2102177" y="1713339"/>
            <a:ext cx="1350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/>
              <a:t>Мин. св. вр.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328ADB-CB41-457D-958B-4916C52AAC79}"/>
              </a:ext>
            </a:extLst>
          </p:cNvPr>
          <p:cNvSpPr/>
          <p:nvPr/>
        </p:nvSpPr>
        <p:spPr>
          <a:xfrm>
            <a:off x="4517010" y="1766356"/>
            <a:ext cx="1350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/>
              <a:t>Мин. св. вр.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123530D-684C-4065-A578-C87B29C8D5C2}"/>
              </a:ext>
            </a:extLst>
          </p:cNvPr>
          <p:cNvCxnSpPr>
            <a:cxnSpLocks/>
          </p:cNvCxnSpPr>
          <p:nvPr/>
        </p:nvCxnSpPr>
        <p:spPr>
          <a:xfrm flipV="1">
            <a:off x="4183616" y="2044504"/>
            <a:ext cx="520359" cy="32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BE39665-9B8D-4812-BF58-0119BED0BA0E}"/>
              </a:ext>
            </a:extLst>
          </p:cNvPr>
          <p:cNvCxnSpPr>
            <a:cxnSpLocks/>
          </p:cNvCxnSpPr>
          <p:nvPr/>
        </p:nvCxnSpPr>
        <p:spPr>
          <a:xfrm flipV="1">
            <a:off x="9569464" y="2044504"/>
            <a:ext cx="520359" cy="32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B0EDD60-D9E1-4E05-98FE-2043D81FCBB5}"/>
              </a:ext>
            </a:extLst>
          </p:cNvPr>
          <p:cNvSpPr/>
          <p:nvPr/>
        </p:nvSpPr>
        <p:spPr>
          <a:xfrm>
            <a:off x="10046787" y="1777682"/>
            <a:ext cx="1588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/>
              <a:t>Мин. несв. вр.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DE2FD7-6E53-417F-8CFE-82C8B0364796}"/>
              </a:ext>
            </a:extLst>
          </p:cNvPr>
          <p:cNvSpPr/>
          <p:nvPr/>
        </p:nvSpPr>
        <p:spPr>
          <a:xfrm>
            <a:off x="5072611" y="2759641"/>
            <a:ext cx="1588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/>
              <a:t>Мин. несв. вр.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B588A75-7DEB-40DC-9C7E-6FE6357CD2C5}"/>
              </a:ext>
            </a:extLst>
          </p:cNvPr>
          <p:cNvCxnSpPr>
            <a:cxnSpLocks/>
          </p:cNvCxnSpPr>
          <p:nvPr/>
        </p:nvCxnSpPr>
        <p:spPr>
          <a:xfrm flipV="1">
            <a:off x="4606627" y="3016637"/>
            <a:ext cx="520359" cy="32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BA7ABD3-42DA-4373-B760-56F041041549}"/>
              </a:ext>
            </a:extLst>
          </p:cNvPr>
          <p:cNvSpPr/>
          <p:nvPr/>
        </p:nvSpPr>
        <p:spPr>
          <a:xfrm>
            <a:off x="9361397" y="2733208"/>
            <a:ext cx="1734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/>
              <a:t>Мин. </a:t>
            </a:r>
            <a:r>
              <a:rPr lang="bg-BG" dirty="0" err="1"/>
              <a:t>предв</a:t>
            </a:r>
            <a:r>
              <a:rPr lang="bg-BG" dirty="0"/>
              <a:t>. вр.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9503F68-D880-4F1A-B1D6-B07F2E49F14D}"/>
              </a:ext>
            </a:extLst>
          </p:cNvPr>
          <p:cNvCxnSpPr>
            <a:cxnSpLocks/>
          </p:cNvCxnSpPr>
          <p:nvPr/>
        </p:nvCxnSpPr>
        <p:spPr>
          <a:xfrm flipV="1">
            <a:off x="8952964" y="3016637"/>
            <a:ext cx="520359" cy="32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37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/>
      <p:bldP spid="3" grpId="0" build="p"/>
      <p:bldP spid="6" grpId="0"/>
      <p:bldP spid="7" grpId="0"/>
      <p:bldP spid="12" grpId="0"/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D8FC254A-13A8-4F5A-BD7B-FAE006668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0" y="11069"/>
            <a:ext cx="1219484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1D9C98-AE25-4EB6-B75C-2834CB527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solidFill>
                  <a:srgbClr val="C00000"/>
                </a:solidFill>
              </a:rPr>
              <a:t>!!! Два много важни детайла: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07F00-C29B-4E8B-AF37-836789D6A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4000" dirty="0">
                <a:solidFill>
                  <a:srgbClr val="C00000"/>
                </a:solidFill>
              </a:rPr>
              <a:t>! </a:t>
            </a:r>
            <a:r>
              <a:rPr lang="bg-BG" dirty="0">
                <a:solidFill>
                  <a:srgbClr val="C00000"/>
                </a:solidFill>
              </a:rPr>
              <a:t> Повишено внимание към глаголните форми за време.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dirty="0">
                <a:solidFill>
                  <a:srgbClr val="C00000"/>
                </a:solidFill>
              </a:rPr>
              <a:t> при преразказ от името на неутрален разказвач:</a:t>
            </a:r>
          </a:p>
          <a:p>
            <a:pPr>
              <a:buFont typeface="Wingdings" panose="05000000000000000000" pitchFamily="2" charset="2"/>
              <a:buChar char="v"/>
            </a:pPr>
            <a:endParaRPr lang="bg-BG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bg-BG" dirty="0">
              <a:solidFill>
                <a:srgbClr val="C0000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56878DC-17DF-42BA-8821-CEC769B2C57D}"/>
              </a:ext>
            </a:extLst>
          </p:cNvPr>
          <p:cNvSpPr/>
          <p:nvPr/>
        </p:nvSpPr>
        <p:spPr>
          <a:xfrm>
            <a:off x="1121791" y="4001294"/>
            <a:ext cx="2890572" cy="10157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g-BG" sz="2200" dirty="0"/>
              <a:t>Сегашно време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F5FCD6A-C003-46A3-83C9-601397EC1799}"/>
              </a:ext>
            </a:extLst>
          </p:cNvPr>
          <p:cNvSpPr/>
          <p:nvPr/>
        </p:nvSpPr>
        <p:spPr>
          <a:xfrm>
            <a:off x="5689078" y="4639623"/>
            <a:ext cx="2890572" cy="10157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g-BG" sz="2200" dirty="0"/>
              <a:t>Бъдеще време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1755EAA-672D-41C2-B3EA-57B1251302C2}"/>
              </a:ext>
            </a:extLst>
          </p:cNvPr>
          <p:cNvSpPr/>
          <p:nvPr/>
        </p:nvSpPr>
        <p:spPr>
          <a:xfrm>
            <a:off x="5764492" y="3045240"/>
            <a:ext cx="2890572" cy="10157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g-BG" sz="2200" dirty="0"/>
              <a:t>Минало </a:t>
            </a:r>
            <a:r>
              <a:rPr lang="bg-BG" sz="2200" dirty="0" err="1"/>
              <a:t>неопредел</a:t>
            </a:r>
            <a:r>
              <a:rPr lang="bg-BG" sz="2200" dirty="0"/>
              <a:t>. вр.</a:t>
            </a:r>
          </a:p>
        </p:txBody>
      </p:sp>
      <p:sp>
        <p:nvSpPr>
          <p:cNvPr id="11" name="Plus Sign 10">
            <a:extLst>
              <a:ext uri="{FF2B5EF4-FFF2-40B4-BE49-F238E27FC236}">
                <a16:creationId xmlns:a16="http://schemas.microsoft.com/office/drawing/2014/main" id="{449725C2-E855-438D-BCFD-4560904F6281}"/>
              </a:ext>
            </a:extLst>
          </p:cNvPr>
          <p:cNvSpPr/>
          <p:nvPr/>
        </p:nvSpPr>
        <p:spPr>
          <a:xfrm>
            <a:off x="4335257" y="3327896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Plus Sign 11">
            <a:extLst>
              <a:ext uri="{FF2B5EF4-FFF2-40B4-BE49-F238E27FC236}">
                <a16:creationId xmlns:a16="http://schemas.microsoft.com/office/drawing/2014/main" id="{D510B2D1-67E4-440A-B4F6-BF268C719091}"/>
              </a:ext>
            </a:extLst>
          </p:cNvPr>
          <p:cNvSpPr/>
          <p:nvPr/>
        </p:nvSpPr>
        <p:spPr>
          <a:xfrm>
            <a:off x="4295954" y="4639623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265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2DE1C3E2-CC7E-4A30-A765-BA541FCDA073}"/>
              </a:ext>
            </a:extLst>
          </p:cNvPr>
          <p:cNvSpPr/>
          <p:nvPr/>
        </p:nvSpPr>
        <p:spPr>
          <a:xfrm rot="10800000">
            <a:off x="0" y="-8084"/>
            <a:ext cx="12192000" cy="6858000"/>
          </a:xfrm>
          <a:prstGeom prst="rtTriangle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A7F88434-75A3-4481-AE39-934FEFA57BFC}"/>
              </a:ext>
            </a:extLst>
          </p:cNvPr>
          <p:cNvSpPr/>
          <p:nvPr/>
        </p:nvSpPr>
        <p:spPr>
          <a:xfrm>
            <a:off x="0" y="-8085"/>
            <a:ext cx="12192000" cy="6858000"/>
          </a:xfrm>
          <a:prstGeom prst="rtTriangl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FCAE5A-7AEA-4510-9B67-EF989188E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C00000"/>
                </a:solidFill>
              </a:rPr>
              <a:t>Например: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716CF-A933-4465-ABC6-0F7AA87D7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1356"/>
            <a:ext cx="10515600" cy="4351338"/>
          </a:xfrm>
        </p:spPr>
        <p:txBody>
          <a:bodyPr>
            <a:normAutofit fontScale="70000" lnSpcReduction="20000"/>
          </a:bodyPr>
          <a:lstStyle/>
          <a:p>
            <a:endParaRPr lang="bg-BG" dirty="0"/>
          </a:p>
          <a:p>
            <a:r>
              <a:rPr lang="bg-BG" dirty="0"/>
              <a:t>Момченцето слиза на моста. Вижда часовия. Той е застанал …..</a:t>
            </a:r>
          </a:p>
          <a:p>
            <a:endParaRPr lang="bg-BG" dirty="0"/>
          </a:p>
          <a:p>
            <a:r>
              <a:rPr lang="bg-BG" dirty="0"/>
              <a:t> Момчето тъкмо ще каже …..</a:t>
            </a:r>
          </a:p>
          <a:p>
            <a:endParaRPr lang="bg-BG" dirty="0"/>
          </a:p>
          <a:p>
            <a:pPr marL="0" indent="0">
              <a:buNone/>
            </a:pPr>
            <a:r>
              <a:rPr lang="bg-BG" sz="4000" b="1" dirty="0">
                <a:solidFill>
                  <a:srgbClr val="C00000"/>
                </a:solidFill>
              </a:rPr>
              <a:t>!</a:t>
            </a:r>
            <a:r>
              <a:rPr lang="bg-BG" b="1" dirty="0">
                <a:solidFill>
                  <a:srgbClr val="C00000"/>
                </a:solidFill>
              </a:rPr>
              <a:t> „Разказ в разказа“ </a:t>
            </a:r>
            <a:r>
              <a:rPr lang="bg-BG" dirty="0"/>
              <a:t>– глаголни форми за преизказване.</a:t>
            </a:r>
          </a:p>
          <a:p>
            <a:pPr marL="0" indent="0">
              <a:buNone/>
            </a:pPr>
            <a:r>
              <a:rPr lang="bg-BG" sz="3000" b="1" dirty="0">
                <a:solidFill>
                  <a:srgbClr val="C00000"/>
                </a:solidFill>
              </a:rPr>
              <a:t>Например:</a:t>
            </a:r>
          </a:p>
          <a:p>
            <a:pPr marL="0" indent="0">
              <a:buNone/>
            </a:pPr>
            <a:endParaRPr lang="bg-BG" sz="3000" b="1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3000" dirty="0"/>
              <a:t>Бащата трудно продължава разказа си. Споделя, че </a:t>
            </a:r>
            <a:r>
              <a:rPr lang="bg-BG" sz="3000" b="1" dirty="0">
                <a:solidFill>
                  <a:srgbClr val="C00000"/>
                </a:solidFill>
              </a:rPr>
              <a:t>не  е бил </a:t>
            </a:r>
            <a:r>
              <a:rPr lang="bg-BG" sz="3000" dirty="0"/>
              <a:t>с Нонка на полето.</a:t>
            </a:r>
          </a:p>
          <a:p>
            <a:pPr marL="0" indent="0">
              <a:buNone/>
            </a:pPr>
            <a:endParaRPr lang="bg-BG" sz="3000" b="1" dirty="0">
              <a:solidFill>
                <a:srgbClr val="C00000"/>
              </a:solidFill>
            </a:endParaRPr>
          </a:p>
          <a:p>
            <a:endParaRPr lang="bg-BG" sz="3000" dirty="0"/>
          </a:p>
          <a:p>
            <a:pPr marL="0" indent="0">
              <a:buNone/>
            </a:pPr>
            <a:r>
              <a:rPr lang="bg-BG" sz="3000" dirty="0"/>
              <a:t>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5C9A6CA-08FB-4DB9-9211-25B2316403BD}"/>
              </a:ext>
            </a:extLst>
          </p:cNvPr>
          <p:cNvCxnSpPr>
            <a:cxnSpLocks/>
          </p:cNvCxnSpPr>
          <p:nvPr/>
        </p:nvCxnSpPr>
        <p:spPr>
          <a:xfrm flipV="1">
            <a:off x="4762994" y="2248545"/>
            <a:ext cx="667263" cy="332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B328ADB-CB41-457D-958B-4916C52AAC79}"/>
              </a:ext>
            </a:extLst>
          </p:cNvPr>
          <p:cNvSpPr/>
          <p:nvPr/>
        </p:nvSpPr>
        <p:spPr>
          <a:xfrm>
            <a:off x="3390127" y="1977883"/>
            <a:ext cx="1370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solidFill>
                  <a:srgbClr val="C00000"/>
                </a:solidFill>
              </a:rPr>
              <a:t>Сегашно вр.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123530D-684C-4065-A578-C87B29C8D5C2}"/>
              </a:ext>
            </a:extLst>
          </p:cNvPr>
          <p:cNvCxnSpPr>
            <a:cxnSpLocks/>
          </p:cNvCxnSpPr>
          <p:nvPr/>
        </p:nvCxnSpPr>
        <p:spPr>
          <a:xfrm flipV="1">
            <a:off x="2869768" y="2208701"/>
            <a:ext cx="520359" cy="32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BE39665-9B8D-4812-BF58-0119BED0BA0E}"/>
              </a:ext>
            </a:extLst>
          </p:cNvPr>
          <p:cNvCxnSpPr>
            <a:cxnSpLocks/>
          </p:cNvCxnSpPr>
          <p:nvPr/>
        </p:nvCxnSpPr>
        <p:spPr>
          <a:xfrm flipV="1">
            <a:off x="7470387" y="2248545"/>
            <a:ext cx="520359" cy="32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B0EDD60-D9E1-4E05-98FE-2043D81FCBB5}"/>
              </a:ext>
            </a:extLst>
          </p:cNvPr>
          <p:cNvSpPr/>
          <p:nvPr/>
        </p:nvSpPr>
        <p:spPr>
          <a:xfrm>
            <a:off x="7990746" y="2005782"/>
            <a:ext cx="1984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solidFill>
                  <a:srgbClr val="C00000"/>
                </a:solidFill>
              </a:rPr>
              <a:t>Мин. </a:t>
            </a:r>
            <a:r>
              <a:rPr lang="bg-BG" dirty="0" err="1">
                <a:solidFill>
                  <a:srgbClr val="C00000"/>
                </a:solidFill>
              </a:rPr>
              <a:t>неопред</a:t>
            </a:r>
            <a:r>
              <a:rPr lang="bg-BG" dirty="0">
                <a:solidFill>
                  <a:srgbClr val="C00000"/>
                </a:solidFill>
              </a:rPr>
              <a:t>. вр.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DE2FD7-6E53-417F-8CFE-82C8B0364796}"/>
              </a:ext>
            </a:extLst>
          </p:cNvPr>
          <p:cNvSpPr/>
          <p:nvPr/>
        </p:nvSpPr>
        <p:spPr>
          <a:xfrm>
            <a:off x="4110677" y="2854756"/>
            <a:ext cx="1299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solidFill>
                  <a:srgbClr val="C00000"/>
                </a:solidFill>
              </a:rPr>
              <a:t>Бъдеще вр.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B588A75-7DEB-40DC-9C7E-6FE6357CD2C5}"/>
              </a:ext>
            </a:extLst>
          </p:cNvPr>
          <p:cNvCxnSpPr>
            <a:cxnSpLocks/>
          </p:cNvCxnSpPr>
          <p:nvPr/>
        </p:nvCxnSpPr>
        <p:spPr>
          <a:xfrm flipV="1">
            <a:off x="3557402" y="3025221"/>
            <a:ext cx="517784" cy="198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36E814F-1FDF-4F17-8447-552F10F419CB}"/>
              </a:ext>
            </a:extLst>
          </p:cNvPr>
          <p:cNvSpPr/>
          <p:nvPr/>
        </p:nvSpPr>
        <p:spPr>
          <a:xfrm>
            <a:off x="5430257" y="2044504"/>
            <a:ext cx="1370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solidFill>
                  <a:srgbClr val="C00000"/>
                </a:solidFill>
              </a:rPr>
              <a:t>Сегашно вр.</a:t>
            </a:r>
          </a:p>
        </p:txBody>
      </p:sp>
    </p:spTree>
    <p:extLst>
      <p:ext uri="{BB962C8B-B14F-4D97-AF65-F5344CB8AC3E}">
        <p14:creationId xmlns:p14="http://schemas.microsoft.com/office/powerpoint/2010/main" val="142559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2" grpId="0"/>
      <p:bldP spid="13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5C9B0615-EF3D-4D49-A3F8-A7D39DBC7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0" y="11069"/>
            <a:ext cx="1219484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AC1FFB-0072-4B46-B6DC-DC4E81246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b="1" dirty="0">
                <a:solidFill>
                  <a:srgbClr val="C00000"/>
                </a:solidFill>
              </a:rPr>
              <a:t>!</a:t>
            </a:r>
            <a:r>
              <a:rPr lang="bg-BG" sz="3200" b="1" dirty="0">
                <a:solidFill>
                  <a:srgbClr val="C00000"/>
                </a:solidFill>
              </a:rPr>
              <a:t> Повишено внимание при превръщане на пряка реч в непряка             сложно съставно изречение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3D50B-7D76-4B56-8146-DEAB1A483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Главно изречение           подчинено изречение   </a:t>
            </a:r>
          </a:p>
          <a:p>
            <a:endParaRPr lang="bg-BG" dirty="0"/>
          </a:p>
          <a:p>
            <a:endParaRPr lang="bg-BG" dirty="0"/>
          </a:p>
          <a:p>
            <a:pPr marL="0" indent="0">
              <a:buNone/>
            </a:pPr>
            <a:r>
              <a:rPr lang="bg-BG" dirty="0"/>
              <a:t>   </a:t>
            </a:r>
            <a:r>
              <a:rPr lang="bg-BG" sz="2200" dirty="0"/>
              <a:t>какво речево действие                  съдържание на репликата</a:t>
            </a:r>
          </a:p>
          <a:p>
            <a:pPr marL="0" indent="0">
              <a:buNone/>
            </a:pPr>
            <a:r>
              <a:rPr lang="bg-BG" sz="2200" dirty="0"/>
              <a:t>   извършва героят                 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76AEB504-9E50-401B-A9F1-62FD138CBDE4}"/>
              </a:ext>
            </a:extLst>
          </p:cNvPr>
          <p:cNvSpPr/>
          <p:nvPr/>
        </p:nvSpPr>
        <p:spPr>
          <a:xfrm>
            <a:off x="2419127" y="103120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Plus Sign 4">
            <a:extLst>
              <a:ext uri="{FF2B5EF4-FFF2-40B4-BE49-F238E27FC236}">
                <a16:creationId xmlns:a16="http://schemas.microsoft.com/office/drawing/2014/main" id="{BB751C57-5718-4EC4-814F-4795F8CAE9DA}"/>
              </a:ext>
            </a:extLst>
          </p:cNvPr>
          <p:cNvSpPr/>
          <p:nvPr/>
        </p:nvSpPr>
        <p:spPr>
          <a:xfrm>
            <a:off x="4062953" y="1825625"/>
            <a:ext cx="452486" cy="55618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5A2261B-DAF9-4B62-A49A-16F18560B2B4}"/>
              </a:ext>
            </a:extLst>
          </p:cNvPr>
          <p:cNvSpPr/>
          <p:nvPr/>
        </p:nvSpPr>
        <p:spPr>
          <a:xfrm rot="5400000">
            <a:off x="2172239" y="259235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469E4BA-0E60-4CF8-AC0B-573DCAD748B7}"/>
              </a:ext>
            </a:extLst>
          </p:cNvPr>
          <p:cNvSpPr/>
          <p:nvPr/>
        </p:nvSpPr>
        <p:spPr>
          <a:xfrm rot="5400000">
            <a:off x="5982239" y="25185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6184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013126-6DC2-4899-B12C-964836F44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bg-BG" b="1">
                <a:solidFill>
                  <a:srgbClr val="FFFFFF"/>
                </a:solidFill>
              </a:rPr>
              <a:t>! Избор на глагол за главното изречение: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3563F-235B-4C9F-92DB-1378E6476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g-BG" sz="2600">
                <a:solidFill>
                  <a:srgbClr val="FFFFFF"/>
                </a:solidFill>
              </a:rPr>
              <a:t> казва, пита, възкликва, прошепва, настоява, моли, подчертава, изтъква, въздъхва, проплаква.</a:t>
            </a:r>
          </a:p>
          <a:p>
            <a:pPr>
              <a:buFont typeface="Wingdings" panose="05000000000000000000" pitchFamily="2" charset="2"/>
              <a:buChar char="v"/>
            </a:pPr>
            <a:endParaRPr lang="bg-BG" sz="260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g-BG" sz="2600" b="1">
                <a:solidFill>
                  <a:srgbClr val="FFFFFF"/>
                </a:solidFill>
              </a:rPr>
              <a:t> Например:</a:t>
            </a:r>
          </a:p>
          <a:p>
            <a:pPr>
              <a:buFont typeface="Wingdings" panose="05000000000000000000" pitchFamily="2" charset="2"/>
              <a:buChar char="v"/>
            </a:pPr>
            <a:endParaRPr lang="bg-BG" sz="2600" b="1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bg-BG" sz="2600">
                <a:solidFill>
                  <a:srgbClr val="FFFFFF"/>
                </a:solidFill>
              </a:rPr>
              <a:t> Неочаквано момчето чува мъжки глас. Някой го пита защо плаче. Детето вдига очи и през замъгления си от сълзи поглед вижда младия войник с китка на гърдите. Той повтаря въпроса си с дружески тон. Лицето на хлапето се прояснява и то през сълзи казва, че у тях няма войник.</a:t>
            </a:r>
          </a:p>
        </p:txBody>
      </p:sp>
    </p:spTree>
    <p:extLst>
      <p:ext uri="{BB962C8B-B14F-4D97-AF65-F5344CB8AC3E}">
        <p14:creationId xmlns:p14="http://schemas.microsoft.com/office/powerpoint/2010/main" val="83222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E680AC-07B6-42B9-A547-AE499545C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Прочетете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текста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неизучавана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художествена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творба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) и </a:t>
            </a:r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напишете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подробен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преразказ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от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името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на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неутрален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разказвач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от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името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на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посочен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герой</a:t>
            </a:r>
            <a:r>
              <a:rPr lang="en-US" sz="4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25318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A2DAC6-F13A-435A-AC13-5183E1D57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1153572"/>
            <a:ext cx="3785634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g-BG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Какво трябва да имаме предвид?</a:t>
            </a: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DFA261-96E7-4B96-93E6-BA12BCFD6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47308" y="591344"/>
            <a:ext cx="7043966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g-BG" sz="2600" dirty="0">
                <a:solidFill>
                  <a:srgbClr val="C00000"/>
                </a:solidFill>
              </a:rPr>
              <a:t>Неутрален разказвач (</a:t>
            </a:r>
            <a:r>
              <a:rPr lang="bg-BG" sz="2600" dirty="0" err="1">
                <a:solidFill>
                  <a:srgbClr val="C00000"/>
                </a:solidFill>
              </a:rPr>
              <a:t>всевиждащ</a:t>
            </a:r>
            <a:r>
              <a:rPr lang="bg-BG" sz="2600" dirty="0">
                <a:solidFill>
                  <a:srgbClr val="C00000"/>
                </a:solidFill>
              </a:rPr>
              <a:t>):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bg-BG" sz="2600" dirty="0">
                <a:solidFill>
                  <a:srgbClr val="C00000"/>
                </a:solidFill>
              </a:rPr>
              <a:t>автоматично преминаваме в 3 л. ед. и мн. ч. (той, него, нея, тях)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bg-BG" sz="2600" dirty="0">
                <a:solidFill>
                  <a:srgbClr val="C00000"/>
                </a:solidFill>
              </a:rPr>
              <a:t>не се пропуска нищо, защото той е </a:t>
            </a:r>
            <a:r>
              <a:rPr lang="bg-BG" sz="2600" dirty="0" err="1">
                <a:solidFill>
                  <a:srgbClr val="C00000"/>
                </a:solidFill>
              </a:rPr>
              <a:t>всевиждащ</a:t>
            </a:r>
            <a:endParaRPr lang="bg-BG" sz="2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0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A2DAC6-F13A-435A-AC13-5183E1D57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1153572"/>
            <a:ext cx="3785634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g-BG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Какво трябва да имаме предвид?</a:t>
            </a: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DFA261-96E7-4B96-93E6-BA12BCFD6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47308" y="591344"/>
            <a:ext cx="7043966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g-BG" sz="2600" dirty="0">
                <a:solidFill>
                  <a:srgbClr val="C00000"/>
                </a:solidFill>
              </a:rPr>
              <a:t>От името на герой: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bg-BG" sz="2600" dirty="0">
                <a:solidFill>
                  <a:srgbClr val="C00000"/>
                </a:solidFill>
              </a:rPr>
              <a:t>автоматично преминаваме в 1 л. , защото ние сме ТОЙ, влизаме в неговата кожа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bg-BG" sz="2600" dirty="0">
                <a:solidFill>
                  <a:srgbClr val="C00000"/>
                </a:solidFill>
              </a:rPr>
              <a:t>преминаваме в АЗ форма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bg-BG" sz="2600" dirty="0">
                <a:solidFill>
                  <a:srgbClr val="C00000"/>
                </a:solidFill>
              </a:rPr>
              <a:t>ако героят не е присъствал на някоя сцена ние не я предаваме</a:t>
            </a:r>
          </a:p>
        </p:txBody>
      </p:sp>
    </p:spTree>
    <p:extLst>
      <p:ext uri="{BB962C8B-B14F-4D97-AF65-F5344CB8AC3E}">
        <p14:creationId xmlns:p14="http://schemas.microsoft.com/office/powerpoint/2010/main" val="150540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5C2C74-DC2E-40D6-ACCD-F78A24789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 fontScale="90000"/>
          </a:bodyPr>
          <a:lstStyle/>
          <a:p>
            <a:r>
              <a:rPr lang="bg-BG" dirty="0"/>
              <a:t>Полезни съвети за писане на 26. задача:</a:t>
            </a:r>
            <a:br>
              <a:rPr lang="bg-BG" dirty="0"/>
            </a:br>
            <a:r>
              <a:rPr lang="bg-BG" dirty="0"/>
              <a:t>(работа с разказа „Радост“ на Елин Пелин)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46269D39-4FAE-4422-AACC-D59660ABA8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894525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151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846847-4F7E-4D8D-9E34-6FA7D05CB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bg-BG" sz="4000" dirty="0">
                <a:solidFill>
                  <a:srgbClr val="FFFFFF"/>
                </a:solidFill>
              </a:rPr>
              <a:t>Кои са основните герои?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B87DECFB-BF78-44D6-B50E-E8A62DA2AB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381320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969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846847-4F7E-4D8D-9E34-6FA7D05CB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967361"/>
          </a:xfrm>
        </p:spPr>
        <p:txBody>
          <a:bodyPr anchor="ctr">
            <a:normAutofit/>
          </a:bodyPr>
          <a:lstStyle/>
          <a:p>
            <a:r>
              <a:rPr lang="bg-BG" sz="4800" dirty="0"/>
              <a:t>Второстепенните герои: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B87DECFB-BF78-44D6-B50E-E8A62DA2AB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640040"/>
              </p:ext>
            </p:extLst>
          </p:nvPr>
        </p:nvGraphicFramePr>
        <p:xfrm>
          <a:off x="838201" y="1707194"/>
          <a:ext cx="10378440" cy="2549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BA7DBDF-0085-43E8-842E-198E32FD492A}"/>
              </a:ext>
            </a:extLst>
          </p:cNvPr>
          <p:cNvSpPr/>
          <p:nvPr/>
        </p:nvSpPr>
        <p:spPr>
          <a:xfrm>
            <a:off x="2486934" y="4288972"/>
            <a:ext cx="72758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g-BG" dirty="0">
                <a:solidFill>
                  <a:srgbClr val="C00000"/>
                </a:solidFill>
              </a:rPr>
              <a:t>Тук в този разказ е много важно да се запомнят второстепенните герои,</a:t>
            </a:r>
          </a:p>
          <a:p>
            <a:pPr lvl="0"/>
            <a:r>
              <a:rPr lang="bg-BG" dirty="0">
                <a:solidFill>
                  <a:srgbClr val="C00000"/>
                </a:solidFill>
              </a:rPr>
              <a:t> защото главният герой няма как да се пропусне.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8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846847-4F7E-4D8D-9E34-6FA7D05CB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bg-BG" sz="4000" dirty="0">
                <a:solidFill>
                  <a:schemeClr val="bg1"/>
                </a:solidFill>
              </a:rPr>
              <a:t>Какво се случва с тях</a:t>
            </a:r>
            <a:r>
              <a:rPr lang="bg-BG" sz="4000" dirty="0">
                <a:solidFill>
                  <a:srgbClr val="FFFFFF"/>
                </a:solidFill>
              </a:rPr>
              <a:t>?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B87DECFB-BF78-44D6-B50E-E8A62DA2AB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753338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47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6573753-DEA8-4FBA-B63C-80F66E177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0" y="11069"/>
            <a:ext cx="1219484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1EA736-A892-484E-8915-4F104276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Как да разделим смисловите части?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06AD4-58E9-4F8D-87A1-CFFE16844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g-BG" dirty="0"/>
              <a:t> Трябва да маркираме някои сигнали още докато четем. КАК?</a:t>
            </a:r>
          </a:p>
          <a:p>
            <a:pPr marL="0" indent="0">
              <a:buNone/>
            </a:pPr>
            <a:r>
              <a:rPr lang="bg-BG" dirty="0"/>
              <a:t>Да се съсредоточим върху това каква е дидактическата задача.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dirty="0"/>
              <a:t> Да определим границите на всяка смислова част:</a:t>
            </a:r>
          </a:p>
          <a:p>
            <a:pPr marL="0" indent="0">
              <a:buNone/>
            </a:pPr>
            <a:r>
              <a:rPr lang="bg-BG" dirty="0"/>
              <a:t>             </a:t>
            </a:r>
            <a:r>
              <a:rPr lang="bg-BG" dirty="0">
                <a:solidFill>
                  <a:srgbClr val="C00000"/>
                </a:solidFill>
              </a:rPr>
              <a:t>Сигнали за начало на нова смислова част:</a:t>
            </a:r>
          </a:p>
          <a:p>
            <a:pPr marL="0" indent="0">
              <a:buNone/>
            </a:pPr>
            <a:r>
              <a:rPr lang="bg-BG" dirty="0">
                <a:solidFill>
                  <a:srgbClr val="C00000"/>
                </a:solidFill>
                <a:highlight>
                  <a:srgbClr val="FFFF00"/>
                </a:highlight>
              </a:rPr>
              <a:t>нов герой, промяна на мястото, промяна на времето (прогноза, смяна ден/нощ, глаголно време – мин. несв. вр.), на другия ден…</a:t>
            </a:r>
          </a:p>
          <a:p>
            <a:pPr marL="0" indent="0">
              <a:buNone/>
            </a:pPr>
            <a:endParaRPr lang="bg-BG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bg-BG" dirty="0">
                <a:solidFill>
                  <a:srgbClr val="C00000"/>
                </a:solidFill>
                <a:highlight>
                  <a:srgbClr val="FFFF00"/>
                </a:highlight>
              </a:rPr>
              <a:t>Внимание: </a:t>
            </a:r>
            <a:r>
              <a:rPr lang="bg-BG" dirty="0">
                <a:highlight>
                  <a:srgbClr val="FFFF00"/>
                </a:highlight>
              </a:rPr>
              <a:t>Да не се пропускат детайли от описанието!</a:t>
            </a:r>
          </a:p>
          <a:p>
            <a:pPr marL="0" indent="0">
              <a:buNone/>
            </a:pPr>
            <a:r>
              <a:rPr lang="bg-BG" dirty="0">
                <a:highlight>
                  <a:srgbClr val="FFFF00"/>
                </a:highlight>
              </a:rPr>
              <a:t>Да се внимава при форми за мин. несв. вр. – това е описание!</a:t>
            </a:r>
          </a:p>
        </p:txBody>
      </p:sp>
    </p:spTree>
    <p:extLst>
      <p:ext uri="{BB962C8B-B14F-4D97-AF65-F5344CB8AC3E}">
        <p14:creationId xmlns:p14="http://schemas.microsoft.com/office/powerpoint/2010/main" val="306620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807</Words>
  <Application>Microsoft Office PowerPoint</Application>
  <PresentationFormat>Widescreen</PresentationFormat>
  <Paragraphs>110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Дидактическа задача (26 задача от тест за НВО)</vt:lpstr>
      <vt:lpstr>Прочетете текста (неизучавана художествена творба) и напишете подробен преразказ от името на неутрален разказвач (от името на посочен герой)</vt:lpstr>
      <vt:lpstr> Какво трябва да имаме предвид?</vt:lpstr>
      <vt:lpstr> Какво трябва да имаме предвид?</vt:lpstr>
      <vt:lpstr>Полезни съвети за писане на 26. задача: (работа с разказа „Радост“ на Елин Пелин)</vt:lpstr>
      <vt:lpstr>Кои са основните герои?</vt:lpstr>
      <vt:lpstr>Второстепенните герои:</vt:lpstr>
      <vt:lpstr>Какво се случва с тях?</vt:lpstr>
      <vt:lpstr>Как да разделим смисловите части?</vt:lpstr>
      <vt:lpstr>Да определим границите на разказа:</vt:lpstr>
      <vt:lpstr>За всяка смислова част трябва да запомним кои са героите и как са характеризирани:</vt:lpstr>
      <vt:lpstr>!!! Два много важни детайла:</vt:lpstr>
      <vt:lpstr>Например:</vt:lpstr>
      <vt:lpstr>!!! Два много важни детайла:</vt:lpstr>
      <vt:lpstr>Например:</vt:lpstr>
      <vt:lpstr>! Повишено внимание при превръщане на пряка реч в непряка             сложно съставно изречение</vt:lpstr>
      <vt:lpstr>! Избор на глагол за главното изречение: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 задача (26 задача от тест за НВО)</dc:title>
  <dc:creator>Заприна Глушкова</dc:creator>
  <cp:lastModifiedBy>Заприна Глушкова</cp:lastModifiedBy>
  <cp:revision>3</cp:revision>
  <dcterms:created xsi:type="dcterms:W3CDTF">2020-06-08T06:07:42Z</dcterms:created>
  <dcterms:modified xsi:type="dcterms:W3CDTF">2020-06-08T06:57:50Z</dcterms:modified>
</cp:coreProperties>
</file>