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42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3A3BF5-2902-4E28-A284-91CEED108F94}" type="doc">
      <dgm:prSet loTypeId="urn:microsoft.com/office/officeart/2005/8/layout/list1" loCatId="list" qsTypeId="urn:microsoft.com/office/officeart/2005/8/quickstyle/simple5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590EE115-AD77-40AA-B1F3-8194CEF35AC5}">
      <dgm:prSet/>
      <dgm:spPr/>
      <dgm:t>
        <a:bodyPr/>
        <a:lstStyle/>
        <a:p>
          <a:r>
            <a:rPr lang="bg-BG"/>
            <a:t>Лице</a:t>
          </a:r>
          <a:endParaRPr lang="en-US"/>
        </a:p>
      </dgm:t>
    </dgm:pt>
    <dgm:pt modelId="{FF1EA4BE-C938-4B07-A417-4DF394E33D06}" type="parTrans" cxnId="{409FAD7E-7E82-4C89-9AA8-FA7D3C9A5DEE}">
      <dgm:prSet/>
      <dgm:spPr/>
      <dgm:t>
        <a:bodyPr/>
        <a:lstStyle/>
        <a:p>
          <a:endParaRPr lang="en-US"/>
        </a:p>
      </dgm:t>
    </dgm:pt>
    <dgm:pt modelId="{C5076CFE-3E20-4588-8D9B-2BDA7AAAA41C}" type="sibTrans" cxnId="{409FAD7E-7E82-4C89-9AA8-FA7D3C9A5DEE}">
      <dgm:prSet/>
      <dgm:spPr/>
      <dgm:t>
        <a:bodyPr/>
        <a:lstStyle/>
        <a:p>
          <a:endParaRPr lang="en-US"/>
        </a:p>
      </dgm:t>
    </dgm:pt>
    <dgm:pt modelId="{AA49E279-FBEC-4261-AF77-4AC281660260}">
      <dgm:prSet/>
      <dgm:spPr/>
      <dgm:t>
        <a:bodyPr/>
        <a:lstStyle/>
        <a:p>
          <a:r>
            <a:rPr lang="bg-BG"/>
            <a:t>Число</a:t>
          </a:r>
          <a:endParaRPr lang="en-US"/>
        </a:p>
      </dgm:t>
    </dgm:pt>
    <dgm:pt modelId="{67B57BCB-78B6-42CF-BEC2-59DA9EBB8DB9}" type="parTrans" cxnId="{C9FDBFDB-3A06-4C45-AB66-2C63BE946BB9}">
      <dgm:prSet/>
      <dgm:spPr/>
      <dgm:t>
        <a:bodyPr/>
        <a:lstStyle/>
        <a:p>
          <a:endParaRPr lang="en-US"/>
        </a:p>
      </dgm:t>
    </dgm:pt>
    <dgm:pt modelId="{EB56D325-96A0-4160-B98D-3875661C617C}" type="sibTrans" cxnId="{C9FDBFDB-3A06-4C45-AB66-2C63BE946BB9}">
      <dgm:prSet/>
      <dgm:spPr/>
      <dgm:t>
        <a:bodyPr/>
        <a:lstStyle/>
        <a:p>
          <a:endParaRPr lang="en-US"/>
        </a:p>
      </dgm:t>
    </dgm:pt>
    <dgm:pt modelId="{77C59886-E875-479D-94C4-1EFA8EAB650F}">
      <dgm:prSet/>
      <dgm:spPr/>
      <dgm:t>
        <a:bodyPr/>
        <a:lstStyle/>
        <a:p>
          <a:r>
            <a:rPr lang="bg-BG"/>
            <a:t>Време</a:t>
          </a:r>
          <a:endParaRPr lang="en-US"/>
        </a:p>
      </dgm:t>
    </dgm:pt>
    <dgm:pt modelId="{70EE39F1-8FC3-4813-8967-53C42A8B5523}" type="parTrans" cxnId="{39E309BC-776F-4CC0-9DEE-2B55B7F7F13F}">
      <dgm:prSet/>
      <dgm:spPr/>
      <dgm:t>
        <a:bodyPr/>
        <a:lstStyle/>
        <a:p>
          <a:endParaRPr lang="en-US"/>
        </a:p>
      </dgm:t>
    </dgm:pt>
    <dgm:pt modelId="{5BE5DD4A-2FB5-4B11-8FB3-9491261881EE}" type="sibTrans" cxnId="{39E309BC-776F-4CC0-9DEE-2B55B7F7F13F}">
      <dgm:prSet/>
      <dgm:spPr/>
      <dgm:t>
        <a:bodyPr/>
        <a:lstStyle/>
        <a:p>
          <a:endParaRPr lang="en-US"/>
        </a:p>
      </dgm:t>
    </dgm:pt>
    <dgm:pt modelId="{12153793-00E8-4CEE-AF79-F030B577FBE3}">
      <dgm:prSet/>
      <dgm:spPr/>
      <dgm:t>
        <a:bodyPr/>
        <a:lstStyle/>
        <a:p>
          <a:r>
            <a:rPr lang="bg-BG"/>
            <a:t>Спрежение</a:t>
          </a:r>
          <a:endParaRPr lang="en-US"/>
        </a:p>
      </dgm:t>
    </dgm:pt>
    <dgm:pt modelId="{B2F0AE01-CCAE-4E0C-933C-23783C6D4B17}" type="parTrans" cxnId="{1AFCAF6A-D66B-441F-BFED-6F260EEA4954}">
      <dgm:prSet/>
      <dgm:spPr/>
      <dgm:t>
        <a:bodyPr/>
        <a:lstStyle/>
        <a:p>
          <a:endParaRPr lang="en-US"/>
        </a:p>
      </dgm:t>
    </dgm:pt>
    <dgm:pt modelId="{22D38A14-0D05-4757-A4BF-30BC76E7A7C3}" type="sibTrans" cxnId="{1AFCAF6A-D66B-441F-BFED-6F260EEA4954}">
      <dgm:prSet/>
      <dgm:spPr/>
      <dgm:t>
        <a:bodyPr/>
        <a:lstStyle/>
        <a:p>
          <a:endParaRPr lang="en-US"/>
        </a:p>
      </dgm:t>
    </dgm:pt>
    <dgm:pt modelId="{2965F215-1517-40AE-94B0-BE2664D6DFA6}">
      <dgm:prSet/>
      <dgm:spPr/>
      <dgm:t>
        <a:bodyPr/>
        <a:lstStyle/>
        <a:p>
          <a:r>
            <a:rPr lang="bg-BG"/>
            <a:t>Наклонение</a:t>
          </a:r>
          <a:endParaRPr lang="en-US"/>
        </a:p>
      </dgm:t>
    </dgm:pt>
    <dgm:pt modelId="{A9C1BC87-C351-4A8F-BC94-AC52DDD41825}" type="parTrans" cxnId="{5DC85B38-0F12-4940-BEFD-FD703DF34241}">
      <dgm:prSet/>
      <dgm:spPr/>
      <dgm:t>
        <a:bodyPr/>
        <a:lstStyle/>
        <a:p>
          <a:endParaRPr lang="en-US"/>
        </a:p>
      </dgm:t>
    </dgm:pt>
    <dgm:pt modelId="{13BCE511-53D1-4A2D-A0BE-2B90A868B4B7}" type="sibTrans" cxnId="{5DC85B38-0F12-4940-BEFD-FD703DF34241}">
      <dgm:prSet/>
      <dgm:spPr/>
      <dgm:t>
        <a:bodyPr/>
        <a:lstStyle/>
        <a:p>
          <a:endParaRPr lang="en-US"/>
        </a:p>
      </dgm:t>
    </dgm:pt>
    <dgm:pt modelId="{2C1F116B-7E7C-4A29-8419-88210D018290}">
      <dgm:prSet/>
      <dgm:spPr/>
      <dgm:t>
        <a:bodyPr/>
        <a:lstStyle/>
        <a:p>
          <a:r>
            <a:rPr lang="bg-BG"/>
            <a:t>Залог</a:t>
          </a:r>
          <a:endParaRPr lang="en-US"/>
        </a:p>
      </dgm:t>
    </dgm:pt>
    <dgm:pt modelId="{6E0CCB12-4C84-44EF-B202-5075BCC7A56E}" type="parTrans" cxnId="{D1AD47C1-3AE8-4E7B-897A-A03D70BAD0D4}">
      <dgm:prSet/>
      <dgm:spPr/>
      <dgm:t>
        <a:bodyPr/>
        <a:lstStyle/>
        <a:p>
          <a:endParaRPr lang="en-US"/>
        </a:p>
      </dgm:t>
    </dgm:pt>
    <dgm:pt modelId="{4F410745-6C71-4604-B77A-47988575C8A6}" type="sibTrans" cxnId="{D1AD47C1-3AE8-4E7B-897A-A03D70BAD0D4}">
      <dgm:prSet/>
      <dgm:spPr/>
      <dgm:t>
        <a:bodyPr/>
        <a:lstStyle/>
        <a:p>
          <a:endParaRPr lang="en-US"/>
        </a:p>
      </dgm:t>
    </dgm:pt>
    <dgm:pt modelId="{4FA10201-5C83-4302-A1CA-2C7488243BE6}" type="pres">
      <dgm:prSet presAssocID="{313A3BF5-2902-4E28-A284-91CEED108F94}" presName="linear" presStyleCnt="0">
        <dgm:presLayoutVars>
          <dgm:dir/>
          <dgm:animLvl val="lvl"/>
          <dgm:resizeHandles val="exact"/>
        </dgm:presLayoutVars>
      </dgm:prSet>
      <dgm:spPr/>
    </dgm:pt>
    <dgm:pt modelId="{8232E6A4-2AE9-4349-8C55-6CF73E6EA100}" type="pres">
      <dgm:prSet presAssocID="{590EE115-AD77-40AA-B1F3-8194CEF35AC5}" presName="parentLin" presStyleCnt="0"/>
      <dgm:spPr/>
    </dgm:pt>
    <dgm:pt modelId="{A60E90A0-C5CA-475D-A65D-847DE7C2C464}" type="pres">
      <dgm:prSet presAssocID="{590EE115-AD77-40AA-B1F3-8194CEF35AC5}" presName="parentLeftMargin" presStyleLbl="node1" presStyleIdx="0" presStyleCnt="6"/>
      <dgm:spPr/>
    </dgm:pt>
    <dgm:pt modelId="{F8C98705-1B1E-4334-8C16-AF1E5345DD47}" type="pres">
      <dgm:prSet presAssocID="{590EE115-AD77-40AA-B1F3-8194CEF35AC5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4660B1FF-7176-469C-91FE-A331D6244EB4}" type="pres">
      <dgm:prSet presAssocID="{590EE115-AD77-40AA-B1F3-8194CEF35AC5}" presName="negativeSpace" presStyleCnt="0"/>
      <dgm:spPr/>
    </dgm:pt>
    <dgm:pt modelId="{C82943C7-4F17-4E20-A9BF-66A506BF9575}" type="pres">
      <dgm:prSet presAssocID="{590EE115-AD77-40AA-B1F3-8194CEF35AC5}" presName="childText" presStyleLbl="conFgAcc1" presStyleIdx="0" presStyleCnt="6">
        <dgm:presLayoutVars>
          <dgm:bulletEnabled val="1"/>
        </dgm:presLayoutVars>
      </dgm:prSet>
      <dgm:spPr/>
    </dgm:pt>
    <dgm:pt modelId="{9B5BDE80-3E9B-471B-8351-4DDDC0F10567}" type="pres">
      <dgm:prSet presAssocID="{C5076CFE-3E20-4588-8D9B-2BDA7AAAA41C}" presName="spaceBetweenRectangles" presStyleCnt="0"/>
      <dgm:spPr/>
    </dgm:pt>
    <dgm:pt modelId="{ADC9CFD7-A4C9-455F-A8E2-B807A7D5F644}" type="pres">
      <dgm:prSet presAssocID="{AA49E279-FBEC-4261-AF77-4AC281660260}" presName="parentLin" presStyleCnt="0"/>
      <dgm:spPr/>
    </dgm:pt>
    <dgm:pt modelId="{F624B78D-91C9-4424-8278-CA5D0F163CCA}" type="pres">
      <dgm:prSet presAssocID="{AA49E279-FBEC-4261-AF77-4AC281660260}" presName="parentLeftMargin" presStyleLbl="node1" presStyleIdx="0" presStyleCnt="6"/>
      <dgm:spPr/>
    </dgm:pt>
    <dgm:pt modelId="{89BF76D7-3E59-499C-A0C1-4C23D1C3AEAC}" type="pres">
      <dgm:prSet presAssocID="{AA49E279-FBEC-4261-AF77-4AC281660260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69E444F2-3832-4C6E-8E77-C55EB4504A82}" type="pres">
      <dgm:prSet presAssocID="{AA49E279-FBEC-4261-AF77-4AC281660260}" presName="negativeSpace" presStyleCnt="0"/>
      <dgm:spPr/>
    </dgm:pt>
    <dgm:pt modelId="{0B11D07E-84BB-403F-A464-B934C472EB1B}" type="pres">
      <dgm:prSet presAssocID="{AA49E279-FBEC-4261-AF77-4AC281660260}" presName="childText" presStyleLbl="conFgAcc1" presStyleIdx="1" presStyleCnt="6">
        <dgm:presLayoutVars>
          <dgm:bulletEnabled val="1"/>
        </dgm:presLayoutVars>
      </dgm:prSet>
      <dgm:spPr/>
    </dgm:pt>
    <dgm:pt modelId="{6F316FF6-5D07-402A-8208-3F8A3C674321}" type="pres">
      <dgm:prSet presAssocID="{EB56D325-96A0-4160-B98D-3875661C617C}" presName="spaceBetweenRectangles" presStyleCnt="0"/>
      <dgm:spPr/>
    </dgm:pt>
    <dgm:pt modelId="{17A8C7AB-624D-42C6-A299-E27EB7C4A27D}" type="pres">
      <dgm:prSet presAssocID="{77C59886-E875-479D-94C4-1EFA8EAB650F}" presName="parentLin" presStyleCnt="0"/>
      <dgm:spPr/>
    </dgm:pt>
    <dgm:pt modelId="{8558F10C-C686-4938-93AA-6EE996977719}" type="pres">
      <dgm:prSet presAssocID="{77C59886-E875-479D-94C4-1EFA8EAB650F}" presName="parentLeftMargin" presStyleLbl="node1" presStyleIdx="1" presStyleCnt="6"/>
      <dgm:spPr/>
    </dgm:pt>
    <dgm:pt modelId="{EBC35FFB-F8D7-4011-BE79-9DCBE76B2A19}" type="pres">
      <dgm:prSet presAssocID="{77C59886-E875-479D-94C4-1EFA8EAB650F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B1EDA833-7A54-4F3B-8744-C360B59B5A14}" type="pres">
      <dgm:prSet presAssocID="{77C59886-E875-479D-94C4-1EFA8EAB650F}" presName="negativeSpace" presStyleCnt="0"/>
      <dgm:spPr/>
    </dgm:pt>
    <dgm:pt modelId="{0AB79DA9-07A9-4A26-A0C8-16D5295837DE}" type="pres">
      <dgm:prSet presAssocID="{77C59886-E875-479D-94C4-1EFA8EAB650F}" presName="childText" presStyleLbl="conFgAcc1" presStyleIdx="2" presStyleCnt="6">
        <dgm:presLayoutVars>
          <dgm:bulletEnabled val="1"/>
        </dgm:presLayoutVars>
      </dgm:prSet>
      <dgm:spPr/>
    </dgm:pt>
    <dgm:pt modelId="{E0A8E709-52EF-41FA-882A-73C6BC7F5F59}" type="pres">
      <dgm:prSet presAssocID="{5BE5DD4A-2FB5-4B11-8FB3-9491261881EE}" presName="spaceBetweenRectangles" presStyleCnt="0"/>
      <dgm:spPr/>
    </dgm:pt>
    <dgm:pt modelId="{822289E4-F6B0-4A03-A02F-03296A3D3F8E}" type="pres">
      <dgm:prSet presAssocID="{12153793-00E8-4CEE-AF79-F030B577FBE3}" presName="parentLin" presStyleCnt="0"/>
      <dgm:spPr/>
    </dgm:pt>
    <dgm:pt modelId="{BA20A167-A5FA-452A-BF58-1EB0D3CA0E75}" type="pres">
      <dgm:prSet presAssocID="{12153793-00E8-4CEE-AF79-F030B577FBE3}" presName="parentLeftMargin" presStyleLbl="node1" presStyleIdx="2" presStyleCnt="6"/>
      <dgm:spPr/>
    </dgm:pt>
    <dgm:pt modelId="{F8520B89-DDDD-4C46-B899-FCFB4D9C3F29}" type="pres">
      <dgm:prSet presAssocID="{12153793-00E8-4CEE-AF79-F030B577FBE3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F7649B94-3E13-4A1D-B448-B63B421BB754}" type="pres">
      <dgm:prSet presAssocID="{12153793-00E8-4CEE-AF79-F030B577FBE3}" presName="negativeSpace" presStyleCnt="0"/>
      <dgm:spPr/>
    </dgm:pt>
    <dgm:pt modelId="{DBA077D8-8BDF-4BC6-96A0-C53851FE5538}" type="pres">
      <dgm:prSet presAssocID="{12153793-00E8-4CEE-AF79-F030B577FBE3}" presName="childText" presStyleLbl="conFgAcc1" presStyleIdx="3" presStyleCnt="6">
        <dgm:presLayoutVars>
          <dgm:bulletEnabled val="1"/>
        </dgm:presLayoutVars>
      </dgm:prSet>
      <dgm:spPr/>
    </dgm:pt>
    <dgm:pt modelId="{296C6D00-ED05-478D-BA8F-DA3BC46E87A3}" type="pres">
      <dgm:prSet presAssocID="{22D38A14-0D05-4757-A4BF-30BC76E7A7C3}" presName="spaceBetweenRectangles" presStyleCnt="0"/>
      <dgm:spPr/>
    </dgm:pt>
    <dgm:pt modelId="{90D68CD8-ED46-4991-A961-A362D62090DF}" type="pres">
      <dgm:prSet presAssocID="{2965F215-1517-40AE-94B0-BE2664D6DFA6}" presName="parentLin" presStyleCnt="0"/>
      <dgm:spPr/>
    </dgm:pt>
    <dgm:pt modelId="{6E685BDA-1F81-40B6-ADB7-3DBA37D6B2EA}" type="pres">
      <dgm:prSet presAssocID="{2965F215-1517-40AE-94B0-BE2664D6DFA6}" presName="parentLeftMargin" presStyleLbl="node1" presStyleIdx="3" presStyleCnt="6"/>
      <dgm:spPr/>
    </dgm:pt>
    <dgm:pt modelId="{7DD8B86B-2F8F-4812-B036-47EB76E1DFF4}" type="pres">
      <dgm:prSet presAssocID="{2965F215-1517-40AE-94B0-BE2664D6DFA6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3DECAE30-ED0D-4448-9666-BB3AC425FB13}" type="pres">
      <dgm:prSet presAssocID="{2965F215-1517-40AE-94B0-BE2664D6DFA6}" presName="negativeSpace" presStyleCnt="0"/>
      <dgm:spPr/>
    </dgm:pt>
    <dgm:pt modelId="{9941B00A-72B7-47CE-9BFF-7BD296FB4ACC}" type="pres">
      <dgm:prSet presAssocID="{2965F215-1517-40AE-94B0-BE2664D6DFA6}" presName="childText" presStyleLbl="conFgAcc1" presStyleIdx="4" presStyleCnt="6">
        <dgm:presLayoutVars>
          <dgm:bulletEnabled val="1"/>
        </dgm:presLayoutVars>
      </dgm:prSet>
      <dgm:spPr/>
    </dgm:pt>
    <dgm:pt modelId="{DB18B887-630A-4E86-8549-76381F68E87B}" type="pres">
      <dgm:prSet presAssocID="{13BCE511-53D1-4A2D-A0BE-2B90A868B4B7}" presName="spaceBetweenRectangles" presStyleCnt="0"/>
      <dgm:spPr/>
    </dgm:pt>
    <dgm:pt modelId="{C302A9AB-7765-46A4-991E-3EADD1425270}" type="pres">
      <dgm:prSet presAssocID="{2C1F116B-7E7C-4A29-8419-88210D018290}" presName="parentLin" presStyleCnt="0"/>
      <dgm:spPr/>
    </dgm:pt>
    <dgm:pt modelId="{8D419B56-135A-4BEE-9735-4FEBA213E908}" type="pres">
      <dgm:prSet presAssocID="{2C1F116B-7E7C-4A29-8419-88210D018290}" presName="parentLeftMargin" presStyleLbl="node1" presStyleIdx="4" presStyleCnt="6"/>
      <dgm:spPr/>
    </dgm:pt>
    <dgm:pt modelId="{C7B4EFE0-A865-4DC3-87C7-1C2732C07754}" type="pres">
      <dgm:prSet presAssocID="{2C1F116B-7E7C-4A29-8419-88210D018290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01DDD8B8-B4F7-4D32-94F8-72451522CC4F}" type="pres">
      <dgm:prSet presAssocID="{2C1F116B-7E7C-4A29-8419-88210D018290}" presName="negativeSpace" presStyleCnt="0"/>
      <dgm:spPr/>
    </dgm:pt>
    <dgm:pt modelId="{8CF9887A-7130-4F1A-981C-25A07D5DD482}" type="pres">
      <dgm:prSet presAssocID="{2C1F116B-7E7C-4A29-8419-88210D018290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00EF4707-08BC-451D-B6B2-387C1D7C2B51}" type="presOf" srcId="{313A3BF5-2902-4E28-A284-91CEED108F94}" destId="{4FA10201-5C83-4302-A1CA-2C7488243BE6}" srcOrd="0" destOrd="0" presId="urn:microsoft.com/office/officeart/2005/8/layout/list1"/>
    <dgm:cxn modelId="{5B88B81C-A814-48B0-9519-ED2B7E3822D4}" type="presOf" srcId="{77C59886-E875-479D-94C4-1EFA8EAB650F}" destId="{EBC35FFB-F8D7-4011-BE79-9DCBE76B2A19}" srcOrd="1" destOrd="0" presId="urn:microsoft.com/office/officeart/2005/8/layout/list1"/>
    <dgm:cxn modelId="{8F157E2B-842E-4E07-BAC9-6775B6BB06B8}" type="presOf" srcId="{12153793-00E8-4CEE-AF79-F030B577FBE3}" destId="{F8520B89-DDDD-4C46-B899-FCFB4D9C3F29}" srcOrd="1" destOrd="0" presId="urn:microsoft.com/office/officeart/2005/8/layout/list1"/>
    <dgm:cxn modelId="{5DC85B38-0F12-4940-BEFD-FD703DF34241}" srcId="{313A3BF5-2902-4E28-A284-91CEED108F94}" destId="{2965F215-1517-40AE-94B0-BE2664D6DFA6}" srcOrd="4" destOrd="0" parTransId="{A9C1BC87-C351-4A8F-BC94-AC52DDD41825}" sibTransId="{13BCE511-53D1-4A2D-A0BE-2B90A868B4B7}"/>
    <dgm:cxn modelId="{5D0F523D-03CB-490E-80BF-6A059D094995}" type="presOf" srcId="{12153793-00E8-4CEE-AF79-F030B577FBE3}" destId="{BA20A167-A5FA-452A-BF58-1EB0D3CA0E75}" srcOrd="0" destOrd="0" presId="urn:microsoft.com/office/officeart/2005/8/layout/list1"/>
    <dgm:cxn modelId="{8735303E-4692-4249-B264-883BF035ECA7}" type="presOf" srcId="{590EE115-AD77-40AA-B1F3-8194CEF35AC5}" destId="{A60E90A0-C5CA-475D-A65D-847DE7C2C464}" srcOrd="0" destOrd="0" presId="urn:microsoft.com/office/officeart/2005/8/layout/list1"/>
    <dgm:cxn modelId="{1AFCAF6A-D66B-441F-BFED-6F260EEA4954}" srcId="{313A3BF5-2902-4E28-A284-91CEED108F94}" destId="{12153793-00E8-4CEE-AF79-F030B577FBE3}" srcOrd="3" destOrd="0" parTransId="{B2F0AE01-CCAE-4E0C-933C-23783C6D4B17}" sibTransId="{22D38A14-0D05-4757-A4BF-30BC76E7A7C3}"/>
    <dgm:cxn modelId="{FCD67352-7CC1-41FE-9110-B7D1CAED56AC}" type="presOf" srcId="{2965F215-1517-40AE-94B0-BE2664D6DFA6}" destId="{7DD8B86B-2F8F-4812-B036-47EB76E1DFF4}" srcOrd="1" destOrd="0" presId="urn:microsoft.com/office/officeart/2005/8/layout/list1"/>
    <dgm:cxn modelId="{409FAD7E-7E82-4C89-9AA8-FA7D3C9A5DEE}" srcId="{313A3BF5-2902-4E28-A284-91CEED108F94}" destId="{590EE115-AD77-40AA-B1F3-8194CEF35AC5}" srcOrd="0" destOrd="0" parTransId="{FF1EA4BE-C938-4B07-A417-4DF394E33D06}" sibTransId="{C5076CFE-3E20-4588-8D9B-2BDA7AAAA41C}"/>
    <dgm:cxn modelId="{2725A584-1A1E-4538-98F9-7A4D20F3B6FC}" type="presOf" srcId="{AA49E279-FBEC-4261-AF77-4AC281660260}" destId="{89BF76D7-3E59-499C-A0C1-4C23D1C3AEAC}" srcOrd="1" destOrd="0" presId="urn:microsoft.com/office/officeart/2005/8/layout/list1"/>
    <dgm:cxn modelId="{39AF558E-DEBF-4D7E-AA82-54EF1F2412BD}" type="presOf" srcId="{2965F215-1517-40AE-94B0-BE2664D6DFA6}" destId="{6E685BDA-1F81-40B6-ADB7-3DBA37D6B2EA}" srcOrd="0" destOrd="0" presId="urn:microsoft.com/office/officeart/2005/8/layout/list1"/>
    <dgm:cxn modelId="{0A8FF89C-3116-4184-8765-2E7CEEFE750A}" type="presOf" srcId="{77C59886-E875-479D-94C4-1EFA8EAB650F}" destId="{8558F10C-C686-4938-93AA-6EE996977719}" srcOrd="0" destOrd="0" presId="urn:microsoft.com/office/officeart/2005/8/layout/list1"/>
    <dgm:cxn modelId="{39E309BC-776F-4CC0-9DEE-2B55B7F7F13F}" srcId="{313A3BF5-2902-4E28-A284-91CEED108F94}" destId="{77C59886-E875-479D-94C4-1EFA8EAB650F}" srcOrd="2" destOrd="0" parTransId="{70EE39F1-8FC3-4813-8967-53C42A8B5523}" sibTransId="{5BE5DD4A-2FB5-4B11-8FB3-9491261881EE}"/>
    <dgm:cxn modelId="{D1AD47C1-3AE8-4E7B-897A-A03D70BAD0D4}" srcId="{313A3BF5-2902-4E28-A284-91CEED108F94}" destId="{2C1F116B-7E7C-4A29-8419-88210D018290}" srcOrd="5" destOrd="0" parTransId="{6E0CCB12-4C84-44EF-B202-5075BCC7A56E}" sibTransId="{4F410745-6C71-4604-B77A-47988575C8A6}"/>
    <dgm:cxn modelId="{FD978DCE-8C7C-4351-9206-9D0A17E03342}" type="presOf" srcId="{590EE115-AD77-40AA-B1F3-8194CEF35AC5}" destId="{F8C98705-1B1E-4334-8C16-AF1E5345DD47}" srcOrd="1" destOrd="0" presId="urn:microsoft.com/office/officeart/2005/8/layout/list1"/>
    <dgm:cxn modelId="{8FCF6DD1-CC8F-4640-AB8E-258968A5FC5C}" type="presOf" srcId="{2C1F116B-7E7C-4A29-8419-88210D018290}" destId="{C7B4EFE0-A865-4DC3-87C7-1C2732C07754}" srcOrd="1" destOrd="0" presId="urn:microsoft.com/office/officeart/2005/8/layout/list1"/>
    <dgm:cxn modelId="{A7CA6FD2-5A90-4E86-92E2-CD5B6A6795ED}" type="presOf" srcId="{AA49E279-FBEC-4261-AF77-4AC281660260}" destId="{F624B78D-91C9-4424-8278-CA5D0F163CCA}" srcOrd="0" destOrd="0" presId="urn:microsoft.com/office/officeart/2005/8/layout/list1"/>
    <dgm:cxn modelId="{C9FDBFDB-3A06-4C45-AB66-2C63BE946BB9}" srcId="{313A3BF5-2902-4E28-A284-91CEED108F94}" destId="{AA49E279-FBEC-4261-AF77-4AC281660260}" srcOrd="1" destOrd="0" parTransId="{67B57BCB-78B6-42CF-BEC2-59DA9EBB8DB9}" sibTransId="{EB56D325-96A0-4160-B98D-3875661C617C}"/>
    <dgm:cxn modelId="{85021CF1-13A0-4668-8FD4-5C606EEAFD78}" type="presOf" srcId="{2C1F116B-7E7C-4A29-8419-88210D018290}" destId="{8D419B56-135A-4BEE-9735-4FEBA213E908}" srcOrd="0" destOrd="0" presId="urn:microsoft.com/office/officeart/2005/8/layout/list1"/>
    <dgm:cxn modelId="{C2CC81E1-0B83-4333-9D58-0ADD666ACA66}" type="presParOf" srcId="{4FA10201-5C83-4302-A1CA-2C7488243BE6}" destId="{8232E6A4-2AE9-4349-8C55-6CF73E6EA100}" srcOrd="0" destOrd="0" presId="urn:microsoft.com/office/officeart/2005/8/layout/list1"/>
    <dgm:cxn modelId="{48429190-7B0D-49A6-902E-3F76400572C4}" type="presParOf" srcId="{8232E6A4-2AE9-4349-8C55-6CF73E6EA100}" destId="{A60E90A0-C5CA-475D-A65D-847DE7C2C464}" srcOrd="0" destOrd="0" presId="urn:microsoft.com/office/officeart/2005/8/layout/list1"/>
    <dgm:cxn modelId="{75B94342-87F5-4CF0-997B-F6A1F576997E}" type="presParOf" srcId="{8232E6A4-2AE9-4349-8C55-6CF73E6EA100}" destId="{F8C98705-1B1E-4334-8C16-AF1E5345DD47}" srcOrd="1" destOrd="0" presId="urn:microsoft.com/office/officeart/2005/8/layout/list1"/>
    <dgm:cxn modelId="{58D24CA0-C92F-4181-8B3D-372D28C25F73}" type="presParOf" srcId="{4FA10201-5C83-4302-A1CA-2C7488243BE6}" destId="{4660B1FF-7176-469C-91FE-A331D6244EB4}" srcOrd="1" destOrd="0" presId="urn:microsoft.com/office/officeart/2005/8/layout/list1"/>
    <dgm:cxn modelId="{984F552F-4F32-46F6-8E74-9BCFACBB01CC}" type="presParOf" srcId="{4FA10201-5C83-4302-A1CA-2C7488243BE6}" destId="{C82943C7-4F17-4E20-A9BF-66A506BF9575}" srcOrd="2" destOrd="0" presId="urn:microsoft.com/office/officeart/2005/8/layout/list1"/>
    <dgm:cxn modelId="{ED6AFE33-942F-4CEE-8218-B776DD384EF7}" type="presParOf" srcId="{4FA10201-5C83-4302-A1CA-2C7488243BE6}" destId="{9B5BDE80-3E9B-471B-8351-4DDDC0F10567}" srcOrd="3" destOrd="0" presId="urn:microsoft.com/office/officeart/2005/8/layout/list1"/>
    <dgm:cxn modelId="{75A7C0D5-7362-4EF5-B371-53CDF3D5E9E6}" type="presParOf" srcId="{4FA10201-5C83-4302-A1CA-2C7488243BE6}" destId="{ADC9CFD7-A4C9-455F-A8E2-B807A7D5F644}" srcOrd="4" destOrd="0" presId="urn:microsoft.com/office/officeart/2005/8/layout/list1"/>
    <dgm:cxn modelId="{D541AF93-E598-4D3F-966F-B8CAE0B275F2}" type="presParOf" srcId="{ADC9CFD7-A4C9-455F-A8E2-B807A7D5F644}" destId="{F624B78D-91C9-4424-8278-CA5D0F163CCA}" srcOrd="0" destOrd="0" presId="urn:microsoft.com/office/officeart/2005/8/layout/list1"/>
    <dgm:cxn modelId="{CCBBB88C-6BCE-4C49-BCD0-1DAE798BA72F}" type="presParOf" srcId="{ADC9CFD7-A4C9-455F-A8E2-B807A7D5F644}" destId="{89BF76D7-3E59-499C-A0C1-4C23D1C3AEAC}" srcOrd="1" destOrd="0" presId="urn:microsoft.com/office/officeart/2005/8/layout/list1"/>
    <dgm:cxn modelId="{81EFB83D-71E7-41E2-91D1-5A14D8379D11}" type="presParOf" srcId="{4FA10201-5C83-4302-A1CA-2C7488243BE6}" destId="{69E444F2-3832-4C6E-8E77-C55EB4504A82}" srcOrd="5" destOrd="0" presId="urn:microsoft.com/office/officeart/2005/8/layout/list1"/>
    <dgm:cxn modelId="{B45C7362-E59F-4B4D-9A8D-DFE8E59B813B}" type="presParOf" srcId="{4FA10201-5C83-4302-A1CA-2C7488243BE6}" destId="{0B11D07E-84BB-403F-A464-B934C472EB1B}" srcOrd="6" destOrd="0" presId="urn:microsoft.com/office/officeart/2005/8/layout/list1"/>
    <dgm:cxn modelId="{CA5721C6-D750-46E6-8543-A6247226EB85}" type="presParOf" srcId="{4FA10201-5C83-4302-A1CA-2C7488243BE6}" destId="{6F316FF6-5D07-402A-8208-3F8A3C674321}" srcOrd="7" destOrd="0" presId="urn:microsoft.com/office/officeart/2005/8/layout/list1"/>
    <dgm:cxn modelId="{43B2DF4B-1F4A-4715-A91E-AD5D6129D917}" type="presParOf" srcId="{4FA10201-5C83-4302-A1CA-2C7488243BE6}" destId="{17A8C7AB-624D-42C6-A299-E27EB7C4A27D}" srcOrd="8" destOrd="0" presId="urn:microsoft.com/office/officeart/2005/8/layout/list1"/>
    <dgm:cxn modelId="{419E59B2-835E-4272-A0AD-AD13E599B939}" type="presParOf" srcId="{17A8C7AB-624D-42C6-A299-E27EB7C4A27D}" destId="{8558F10C-C686-4938-93AA-6EE996977719}" srcOrd="0" destOrd="0" presId="urn:microsoft.com/office/officeart/2005/8/layout/list1"/>
    <dgm:cxn modelId="{F9955C73-5318-4FAD-A709-744D7BAB8906}" type="presParOf" srcId="{17A8C7AB-624D-42C6-A299-E27EB7C4A27D}" destId="{EBC35FFB-F8D7-4011-BE79-9DCBE76B2A19}" srcOrd="1" destOrd="0" presId="urn:microsoft.com/office/officeart/2005/8/layout/list1"/>
    <dgm:cxn modelId="{04147A28-60C6-4B32-8358-119A2784AE46}" type="presParOf" srcId="{4FA10201-5C83-4302-A1CA-2C7488243BE6}" destId="{B1EDA833-7A54-4F3B-8744-C360B59B5A14}" srcOrd="9" destOrd="0" presId="urn:microsoft.com/office/officeart/2005/8/layout/list1"/>
    <dgm:cxn modelId="{1637D236-5A66-450F-9F5F-8DF4670FF312}" type="presParOf" srcId="{4FA10201-5C83-4302-A1CA-2C7488243BE6}" destId="{0AB79DA9-07A9-4A26-A0C8-16D5295837DE}" srcOrd="10" destOrd="0" presId="urn:microsoft.com/office/officeart/2005/8/layout/list1"/>
    <dgm:cxn modelId="{4853737C-24FC-4672-A204-F8918F6E4AB5}" type="presParOf" srcId="{4FA10201-5C83-4302-A1CA-2C7488243BE6}" destId="{E0A8E709-52EF-41FA-882A-73C6BC7F5F59}" srcOrd="11" destOrd="0" presId="urn:microsoft.com/office/officeart/2005/8/layout/list1"/>
    <dgm:cxn modelId="{C8EBE585-F050-4F4C-826E-D8105B6D48A9}" type="presParOf" srcId="{4FA10201-5C83-4302-A1CA-2C7488243BE6}" destId="{822289E4-F6B0-4A03-A02F-03296A3D3F8E}" srcOrd="12" destOrd="0" presId="urn:microsoft.com/office/officeart/2005/8/layout/list1"/>
    <dgm:cxn modelId="{DEB04735-7F86-4FCD-BED3-22698C337F7D}" type="presParOf" srcId="{822289E4-F6B0-4A03-A02F-03296A3D3F8E}" destId="{BA20A167-A5FA-452A-BF58-1EB0D3CA0E75}" srcOrd="0" destOrd="0" presId="urn:microsoft.com/office/officeart/2005/8/layout/list1"/>
    <dgm:cxn modelId="{F39B0905-3518-4400-84C4-9EDAAE9A567A}" type="presParOf" srcId="{822289E4-F6B0-4A03-A02F-03296A3D3F8E}" destId="{F8520B89-DDDD-4C46-B899-FCFB4D9C3F29}" srcOrd="1" destOrd="0" presId="urn:microsoft.com/office/officeart/2005/8/layout/list1"/>
    <dgm:cxn modelId="{47B7F22F-FC51-4B7A-B0C9-2B4E591BCFF5}" type="presParOf" srcId="{4FA10201-5C83-4302-A1CA-2C7488243BE6}" destId="{F7649B94-3E13-4A1D-B448-B63B421BB754}" srcOrd="13" destOrd="0" presId="urn:microsoft.com/office/officeart/2005/8/layout/list1"/>
    <dgm:cxn modelId="{E9403CD0-97A2-4E5D-8508-62CC6F9009AC}" type="presParOf" srcId="{4FA10201-5C83-4302-A1CA-2C7488243BE6}" destId="{DBA077D8-8BDF-4BC6-96A0-C53851FE5538}" srcOrd="14" destOrd="0" presId="urn:microsoft.com/office/officeart/2005/8/layout/list1"/>
    <dgm:cxn modelId="{807EAF39-197B-474D-8033-12AE2803BD7F}" type="presParOf" srcId="{4FA10201-5C83-4302-A1CA-2C7488243BE6}" destId="{296C6D00-ED05-478D-BA8F-DA3BC46E87A3}" srcOrd="15" destOrd="0" presId="urn:microsoft.com/office/officeart/2005/8/layout/list1"/>
    <dgm:cxn modelId="{106E471A-E626-4EDC-9628-9D363D7B1474}" type="presParOf" srcId="{4FA10201-5C83-4302-A1CA-2C7488243BE6}" destId="{90D68CD8-ED46-4991-A961-A362D62090DF}" srcOrd="16" destOrd="0" presId="urn:microsoft.com/office/officeart/2005/8/layout/list1"/>
    <dgm:cxn modelId="{30CAEF0A-5DAA-4209-AB65-FE3CC0CFE6F7}" type="presParOf" srcId="{90D68CD8-ED46-4991-A961-A362D62090DF}" destId="{6E685BDA-1F81-40B6-ADB7-3DBA37D6B2EA}" srcOrd="0" destOrd="0" presId="urn:microsoft.com/office/officeart/2005/8/layout/list1"/>
    <dgm:cxn modelId="{72597253-03CC-476F-9D9C-C5E66B38BC52}" type="presParOf" srcId="{90D68CD8-ED46-4991-A961-A362D62090DF}" destId="{7DD8B86B-2F8F-4812-B036-47EB76E1DFF4}" srcOrd="1" destOrd="0" presId="urn:microsoft.com/office/officeart/2005/8/layout/list1"/>
    <dgm:cxn modelId="{96F80678-C5A1-4D10-B509-72EC8609A0BA}" type="presParOf" srcId="{4FA10201-5C83-4302-A1CA-2C7488243BE6}" destId="{3DECAE30-ED0D-4448-9666-BB3AC425FB13}" srcOrd="17" destOrd="0" presId="urn:microsoft.com/office/officeart/2005/8/layout/list1"/>
    <dgm:cxn modelId="{4F51CAFF-A1C3-44E4-BFB5-DC5E849FAF5B}" type="presParOf" srcId="{4FA10201-5C83-4302-A1CA-2C7488243BE6}" destId="{9941B00A-72B7-47CE-9BFF-7BD296FB4ACC}" srcOrd="18" destOrd="0" presId="urn:microsoft.com/office/officeart/2005/8/layout/list1"/>
    <dgm:cxn modelId="{50F20931-39C2-4A9C-A7D8-E46FB9A7E89C}" type="presParOf" srcId="{4FA10201-5C83-4302-A1CA-2C7488243BE6}" destId="{DB18B887-630A-4E86-8549-76381F68E87B}" srcOrd="19" destOrd="0" presId="urn:microsoft.com/office/officeart/2005/8/layout/list1"/>
    <dgm:cxn modelId="{01BDFC34-18CF-454F-AB59-6E91B3B51F72}" type="presParOf" srcId="{4FA10201-5C83-4302-A1CA-2C7488243BE6}" destId="{C302A9AB-7765-46A4-991E-3EADD1425270}" srcOrd="20" destOrd="0" presId="urn:microsoft.com/office/officeart/2005/8/layout/list1"/>
    <dgm:cxn modelId="{2B8EAA73-4DB5-4D8D-B55A-15FBE16249DD}" type="presParOf" srcId="{C302A9AB-7765-46A4-991E-3EADD1425270}" destId="{8D419B56-135A-4BEE-9735-4FEBA213E908}" srcOrd="0" destOrd="0" presId="urn:microsoft.com/office/officeart/2005/8/layout/list1"/>
    <dgm:cxn modelId="{CE36954F-E9DF-4DFF-8D05-B32F3C00F3D1}" type="presParOf" srcId="{C302A9AB-7765-46A4-991E-3EADD1425270}" destId="{C7B4EFE0-A865-4DC3-87C7-1C2732C07754}" srcOrd="1" destOrd="0" presId="urn:microsoft.com/office/officeart/2005/8/layout/list1"/>
    <dgm:cxn modelId="{38D08B90-9AD9-4A7A-AA84-74AD49B02761}" type="presParOf" srcId="{4FA10201-5C83-4302-A1CA-2C7488243BE6}" destId="{01DDD8B8-B4F7-4D32-94F8-72451522CC4F}" srcOrd="21" destOrd="0" presId="urn:microsoft.com/office/officeart/2005/8/layout/list1"/>
    <dgm:cxn modelId="{6E63977D-0DD5-4B13-8BB8-41D2A416C1D8}" type="presParOf" srcId="{4FA10201-5C83-4302-A1CA-2C7488243BE6}" destId="{8CF9887A-7130-4F1A-981C-25A07D5DD482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E3DD68-501A-4C9C-89B7-FBE2096C5476}" type="doc">
      <dgm:prSet loTypeId="urn:microsoft.com/office/officeart/2005/8/layout/hierarchy1" loCatId="hierarchy" qsTypeId="urn:microsoft.com/office/officeart/2005/8/quickstyle/simple5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5625FD2-6887-400B-AAF4-368855A541F9}">
      <dgm:prSet/>
      <dgm:spPr/>
      <dgm:t>
        <a:bodyPr/>
        <a:lstStyle/>
        <a:p>
          <a:r>
            <a:rPr lang="bg-BG"/>
            <a:t>От текста извадете глаголните форми и им направете морфологичен разбор.</a:t>
          </a:r>
          <a:endParaRPr lang="en-US"/>
        </a:p>
      </dgm:t>
    </dgm:pt>
    <dgm:pt modelId="{449EACDF-3FAB-42E6-A6FD-E24D1E1DFFC5}" type="parTrans" cxnId="{8B868858-FEEB-446E-B3B2-B47AEB2AE18D}">
      <dgm:prSet/>
      <dgm:spPr/>
      <dgm:t>
        <a:bodyPr/>
        <a:lstStyle/>
        <a:p>
          <a:endParaRPr lang="en-US"/>
        </a:p>
      </dgm:t>
    </dgm:pt>
    <dgm:pt modelId="{B249DCD3-33CD-4AC4-8DFB-EC0A13B84538}" type="sibTrans" cxnId="{8B868858-FEEB-446E-B3B2-B47AEB2AE18D}">
      <dgm:prSet/>
      <dgm:spPr/>
      <dgm:t>
        <a:bodyPr/>
        <a:lstStyle/>
        <a:p>
          <a:endParaRPr lang="en-US"/>
        </a:p>
      </dgm:t>
    </dgm:pt>
    <dgm:pt modelId="{BB07EDE8-71FC-4A13-8C41-E32D9504789A}">
      <dgm:prSet/>
      <dgm:spPr/>
      <dgm:t>
        <a:bodyPr/>
        <a:lstStyle/>
        <a:p>
          <a:r>
            <a:rPr lang="bg-BG"/>
            <a:t>Петвековно робство ляга над родината, но националният дух и самосъзнание са съхранени. Сред воплите на народната мъка бликва чистият меден глас на кавала, най-българския от народните инструменти, понесъл в нежната си мелодичност съкровените мечти за свобода. Заражда се зов за борба. Народът въстава, но свободата не идва лесно.</a:t>
          </a:r>
          <a:endParaRPr lang="en-US"/>
        </a:p>
      </dgm:t>
    </dgm:pt>
    <dgm:pt modelId="{39760AD0-B93F-407D-BBBA-254B0346C06A}" type="parTrans" cxnId="{ACDF34F9-BBC7-413B-84B3-8703313326D5}">
      <dgm:prSet/>
      <dgm:spPr/>
      <dgm:t>
        <a:bodyPr/>
        <a:lstStyle/>
        <a:p>
          <a:endParaRPr lang="en-US"/>
        </a:p>
      </dgm:t>
    </dgm:pt>
    <dgm:pt modelId="{DC0ACF18-6EE6-456D-A0E9-FE9ED4110EF7}" type="sibTrans" cxnId="{ACDF34F9-BBC7-413B-84B3-8703313326D5}">
      <dgm:prSet/>
      <dgm:spPr/>
      <dgm:t>
        <a:bodyPr/>
        <a:lstStyle/>
        <a:p>
          <a:endParaRPr lang="en-US"/>
        </a:p>
      </dgm:t>
    </dgm:pt>
    <dgm:pt modelId="{00DA157F-0BEB-48CB-A54F-17ED3F6B033C}" type="pres">
      <dgm:prSet presAssocID="{A8E3DD68-501A-4C9C-89B7-FBE2096C547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51826D9-AB81-4716-AD5F-3627EA318668}" type="pres">
      <dgm:prSet presAssocID="{85625FD2-6887-400B-AAF4-368855A541F9}" presName="hierRoot1" presStyleCnt="0"/>
      <dgm:spPr/>
    </dgm:pt>
    <dgm:pt modelId="{BA769746-7816-4C7A-9328-F9D23086CA31}" type="pres">
      <dgm:prSet presAssocID="{85625FD2-6887-400B-AAF4-368855A541F9}" presName="composite" presStyleCnt="0"/>
      <dgm:spPr/>
    </dgm:pt>
    <dgm:pt modelId="{6BE3410E-A356-416A-B078-78D78E08757E}" type="pres">
      <dgm:prSet presAssocID="{85625FD2-6887-400B-AAF4-368855A541F9}" presName="background" presStyleLbl="node0" presStyleIdx="0" presStyleCnt="2"/>
      <dgm:spPr/>
    </dgm:pt>
    <dgm:pt modelId="{85149616-C925-4013-BE75-FA89AF663C99}" type="pres">
      <dgm:prSet presAssocID="{85625FD2-6887-400B-AAF4-368855A541F9}" presName="text" presStyleLbl="fgAcc0" presStyleIdx="0" presStyleCnt="2">
        <dgm:presLayoutVars>
          <dgm:chPref val="3"/>
        </dgm:presLayoutVars>
      </dgm:prSet>
      <dgm:spPr/>
    </dgm:pt>
    <dgm:pt modelId="{DA2EA3FE-285E-4261-A71B-23708969D61D}" type="pres">
      <dgm:prSet presAssocID="{85625FD2-6887-400B-AAF4-368855A541F9}" presName="hierChild2" presStyleCnt="0"/>
      <dgm:spPr/>
    </dgm:pt>
    <dgm:pt modelId="{82B56543-35FD-45FE-89B0-A7E8B6EC26FD}" type="pres">
      <dgm:prSet presAssocID="{BB07EDE8-71FC-4A13-8C41-E32D9504789A}" presName="hierRoot1" presStyleCnt="0"/>
      <dgm:spPr/>
    </dgm:pt>
    <dgm:pt modelId="{8E6C80BB-FFAF-4247-8D0A-90ACBB949670}" type="pres">
      <dgm:prSet presAssocID="{BB07EDE8-71FC-4A13-8C41-E32D9504789A}" presName="composite" presStyleCnt="0"/>
      <dgm:spPr/>
    </dgm:pt>
    <dgm:pt modelId="{2D268771-2D25-46CE-B3B4-747744E9B6EB}" type="pres">
      <dgm:prSet presAssocID="{BB07EDE8-71FC-4A13-8C41-E32D9504789A}" presName="background" presStyleLbl="node0" presStyleIdx="1" presStyleCnt="2"/>
      <dgm:spPr/>
    </dgm:pt>
    <dgm:pt modelId="{561FBCB3-0FCF-46AD-9B0B-B7564BEB9407}" type="pres">
      <dgm:prSet presAssocID="{BB07EDE8-71FC-4A13-8C41-E32D9504789A}" presName="text" presStyleLbl="fgAcc0" presStyleIdx="1" presStyleCnt="2">
        <dgm:presLayoutVars>
          <dgm:chPref val="3"/>
        </dgm:presLayoutVars>
      </dgm:prSet>
      <dgm:spPr/>
    </dgm:pt>
    <dgm:pt modelId="{CE6E9914-15D0-4A20-AE33-63D6A0D8C44D}" type="pres">
      <dgm:prSet presAssocID="{BB07EDE8-71FC-4A13-8C41-E32D9504789A}" presName="hierChild2" presStyleCnt="0"/>
      <dgm:spPr/>
    </dgm:pt>
  </dgm:ptLst>
  <dgm:cxnLst>
    <dgm:cxn modelId="{065E7D07-FFDD-4E74-8DBF-6C9EED9644C9}" type="presOf" srcId="{A8E3DD68-501A-4C9C-89B7-FBE2096C5476}" destId="{00DA157F-0BEB-48CB-A54F-17ED3F6B033C}" srcOrd="0" destOrd="0" presId="urn:microsoft.com/office/officeart/2005/8/layout/hierarchy1"/>
    <dgm:cxn modelId="{D780EC0C-65FD-4726-8981-F05E7B51D198}" type="presOf" srcId="{85625FD2-6887-400B-AAF4-368855A541F9}" destId="{85149616-C925-4013-BE75-FA89AF663C99}" srcOrd="0" destOrd="0" presId="urn:microsoft.com/office/officeart/2005/8/layout/hierarchy1"/>
    <dgm:cxn modelId="{8B868858-FEEB-446E-B3B2-B47AEB2AE18D}" srcId="{A8E3DD68-501A-4C9C-89B7-FBE2096C5476}" destId="{85625FD2-6887-400B-AAF4-368855A541F9}" srcOrd="0" destOrd="0" parTransId="{449EACDF-3FAB-42E6-A6FD-E24D1E1DFFC5}" sibTransId="{B249DCD3-33CD-4AC4-8DFB-EC0A13B84538}"/>
    <dgm:cxn modelId="{8FB03DDC-A1E5-4CAB-870A-DE71F9FC9AA8}" type="presOf" srcId="{BB07EDE8-71FC-4A13-8C41-E32D9504789A}" destId="{561FBCB3-0FCF-46AD-9B0B-B7564BEB9407}" srcOrd="0" destOrd="0" presId="urn:microsoft.com/office/officeart/2005/8/layout/hierarchy1"/>
    <dgm:cxn modelId="{ACDF34F9-BBC7-413B-84B3-8703313326D5}" srcId="{A8E3DD68-501A-4C9C-89B7-FBE2096C5476}" destId="{BB07EDE8-71FC-4A13-8C41-E32D9504789A}" srcOrd="1" destOrd="0" parTransId="{39760AD0-B93F-407D-BBBA-254B0346C06A}" sibTransId="{DC0ACF18-6EE6-456D-A0E9-FE9ED4110EF7}"/>
    <dgm:cxn modelId="{8E962329-452A-400C-9AC5-EE3B04C74DCD}" type="presParOf" srcId="{00DA157F-0BEB-48CB-A54F-17ED3F6B033C}" destId="{B51826D9-AB81-4716-AD5F-3627EA318668}" srcOrd="0" destOrd="0" presId="urn:microsoft.com/office/officeart/2005/8/layout/hierarchy1"/>
    <dgm:cxn modelId="{A7A3E855-291A-40D1-A7BC-7A717F33209B}" type="presParOf" srcId="{B51826D9-AB81-4716-AD5F-3627EA318668}" destId="{BA769746-7816-4C7A-9328-F9D23086CA31}" srcOrd="0" destOrd="0" presId="urn:microsoft.com/office/officeart/2005/8/layout/hierarchy1"/>
    <dgm:cxn modelId="{93E19CC6-B12B-4B63-A31B-131A6E6E959C}" type="presParOf" srcId="{BA769746-7816-4C7A-9328-F9D23086CA31}" destId="{6BE3410E-A356-416A-B078-78D78E08757E}" srcOrd="0" destOrd="0" presId="urn:microsoft.com/office/officeart/2005/8/layout/hierarchy1"/>
    <dgm:cxn modelId="{452C1186-D870-401D-9C94-B72A1A803BB7}" type="presParOf" srcId="{BA769746-7816-4C7A-9328-F9D23086CA31}" destId="{85149616-C925-4013-BE75-FA89AF663C99}" srcOrd="1" destOrd="0" presId="urn:microsoft.com/office/officeart/2005/8/layout/hierarchy1"/>
    <dgm:cxn modelId="{F781415A-C893-43AF-BD69-839925B1ADF6}" type="presParOf" srcId="{B51826D9-AB81-4716-AD5F-3627EA318668}" destId="{DA2EA3FE-285E-4261-A71B-23708969D61D}" srcOrd="1" destOrd="0" presId="urn:microsoft.com/office/officeart/2005/8/layout/hierarchy1"/>
    <dgm:cxn modelId="{2EE367A4-8FC7-4634-82A6-D6FC0A45DC03}" type="presParOf" srcId="{00DA157F-0BEB-48CB-A54F-17ED3F6B033C}" destId="{82B56543-35FD-45FE-89B0-A7E8B6EC26FD}" srcOrd="1" destOrd="0" presId="urn:microsoft.com/office/officeart/2005/8/layout/hierarchy1"/>
    <dgm:cxn modelId="{909EE1F5-BE3F-49D6-97E7-DCFE95DC8909}" type="presParOf" srcId="{82B56543-35FD-45FE-89B0-A7E8B6EC26FD}" destId="{8E6C80BB-FFAF-4247-8D0A-90ACBB949670}" srcOrd="0" destOrd="0" presId="urn:microsoft.com/office/officeart/2005/8/layout/hierarchy1"/>
    <dgm:cxn modelId="{FD6234D1-3A65-4F3A-9388-1661FCF393DA}" type="presParOf" srcId="{8E6C80BB-FFAF-4247-8D0A-90ACBB949670}" destId="{2D268771-2D25-46CE-B3B4-747744E9B6EB}" srcOrd="0" destOrd="0" presId="urn:microsoft.com/office/officeart/2005/8/layout/hierarchy1"/>
    <dgm:cxn modelId="{59BFDDBE-8F5E-476C-B381-3BA815A1F8D4}" type="presParOf" srcId="{8E6C80BB-FFAF-4247-8D0A-90ACBB949670}" destId="{561FBCB3-0FCF-46AD-9B0B-B7564BEB9407}" srcOrd="1" destOrd="0" presId="urn:microsoft.com/office/officeart/2005/8/layout/hierarchy1"/>
    <dgm:cxn modelId="{AF239E53-D99E-4E90-A727-86B466663B66}" type="presParOf" srcId="{82B56543-35FD-45FE-89B0-A7E8B6EC26FD}" destId="{CE6E9914-15D0-4A20-AE33-63D6A0D8C44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A17BCF4-13B6-42B0-A0E5-8008172A2480}" type="doc">
      <dgm:prSet loTypeId="urn:microsoft.com/office/officeart/2005/8/layout/hierarchy1" loCatId="hierarchy" qsTypeId="urn:microsoft.com/office/officeart/2005/8/quickstyle/simple5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CD472A9-2969-4162-8FFC-C6F6CA0793DC}">
      <dgm:prSet/>
      <dgm:spPr/>
      <dgm:t>
        <a:bodyPr/>
        <a:lstStyle/>
        <a:p>
          <a:r>
            <a:rPr lang="bg-BG" dirty="0"/>
            <a:t>В първото изречение чрез глаголите </a:t>
          </a:r>
          <a:r>
            <a:rPr lang="bg-BG" dirty="0">
              <a:solidFill>
                <a:srgbClr val="FF0000"/>
              </a:solidFill>
            </a:rPr>
            <a:t>погледна</a:t>
          </a:r>
          <a:r>
            <a:rPr lang="bg-BG" dirty="0"/>
            <a:t> и </a:t>
          </a:r>
          <a:r>
            <a:rPr lang="bg-BG" dirty="0">
              <a:solidFill>
                <a:srgbClr val="FF0000"/>
              </a:solidFill>
            </a:rPr>
            <a:t>застана </a:t>
          </a:r>
          <a:r>
            <a:rPr lang="bg-BG" dirty="0"/>
            <a:t>действията на героинята се представят като цялост. Глаголите имат </a:t>
          </a:r>
          <a:r>
            <a:rPr lang="bg-BG" dirty="0">
              <a:solidFill>
                <a:srgbClr val="FF0000"/>
              </a:solidFill>
            </a:rPr>
            <a:t>несамостойно сегашно време – основните им форми са (да) погледна и (да) застана. </a:t>
          </a:r>
          <a:endParaRPr lang="en-US" dirty="0">
            <a:solidFill>
              <a:srgbClr val="FF0000"/>
            </a:solidFill>
          </a:endParaRPr>
        </a:p>
      </dgm:t>
    </dgm:pt>
    <dgm:pt modelId="{E58138B8-C83F-4313-BF90-B08FA1C7370F}" type="parTrans" cxnId="{41418276-98A3-49BF-82BE-D154162AA0E6}">
      <dgm:prSet/>
      <dgm:spPr/>
      <dgm:t>
        <a:bodyPr/>
        <a:lstStyle/>
        <a:p>
          <a:endParaRPr lang="en-US"/>
        </a:p>
      </dgm:t>
    </dgm:pt>
    <dgm:pt modelId="{4CD3D5E5-E367-4929-A898-5839D5EF9C69}" type="sibTrans" cxnId="{41418276-98A3-49BF-82BE-D154162AA0E6}">
      <dgm:prSet/>
      <dgm:spPr/>
      <dgm:t>
        <a:bodyPr/>
        <a:lstStyle/>
        <a:p>
          <a:endParaRPr lang="en-US"/>
        </a:p>
      </dgm:t>
    </dgm:pt>
    <dgm:pt modelId="{8DDC0E39-AEA1-456D-BE95-155DA17F7D7C}">
      <dgm:prSet/>
      <dgm:spPr/>
      <dgm:t>
        <a:bodyPr/>
        <a:lstStyle/>
        <a:p>
          <a:r>
            <a:rPr lang="bg-BG" dirty="0"/>
            <a:t>Глаголите от второто изречение – </a:t>
          </a:r>
          <a:r>
            <a:rPr lang="bg-BG" dirty="0">
              <a:solidFill>
                <a:srgbClr val="FF0000"/>
              </a:solidFill>
            </a:rPr>
            <a:t>усилва се </a:t>
          </a:r>
          <a:r>
            <a:rPr lang="bg-BG" dirty="0"/>
            <a:t>и </a:t>
          </a:r>
          <a:r>
            <a:rPr lang="bg-BG" dirty="0">
              <a:solidFill>
                <a:srgbClr val="FF0000"/>
              </a:solidFill>
            </a:rPr>
            <a:t>навлизат</a:t>
          </a:r>
          <a:r>
            <a:rPr lang="bg-BG" dirty="0"/>
            <a:t>, представят действия в процеса на извършването, действията не са изчерпани, т.е. не са доведени до тяхното приключване. Глаголите имат </a:t>
          </a:r>
          <a:r>
            <a:rPr lang="bg-BG" dirty="0">
              <a:solidFill>
                <a:srgbClr val="FF0000"/>
              </a:solidFill>
            </a:rPr>
            <a:t>самостойно сегашно време- основните им форми са усилвам се и навлизам.</a:t>
          </a:r>
          <a:endParaRPr lang="en-US" dirty="0">
            <a:solidFill>
              <a:srgbClr val="FF0000"/>
            </a:solidFill>
          </a:endParaRPr>
        </a:p>
      </dgm:t>
    </dgm:pt>
    <dgm:pt modelId="{DA265608-1445-4743-8A7E-44F4D1300765}" type="parTrans" cxnId="{7266F2CB-3CBB-46A3-A79E-ED2F2959D99B}">
      <dgm:prSet/>
      <dgm:spPr/>
      <dgm:t>
        <a:bodyPr/>
        <a:lstStyle/>
        <a:p>
          <a:endParaRPr lang="en-US"/>
        </a:p>
      </dgm:t>
    </dgm:pt>
    <dgm:pt modelId="{7C5C0908-BB2B-40EF-8BEB-93168F8C9567}" type="sibTrans" cxnId="{7266F2CB-3CBB-46A3-A79E-ED2F2959D99B}">
      <dgm:prSet/>
      <dgm:spPr/>
      <dgm:t>
        <a:bodyPr/>
        <a:lstStyle/>
        <a:p>
          <a:endParaRPr lang="en-US"/>
        </a:p>
      </dgm:t>
    </dgm:pt>
    <dgm:pt modelId="{7F4AB206-B02E-4496-8A34-B1ED66BE9483}" type="pres">
      <dgm:prSet presAssocID="{BA17BCF4-13B6-42B0-A0E5-8008172A248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00AFBFD-70B7-4721-A41D-D888E483E0C3}" type="pres">
      <dgm:prSet presAssocID="{4CD472A9-2969-4162-8FFC-C6F6CA0793DC}" presName="hierRoot1" presStyleCnt="0"/>
      <dgm:spPr/>
    </dgm:pt>
    <dgm:pt modelId="{F355CF2C-47DC-4B4B-9C42-1DE352B5C193}" type="pres">
      <dgm:prSet presAssocID="{4CD472A9-2969-4162-8FFC-C6F6CA0793DC}" presName="composite" presStyleCnt="0"/>
      <dgm:spPr/>
    </dgm:pt>
    <dgm:pt modelId="{BE89B01C-7589-4A38-A5F9-1F77B6797506}" type="pres">
      <dgm:prSet presAssocID="{4CD472A9-2969-4162-8FFC-C6F6CA0793DC}" presName="background" presStyleLbl="node0" presStyleIdx="0" presStyleCnt="2"/>
      <dgm:spPr/>
    </dgm:pt>
    <dgm:pt modelId="{F8AC0FFC-FA89-4D0A-8DE4-7B0D27E1D810}" type="pres">
      <dgm:prSet presAssocID="{4CD472A9-2969-4162-8FFC-C6F6CA0793DC}" presName="text" presStyleLbl="fgAcc0" presStyleIdx="0" presStyleCnt="2">
        <dgm:presLayoutVars>
          <dgm:chPref val="3"/>
        </dgm:presLayoutVars>
      </dgm:prSet>
      <dgm:spPr/>
    </dgm:pt>
    <dgm:pt modelId="{098F9089-F212-4C1A-99EB-3371DBE81D48}" type="pres">
      <dgm:prSet presAssocID="{4CD472A9-2969-4162-8FFC-C6F6CA0793DC}" presName="hierChild2" presStyleCnt="0"/>
      <dgm:spPr/>
    </dgm:pt>
    <dgm:pt modelId="{82DA2B76-D3FA-417B-9317-7424E2AE8463}" type="pres">
      <dgm:prSet presAssocID="{8DDC0E39-AEA1-456D-BE95-155DA17F7D7C}" presName="hierRoot1" presStyleCnt="0"/>
      <dgm:spPr/>
    </dgm:pt>
    <dgm:pt modelId="{395F0564-9FD1-49D0-AEB8-75D0D5A0F5CB}" type="pres">
      <dgm:prSet presAssocID="{8DDC0E39-AEA1-456D-BE95-155DA17F7D7C}" presName="composite" presStyleCnt="0"/>
      <dgm:spPr/>
    </dgm:pt>
    <dgm:pt modelId="{46E61EFB-D4A3-439A-A2EC-4C309D90231B}" type="pres">
      <dgm:prSet presAssocID="{8DDC0E39-AEA1-456D-BE95-155DA17F7D7C}" presName="background" presStyleLbl="node0" presStyleIdx="1" presStyleCnt="2"/>
      <dgm:spPr/>
    </dgm:pt>
    <dgm:pt modelId="{AE57FA27-A204-4C38-810A-A6367AA635A3}" type="pres">
      <dgm:prSet presAssocID="{8DDC0E39-AEA1-456D-BE95-155DA17F7D7C}" presName="text" presStyleLbl="fgAcc0" presStyleIdx="1" presStyleCnt="2">
        <dgm:presLayoutVars>
          <dgm:chPref val="3"/>
        </dgm:presLayoutVars>
      </dgm:prSet>
      <dgm:spPr/>
    </dgm:pt>
    <dgm:pt modelId="{4A20BC99-2F70-4075-9A35-819D4883E66C}" type="pres">
      <dgm:prSet presAssocID="{8DDC0E39-AEA1-456D-BE95-155DA17F7D7C}" presName="hierChild2" presStyleCnt="0"/>
      <dgm:spPr/>
    </dgm:pt>
  </dgm:ptLst>
  <dgm:cxnLst>
    <dgm:cxn modelId="{83E53729-BBF9-4F36-BFEB-2B5DD1DDCDEE}" type="presOf" srcId="{4CD472A9-2969-4162-8FFC-C6F6CA0793DC}" destId="{F8AC0FFC-FA89-4D0A-8DE4-7B0D27E1D810}" srcOrd="0" destOrd="0" presId="urn:microsoft.com/office/officeart/2005/8/layout/hierarchy1"/>
    <dgm:cxn modelId="{41418276-98A3-49BF-82BE-D154162AA0E6}" srcId="{BA17BCF4-13B6-42B0-A0E5-8008172A2480}" destId="{4CD472A9-2969-4162-8FFC-C6F6CA0793DC}" srcOrd="0" destOrd="0" parTransId="{E58138B8-C83F-4313-BF90-B08FA1C7370F}" sibTransId="{4CD3D5E5-E367-4929-A898-5839D5EF9C69}"/>
    <dgm:cxn modelId="{9F2D3A57-4FA7-476B-85A8-8F6976A31936}" type="presOf" srcId="{8DDC0E39-AEA1-456D-BE95-155DA17F7D7C}" destId="{AE57FA27-A204-4C38-810A-A6367AA635A3}" srcOrd="0" destOrd="0" presId="urn:microsoft.com/office/officeart/2005/8/layout/hierarchy1"/>
    <dgm:cxn modelId="{BF7ED982-314E-445B-BAD4-F882C5EE9A81}" type="presOf" srcId="{BA17BCF4-13B6-42B0-A0E5-8008172A2480}" destId="{7F4AB206-B02E-4496-8A34-B1ED66BE9483}" srcOrd="0" destOrd="0" presId="urn:microsoft.com/office/officeart/2005/8/layout/hierarchy1"/>
    <dgm:cxn modelId="{7266F2CB-3CBB-46A3-A79E-ED2F2959D99B}" srcId="{BA17BCF4-13B6-42B0-A0E5-8008172A2480}" destId="{8DDC0E39-AEA1-456D-BE95-155DA17F7D7C}" srcOrd="1" destOrd="0" parTransId="{DA265608-1445-4743-8A7E-44F4D1300765}" sibTransId="{7C5C0908-BB2B-40EF-8BEB-93168F8C9567}"/>
    <dgm:cxn modelId="{035C881D-0BD7-4471-AA09-13109FEB14D1}" type="presParOf" srcId="{7F4AB206-B02E-4496-8A34-B1ED66BE9483}" destId="{900AFBFD-70B7-4721-A41D-D888E483E0C3}" srcOrd="0" destOrd="0" presId="urn:microsoft.com/office/officeart/2005/8/layout/hierarchy1"/>
    <dgm:cxn modelId="{15C4FC45-97F0-47E2-91C7-C1FAE0C09CC6}" type="presParOf" srcId="{900AFBFD-70B7-4721-A41D-D888E483E0C3}" destId="{F355CF2C-47DC-4B4B-9C42-1DE352B5C193}" srcOrd="0" destOrd="0" presId="urn:microsoft.com/office/officeart/2005/8/layout/hierarchy1"/>
    <dgm:cxn modelId="{1F133874-4B1C-4DFD-812E-E3322AB51EDB}" type="presParOf" srcId="{F355CF2C-47DC-4B4B-9C42-1DE352B5C193}" destId="{BE89B01C-7589-4A38-A5F9-1F77B6797506}" srcOrd="0" destOrd="0" presId="urn:microsoft.com/office/officeart/2005/8/layout/hierarchy1"/>
    <dgm:cxn modelId="{0C234B88-631A-4C2D-A167-063AE10F0BE0}" type="presParOf" srcId="{F355CF2C-47DC-4B4B-9C42-1DE352B5C193}" destId="{F8AC0FFC-FA89-4D0A-8DE4-7B0D27E1D810}" srcOrd="1" destOrd="0" presId="urn:microsoft.com/office/officeart/2005/8/layout/hierarchy1"/>
    <dgm:cxn modelId="{F04543C2-1B27-4AF1-8267-9ED22CF50E8C}" type="presParOf" srcId="{900AFBFD-70B7-4721-A41D-D888E483E0C3}" destId="{098F9089-F212-4C1A-99EB-3371DBE81D48}" srcOrd="1" destOrd="0" presId="urn:microsoft.com/office/officeart/2005/8/layout/hierarchy1"/>
    <dgm:cxn modelId="{8A04248D-0D7E-4437-B398-3AFCF8D397EB}" type="presParOf" srcId="{7F4AB206-B02E-4496-8A34-B1ED66BE9483}" destId="{82DA2B76-D3FA-417B-9317-7424E2AE8463}" srcOrd="1" destOrd="0" presId="urn:microsoft.com/office/officeart/2005/8/layout/hierarchy1"/>
    <dgm:cxn modelId="{6B62C8F4-B7BB-42A6-97D2-3353DFE2D395}" type="presParOf" srcId="{82DA2B76-D3FA-417B-9317-7424E2AE8463}" destId="{395F0564-9FD1-49D0-AEB8-75D0D5A0F5CB}" srcOrd="0" destOrd="0" presId="urn:microsoft.com/office/officeart/2005/8/layout/hierarchy1"/>
    <dgm:cxn modelId="{D935AC03-E4A6-406C-BA35-7BE984D71F20}" type="presParOf" srcId="{395F0564-9FD1-49D0-AEB8-75D0D5A0F5CB}" destId="{46E61EFB-D4A3-439A-A2EC-4C309D90231B}" srcOrd="0" destOrd="0" presId="urn:microsoft.com/office/officeart/2005/8/layout/hierarchy1"/>
    <dgm:cxn modelId="{89D5F3A9-9852-46D8-AB4F-8901FFFEA35C}" type="presParOf" srcId="{395F0564-9FD1-49D0-AEB8-75D0D5A0F5CB}" destId="{AE57FA27-A204-4C38-810A-A6367AA635A3}" srcOrd="1" destOrd="0" presId="urn:microsoft.com/office/officeart/2005/8/layout/hierarchy1"/>
    <dgm:cxn modelId="{963C891D-8E16-4D79-9CB7-2231435C52B7}" type="presParOf" srcId="{82DA2B76-D3FA-417B-9317-7424E2AE8463}" destId="{4A20BC99-2F70-4075-9A35-819D4883E66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6FCD03D-89AE-4775-BFE0-BBC21709ED5E}" type="doc">
      <dgm:prSet loTypeId="urn:microsoft.com/office/officeart/2005/8/layout/vProcess5" loCatId="process" qsTypeId="urn:microsoft.com/office/officeart/2005/8/quickstyle/simple5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38A574C1-3C85-44AB-A4E6-658AD626B243}">
      <dgm:prSet/>
      <dgm:spPr/>
      <dgm:t>
        <a:bodyPr/>
        <a:lstStyle/>
        <a:p>
          <a:r>
            <a:rPr lang="bg-BG"/>
            <a:t>Вид на глагола- признак на глагола, който показва как протича глаголното действие:</a:t>
          </a:r>
          <a:endParaRPr lang="en-US"/>
        </a:p>
      </dgm:t>
    </dgm:pt>
    <dgm:pt modelId="{A796AFF7-31B0-4D47-8FE9-E819F4191F66}" type="parTrans" cxnId="{1727EF42-E763-47FE-A02E-DB86011AB937}">
      <dgm:prSet/>
      <dgm:spPr/>
      <dgm:t>
        <a:bodyPr/>
        <a:lstStyle/>
        <a:p>
          <a:endParaRPr lang="en-US"/>
        </a:p>
      </dgm:t>
    </dgm:pt>
    <dgm:pt modelId="{3F559BAC-A14B-4175-B29F-63399493CCF2}" type="sibTrans" cxnId="{1727EF42-E763-47FE-A02E-DB86011AB937}">
      <dgm:prSet/>
      <dgm:spPr/>
      <dgm:t>
        <a:bodyPr/>
        <a:lstStyle/>
        <a:p>
          <a:endParaRPr lang="en-US"/>
        </a:p>
      </dgm:t>
    </dgm:pt>
    <dgm:pt modelId="{77D40031-0EEF-473D-B041-2071E75360AF}">
      <dgm:prSet/>
      <dgm:spPr/>
      <dgm:t>
        <a:bodyPr/>
        <a:lstStyle/>
        <a:p>
          <a:r>
            <a:rPr lang="bg-BG"/>
            <a:t>С глаголи от свършен вид действието се представя като цялост;</a:t>
          </a:r>
          <a:endParaRPr lang="en-US"/>
        </a:p>
      </dgm:t>
    </dgm:pt>
    <dgm:pt modelId="{E9920305-E73C-4B5E-95A8-7FFCF1D699F8}" type="parTrans" cxnId="{2A91CE23-2DFB-43C1-9573-E1D1D4A1EB4F}">
      <dgm:prSet/>
      <dgm:spPr/>
      <dgm:t>
        <a:bodyPr/>
        <a:lstStyle/>
        <a:p>
          <a:endParaRPr lang="en-US"/>
        </a:p>
      </dgm:t>
    </dgm:pt>
    <dgm:pt modelId="{AD552458-3A83-4A95-BC73-9C043226651C}" type="sibTrans" cxnId="{2A91CE23-2DFB-43C1-9573-E1D1D4A1EB4F}">
      <dgm:prSet/>
      <dgm:spPr/>
      <dgm:t>
        <a:bodyPr/>
        <a:lstStyle/>
        <a:p>
          <a:endParaRPr lang="en-US"/>
        </a:p>
      </dgm:t>
    </dgm:pt>
    <dgm:pt modelId="{ED00373F-03EC-4886-B831-CFD5C56CCE00}">
      <dgm:prSet/>
      <dgm:spPr/>
      <dgm:t>
        <a:bodyPr/>
        <a:lstStyle/>
        <a:p>
          <a:r>
            <a:rPr lang="bg-BG"/>
            <a:t>С глаголи от несвършен вид действието се представя в развитие, като процес.</a:t>
          </a:r>
          <a:endParaRPr lang="en-US"/>
        </a:p>
      </dgm:t>
    </dgm:pt>
    <dgm:pt modelId="{F3359478-1BF5-44D4-92DA-A148CAF6D1EE}" type="parTrans" cxnId="{8351F00F-FA44-4181-9999-7EA8DE681898}">
      <dgm:prSet/>
      <dgm:spPr/>
      <dgm:t>
        <a:bodyPr/>
        <a:lstStyle/>
        <a:p>
          <a:endParaRPr lang="en-US"/>
        </a:p>
      </dgm:t>
    </dgm:pt>
    <dgm:pt modelId="{06BBB872-4C56-45E5-826B-D9AD5930C224}" type="sibTrans" cxnId="{8351F00F-FA44-4181-9999-7EA8DE681898}">
      <dgm:prSet/>
      <dgm:spPr/>
      <dgm:t>
        <a:bodyPr/>
        <a:lstStyle/>
        <a:p>
          <a:endParaRPr lang="en-US"/>
        </a:p>
      </dgm:t>
    </dgm:pt>
    <dgm:pt modelId="{04A04BBB-536A-40B1-9DB8-CDB76F8B99E8}" type="pres">
      <dgm:prSet presAssocID="{36FCD03D-89AE-4775-BFE0-BBC21709ED5E}" presName="outerComposite" presStyleCnt="0">
        <dgm:presLayoutVars>
          <dgm:chMax val="5"/>
          <dgm:dir/>
          <dgm:resizeHandles val="exact"/>
        </dgm:presLayoutVars>
      </dgm:prSet>
      <dgm:spPr/>
    </dgm:pt>
    <dgm:pt modelId="{DF65EA4F-3578-4E73-8A89-B07A6F1663F9}" type="pres">
      <dgm:prSet presAssocID="{36FCD03D-89AE-4775-BFE0-BBC21709ED5E}" presName="dummyMaxCanvas" presStyleCnt="0">
        <dgm:presLayoutVars/>
      </dgm:prSet>
      <dgm:spPr/>
    </dgm:pt>
    <dgm:pt modelId="{04F229D9-8688-4469-AD00-61C3A18CA2B4}" type="pres">
      <dgm:prSet presAssocID="{36FCD03D-89AE-4775-BFE0-BBC21709ED5E}" presName="ThreeNodes_1" presStyleLbl="node1" presStyleIdx="0" presStyleCnt="3">
        <dgm:presLayoutVars>
          <dgm:bulletEnabled val="1"/>
        </dgm:presLayoutVars>
      </dgm:prSet>
      <dgm:spPr/>
    </dgm:pt>
    <dgm:pt modelId="{9E8043D1-9408-4645-A783-D19770601963}" type="pres">
      <dgm:prSet presAssocID="{36FCD03D-89AE-4775-BFE0-BBC21709ED5E}" presName="ThreeNodes_2" presStyleLbl="node1" presStyleIdx="1" presStyleCnt="3">
        <dgm:presLayoutVars>
          <dgm:bulletEnabled val="1"/>
        </dgm:presLayoutVars>
      </dgm:prSet>
      <dgm:spPr/>
    </dgm:pt>
    <dgm:pt modelId="{0C4CBAB9-AD6B-418E-B006-DC647A24B56B}" type="pres">
      <dgm:prSet presAssocID="{36FCD03D-89AE-4775-BFE0-BBC21709ED5E}" presName="ThreeNodes_3" presStyleLbl="node1" presStyleIdx="2" presStyleCnt="3">
        <dgm:presLayoutVars>
          <dgm:bulletEnabled val="1"/>
        </dgm:presLayoutVars>
      </dgm:prSet>
      <dgm:spPr/>
    </dgm:pt>
    <dgm:pt modelId="{44C636D7-0803-4D39-B8CD-4139400E629C}" type="pres">
      <dgm:prSet presAssocID="{36FCD03D-89AE-4775-BFE0-BBC21709ED5E}" presName="ThreeConn_1-2" presStyleLbl="fgAccFollowNode1" presStyleIdx="0" presStyleCnt="2">
        <dgm:presLayoutVars>
          <dgm:bulletEnabled val="1"/>
        </dgm:presLayoutVars>
      </dgm:prSet>
      <dgm:spPr/>
    </dgm:pt>
    <dgm:pt modelId="{CAA4DC09-F379-42DD-A945-FF4E3A0ABFE0}" type="pres">
      <dgm:prSet presAssocID="{36FCD03D-89AE-4775-BFE0-BBC21709ED5E}" presName="ThreeConn_2-3" presStyleLbl="fgAccFollowNode1" presStyleIdx="1" presStyleCnt="2">
        <dgm:presLayoutVars>
          <dgm:bulletEnabled val="1"/>
        </dgm:presLayoutVars>
      </dgm:prSet>
      <dgm:spPr/>
    </dgm:pt>
    <dgm:pt modelId="{2F824619-1FDD-4CBC-8997-8319E1125E09}" type="pres">
      <dgm:prSet presAssocID="{36FCD03D-89AE-4775-BFE0-BBC21709ED5E}" presName="ThreeNodes_1_text" presStyleLbl="node1" presStyleIdx="2" presStyleCnt="3">
        <dgm:presLayoutVars>
          <dgm:bulletEnabled val="1"/>
        </dgm:presLayoutVars>
      </dgm:prSet>
      <dgm:spPr/>
    </dgm:pt>
    <dgm:pt modelId="{2A8A184F-A372-4B73-97E8-5A85DC8C3803}" type="pres">
      <dgm:prSet presAssocID="{36FCD03D-89AE-4775-BFE0-BBC21709ED5E}" presName="ThreeNodes_2_text" presStyleLbl="node1" presStyleIdx="2" presStyleCnt="3">
        <dgm:presLayoutVars>
          <dgm:bulletEnabled val="1"/>
        </dgm:presLayoutVars>
      </dgm:prSet>
      <dgm:spPr/>
    </dgm:pt>
    <dgm:pt modelId="{D4F61A76-03D9-442D-BE3A-FDA4B85B26D6}" type="pres">
      <dgm:prSet presAssocID="{36FCD03D-89AE-4775-BFE0-BBC21709ED5E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605E380D-1582-4210-975E-452969E54827}" type="presOf" srcId="{38A574C1-3C85-44AB-A4E6-658AD626B243}" destId="{2F824619-1FDD-4CBC-8997-8319E1125E09}" srcOrd="1" destOrd="0" presId="urn:microsoft.com/office/officeart/2005/8/layout/vProcess5"/>
    <dgm:cxn modelId="{8351F00F-FA44-4181-9999-7EA8DE681898}" srcId="{36FCD03D-89AE-4775-BFE0-BBC21709ED5E}" destId="{ED00373F-03EC-4886-B831-CFD5C56CCE00}" srcOrd="2" destOrd="0" parTransId="{F3359478-1BF5-44D4-92DA-A148CAF6D1EE}" sibTransId="{06BBB872-4C56-45E5-826B-D9AD5930C224}"/>
    <dgm:cxn modelId="{2A91CE23-2DFB-43C1-9573-E1D1D4A1EB4F}" srcId="{36FCD03D-89AE-4775-BFE0-BBC21709ED5E}" destId="{77D40031-0EEF-473D-B041-2071E75360AF}" srcOrd="1" destOrd="0" parTransId="{E9920305-E73C-4B5E-95A8-7FFCF1D699F8}" sibTransId="{AD552458-3A83-4A95-BC73-9C043226651C}"/>
    <dgm:cxn modelId="{1727EF42-E763-47FE-A02E-DB86011AB937}" srcId="{36FCD03D-89AE-4775-BFE0-BBC21709ED5E}" destId="{38A574C1-3C85-44AB-A4E6-658AD626B243}" srcOrd="0" destOrd="0" parTransId="{A796AFF7-31B0-4D47-8FE9-E819F4191F66}" sibTransId="{3F559BAC-A14B-4175-B29F-63399493CCF2}"/>
    <dgm:cxn modelId="{54B04F46-875B-4506-8320-ED5FA3F79CAC}" type="presOf" srcId="{3F559BAC-A14B-4175-B29F-63399493CCF2}" destId="{44C636D7-0803-4D39-B8CD-4139400E629C}" srcOrd="0" destOrd="0" presId="urn:microsoft.com/office/officeart/2005/8/layout/vProcess5"/>
    <dgm:cxn modelId="{6AD43768-4B23-4352-AB9B-512D78AAE6E9}" type="presOf" srcId="{38A574C1-3C85-44AB-A4E6-658AD626B243}" destId="{04F229D9-8688-4469-AD00-61C3A18CA2B4}" srcOrd="0" destOrd="0" presId="urn:microsoft.com/office/officeart/2005/8/layout/vProcess5"/>
    <dgm:cxn modelId="{496D5568-DB59-4B10-9C50-957E4B717EFA}" type="presOf" srcId="{ED00373F-03EC-4886-B831-CFD5C56CCE00}" destId="{0C4CBAB9-AD6B-418E-B006-DC647A24B56B}" srcOrd="0" destOrd="0" presId="urn:microsoft.com/office/officeart/2005/8/layout/vProcess5"/>
    <dgm:cxn modelId="{8B02BA70-D9C2-49A4-8417-A8FE2A4D42A0}" type="presOf" srcId="{77D40031-0EEF-473D-B041-2071E75360AF}" destId="{2A8A184F-A372-4B73-97E8-5A85DC8C3803}" srcOrd="1" destOrd="0" presId="urn:microsoft.com/office/officeart/2005/8/layout/vProcess5"/>
    <dgm:cxn modelId="{D435A157-5069-4CB2-82ED-A521B8F0EB52}" type="presOf" srcId="{ED00373F-03EC-4886-B831-CFD5C56CCE00}" destId="{D4F61A76-03D9-442D-BE3A-FDA4B85B26D6}" srcOrd="1" destOrd="0" presId="urn:microsoft.com/office/officeart/2005/8/layout/vProcess5"/>
    <dgm:cxn modelId="{4640AD7B-ED74-41DD-950B-E50D1C31086D}" type="presOf" srcId="{AD552458-3A83-4A95-BC73-9C043226651C}" destId="{CAA4DC09-F379-42DD-A945-FF4E3A0ABFE0}" srcOrd="0" destOrd="0" presId="urn:microsoft.com/office/officeart/2005/8/layout/vProcess5"/>
    <dgm:cxn modelId="{F08571C0-92A4-4026-A69D-9B37DCA2D9D9}" type="presOf" srcId="{36FCD03D-89AE-4775-BFE0-BBC21709ED5E}" destId="{04A04BBB-536A-40B1-9DB8-CDB76F8B99E8}" srcOrd="0" destOrd="0" presId="urn:microsoft.com/office/officeart/2005/8/layout/vProcess5"/>
    <dgm:cxn modelId="{D0FE03DB-4A0A-4C11-BCE6-24F18A0BBA24}" type="presOf" srcId="{77D40031-0EEF-473D-B041-2071E75360AF}" destId="{9E8043D1-9408-4645-A783-D19770601963}" srcOrd="0" destOrd="0" presId="urn:microsoft.com/office/officeart/2005/8/layout/vProcess5"/>
    <dgm:cxn modelId="{7C3F289A-5603-45AE-B76A-13984E4474D7}" type="presParOf" srcId="{04A04BBB-536A-40B1-9DB8-CDB76F8B99E8}" destId="{DF65EA4F-3578-4E73-8A89-B07A6F1663F9}" srcOrd="0" destOrd="0" presId="urn:microsoft.com/office/officeart/2005/8/layout/vProcess5"/>
    <dgm:cxn modelId="{1DCEA401-0751-4116-8567-07339889C51D}" type="presParOf" srcId="{04A04BBB-536A-40B1-9DB8-CDB76F8B99E8}" destId="{04F229D9-8688-4469-AD00-61C3A18CA2B4}" srcOrd="1" destOrd="0" presId="urn:microsoft.com/office/officeart/2005/8/layout/vProcess5"/>
    <dgm:cxn modelId="{8B32D9F5-4D32-4739-9DE6-BB89910B503C}" type="presParOf" srcId="{04A04BBB-536A-40B1-9DB8-CDB76F8B99E8}" destId="{9E8043D1-9408-4645-A783-D19770601963}" srcOrd="2" destOrd="0" presId="urn:microsoft.com/office/officeart/2005/8/layout/vProcess5"/>
    <dgm:cxn modelId="{6CD0C548-B975-4662-A53F-CCF32169E0AC}" type="presParOf" srcId="{04A04BBB-536A-40B1-9DB8-CDB76F8B99E8}" destId="{0C4CBAB9-AD6B-418E-B006-DC647A24B56B}" srcOrd="3" destOrd="0" presId="urn:microsoft.com/office/officeart/2005/8/layout/vProcess5"/>
    <dgm:cxn modelId="{5F72A67F-001A-460D-BA2E-EF2F5C86109B}" type="presParOf" srcId="{04A04BBB-536A-40B1-9DB8-CDB76F8B99E8}" destId="{44C636D7-0803-4D39-B8CD-4139400E629C}" srcOrd="4" destOrd="0" presId="urn:microsoft.com/office/officeart/2005/8/layout/vProcess5"/>
    <dgm:cxn modelId="{97D5D32E-5B93-4FBF-8160-3E37C30E6B60}" type="presParOf" srcId="{04A04BBB-536A-40B1-9DB8-CDB76F8B99E8}" destId="{CAA4DC09-F379-42DD-A945-FF4E3A0ABFE0}" srcOrd="5" destOrd="0" presId="urn:microsoft.com/office/officeart/2005/8/layout/vProcess5"/>
    <dgm:cxn modelId="{1DAF0099-C33E-4B3D-AB00-C72171FA3EBA}" type="presParOf" srcId="{04A04BBB-536A-40B1-9DB8-CDB76F8B99E8}" destId="{2F824619-1FDD-4CBC-8997-8319E1125E09}" srcOrd="6" destOrd="0" presId="urn:microsoft.com/office/officeart/2005/8/layout/vProcess5"/>
    <dgm:cxn modelId="{432F3188-91D6-4E82-84C6-0938F956CB42}" type="presParOf" srcId="{04A04BBB-536A-40B1-9DB8-CDB76F8B99E8}" destId="{2A8A184F-A372-4B73-97E8-5A85DC8C3803}" srcOrd="7" destOrd="0" presId="urn:microsoft.com/office/officeart/2005/8/layout/vProcess5"/>
    <dgm:cxn modelId="{623D2D3F-7A67-46BD-951D-3535F5BF7E92}" type="presParOf" srcId="{04A04BBB-536A-40B1-9DB8-CDB76F8B99E8}" destId="{D4F61A76-03D9-442D-BE3A-FDA4B85B26D6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947E112-BB62-456E-A55B-4387B42C966C}" type="doc">
      <dgm:prSet loTypeId="urn:microsoft.com/office/officeart/2005/8/layout/vList2" loCatId="list" qsTypeId="urn:microsoft.com/office/officeart/2005/8/quickstyle/simple5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AE977BC-813D-459C-98F9-9178A54D5C93}">
      <dgm:prSet/>
      <dgm:spPr/>
      <dgm:t>
        <a:bodyPr/>
        <a:lstStyle/>
        <a:p>
          <a:r>
            <a:rPr lang="bg-BG"/>
            <a:t>Глаголите от свършен вид посочват еднократно извършено действие или представят действието в неговия цялостен завършен вид: събудя, зашия, дам, излея, размисля, изживея</a:t>
          </a:r>
          <a:endParaRPr lang="en-US"/>
        </a:p>
      </dgm:t>
    </dgm:pt>
    <dgm:pt modelId="{566F419E-FF9E-4E98-81BF-A887FFEDDD38}" type="parTrans" cxnId="{E3682184-FD0A-4816-954F-43EAB6106F14}">
      <dgm:prSet/>
      <dgm:spPr/>
      <dgm:t>
        <a:bodyPr/>
        <a:lstStyle/>
        <a:p>
          <a:endParaRPr lang="en-US"/>
        </a:p>
      </dgm:t>
    </dgm:pt>
    <dgm:pt modelId="{9E548562-FFAA-49BC-AB53-F39FB75C0391}" type="sibTrans" cxnId="{E3682184-FD0A-4816-954F-43EAB6106F14}">
      <dgm:prSet/>
      <dgm:spPr/>
      <dgm:t>
        <a:bodyPr/>
        <a:lstStyle/>
        <a:p>
          <a:endParaRPr lang="en-US"/>
        </a:p>
      </dgm:t>
    </dgm:pt>
    <dgm:pt modelId="{00CD8EE0-FDD5-42CB-B601-68BE59DD6ED7}">
      <dgm:prSet/>
      <dgm:spPr/>
      <dgm:t>
        <a:bodyPr/>
        <a:lstStyle/>
        <a:p>
          <a:r>
            <a:rPr lang="bg-BG"/>
            <a:t>В много случаи глаголите от свършен вид не се използват самостоятелно, а се включват в да-конструкции след спомагателен или друг глагол: реших да тръгна, искам да закуся, трябва да седна</a:t>
          </a:r>
          <a:endParaRPr lang="en-US"/>
        </a:p>
      </dgm:t>
    </dgm:pt>
    <dgm:pt modelId="{5836A4BA-D743-4787-941C-01544013AEE1}" type="parTrans" cxnId="{0B19942E-6959-4F11-B5AB-F4D5EC086A31}">
      <dgm:prSet/>
      <dgm:spPr/>
      <dgm:t>
        <a:bodyPr/>
        <a:lstStyle/>
        <a:p>
          <a:endParaRPr lang="en-US"/>
        </a:p>
      </dgm:t>
    </dgm:pt>
    <dgm:pt modelId="{4B40758F-8CFC-442C-BEE8-EF277B02C3F9}" type="sibTrans" cxnId="{0B19942E-6959-4F11-B5AB-F4D5EC086A31}">
      <dgm:prSet/>
      <dgm:spPr/>
      <dgm:t>
        <a:bodyPr/>
        <a:lstStyle/>
        <a:p>
          <a:endParaRPr lang="en-US"/>
        </a:p>
      </dgm:t>
    </dgm:pt>
    <dgm:pt modelId="{5EA60A20-6F16-4A0E-80B1-4E397A9FEAE2}" type="pres">
      <dgm:prSet presAssocID="{2947E112-BB62-456E-A55B-4387B42C966C}" presName="linear" presStyleCnt="0">
        <dgm:presLayoutVars>
          <dgm:animLvl val="lvl"/>
          <dgm:resizeHandles val="exact"/>
        </dgm:presLayoutVars>
      </dgm:prSet>
      <dgm:spPr/>
    </dgm:pt>
    <dgm:pt modelId="{D2DA268C-F1EF-4BA3-89CF-B50B20789E7A}" type="pres">
      <dgm:prSet presAssocID="{4AE977BC-813D-459C-98F9-9178A54D5C9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C0671743-C12A-495E-AA0D-B8E1E3BF85B0}" type="pres">
      <dgm:prSet presAssocID="{9E548562-FFAA-49BC-AB53-F39FB75C0391}" presName="spacer" presStyleCnt="0"/>
      <dgm:spPr/>
    </dgm:pt>
    <dgm:pt modelId="{6A935457-F950-400B-B56C-B7B005E45756}" type="pres">
      <dgm:prSet presAssocID="{00CD8EE0-FDD5-42CB-B601-68BE59DD6ED7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7B13C008-8589-408C-B6D9-54EF9A1686A1}" type="presOf" srcId="{2947E112-BB62-456E-A55B-4387B42C966C}" destId="{5EA60A20-6F16-4A0E-80B1-4E397A9FEAE2}" srcOrd="0" destOrd="0" presId="urn:microsoft.com/office/officeart/2005/8/layout/vList2"/>
    <dgm:cxn modelId="{CB5CFA0A-0132-4698-A01A-B807902280CA}" type="presOf" srcId="{00CD8EE0-FDD5-42CB-B601-68BE59DD6ED7}" destId="{6A935457-F950-400B-B56C-B7B005E45756}" srcOrd="0" destOrd="0" presId="urn:microsoft.com/office/officeart/2005/8/layout/vList2"/>
    <dgm:cxn modelId="{0B19942E-6959-4F11-B5AB-F4D5EC086A31}" srcId="{2947E112-BB62-456E-A55B-4387B42C966C}" destId="{00CD8EE0-FDD5-42CB-B601-68BE59DD6ED7}" srcOrd="1" destOrd="0" parTransId="{5836A4BA-D743-4787-941C-01544013AEE1}" sibTransId="{4B40758F-8CFC-442C-BEE8-EF277B02C3F9}"/>
    <dgm:cxn modelId="{27C20931-0BA8-42FD-962C-BFA26C615582}" type="presOf" srcId="{4AE977BC-813D-459C-98F9-9178A54D5C93}" destId="{D2DA268C-F1EF-4BA3-89CF-B50B20789E7A}" srcOrd="0" destOrd="0" presId="urn:microsoft.com/office/officeart/2005/8/layout/vList2"/>
    <dgm:cxn modelId="{E3682184-FD0A-4816-954F-43EAB6106F14}" srcId="{2947E112-BB62-456E-A55B-4387B42C966C}" destId="{4AE977BC-813D-459C-98F9-9178A54D5C93}" srcOrd="0" destOrd="0" parTransId="{566F419E-FF9E-4E98-81BF-A887FFEDDD38}" sibTransId="{9E548562-FFAA-49BC-AB53-F39FB75C0391}"/>
    <dgm:cxn modelId="{851B767B-428A-4885-912D-F3FCB53E541F}" type="presParOf" srcId="{5EA60A20-6F16-4A0E-80B1-4E397A9FEAE2}" destId="{D2DA268C-F1EF-4BA3-89CF-B50B20789E7A}" srcOrd="0" destOrd="0" presId="urn:microsoft.com/office/officeart/2005/8/layout/vList2"/>
    <dgm:cxn modelId="{10780586-5CDB-449A-99CC-02FDAE5E1B42}" type="presParOf" srcId="{5EA60A20-6F16-4A0E-80B1-4E397A9FEAE2}" destId="{C0671743-C12A-495E-AA0D-B8E1E3BF85B0}" srcOrd="1" destOrd="0" presId="urn:microsoft.com/office/officeart/2005/8/layout/vList2"/>
    <dgm:cxn modelId="{0D7406E2-4C50-4232-B525-8E2D3E03B12A}" type="presParOf" srcId="{5EA60A20-6F16-4A0E-80B1-4E397A9FEAE2}" destId="{6A935457-F950-400B-B56C-B7B005E4575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2943C7-4F17-4E20-A9BF-66A506BF9575}">
      <dsp:nvSpPr>
        <dsp:cNvPr id="0" name=""/>
        <dsp:cNvSpPr/>
      </dsp:nvSpPr>
      <dsp:spPr>
        <a:xfrm>
          <a:off x="0" y="416837"/>
          <a:ext cx="62611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8C98705-1B1E-4334-8C16-AF1E5345DD47}">
      <dsp:nvSpPr>
        <dsp:cNvPr id="0" name=""/>
        <dsp:cNvSpPr/>
      </dsp:nvSpPr>
      <dsp:spPr>
        <a:xfrm>
          <a:off x="313055" y="121637"/>
          <a:ext cx="4382770" cy="5904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658" tIns="0" rIns="165658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000" kern="1200"/>
            <a:t>Лице</a:t>
          </a:r>
          <a:endParaRPr lang="en-US" sz="2000" kern="1200"/>
        </a:p>
      </dsp:txBody>
      <dsp:txXfrm>
        <a:off x="341876" y="150458"/>
        <a:ext cx="4325128" cy="532758"/>
      </dsp:txXfrm>
    </dsp:sp>
    <dsp:sp modelId="{0B11D07E-84BB-403F-A464-B934C472EB1B}">
      <dsp:nvSpPr>
        <dsp:cNvPr id="0" name=""/>
        <dsp:cNvSpPr/>
      </dsp:nvSpPr>
      <dsp:spPr>
        <a:xfrm>
          <a:off x="0" y="1324037"/>
          <a:ext cx="62611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9BF76D7-3E59-499C-A0C1-4C23D1C3AEAC}">
      <dsp:nvSpPr>
        <dsp:cNvPr id="0" name=""/>
        <dsp:cNvSpPr/>
      </dsp:nvSpPr>
      <dsp:spPr>
        <a:xfrm>
          <a:off x="313055" y="1028837"/>
          <a:ext cx="4382770" cy="5904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658" tIns="0" rIns="165658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000" kern="1200"/>
            <a:t>Число</a:t>
          </a:r>
          <a:endParaRPr lang="en-US" sz="2000" kern="1200"/>
        </a:p>
      </dsp:txBody>
      <dsp:txXfrm>
        <a:off x="341876" y="1057658"/>
        <a:ext cx="4325128" cy="532758"/>
      </dsp:txXfrm>
    </dsp:sp>
    <dsp:sp modelId="{0AB79DA9-07A9-4A26-A0C8-16D5295837DE}">
      <dsp:nvSpPr>
        <dsp:cNvPr id="0" name=""/>
        <dsp:cNvSpPr/>
      </dsp:nvSpPr>
      <dsp:spPr>
        <a:xfrm>
          <a:off x="0" y="2231237"/>
          <a:ext cx="62611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BC35FFB-F8D7-4011-BE79-9DCBE76B2A19}">
      <dsp:nvSpPr>
        <dsp:cNvPr id="0" name=""/>
        <dsp:cNvSpPr/>
      </dsp:nvSpPr>
      <dsp:spPr>
        <a:xfrm>
          <a:off x="313055" y="1936037"/>
          <a:ext cx="4382770" cy="5904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658" tIns="0" rIns="165658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000" kern="1200"/>
            <a:t>Време</a:t>
          </a:r>
          <a:endParaRPr lang="en-US" sz="2000" kern="1200"/>
        </a:p>
      </dsp:txBody>
      <dsp:txXfrm>
        <a:off x="341876" y="1964858"/>
        <a:ext cx="4325128" cy="532758"/>
      </dsp:txXfrm>
    </dsp:sp>
    <dsp:sp modelId="{DBA077D8-8BDF-4BC6-96A0-C53851FE5538}">
      <dsp:nvSpPr>
        <dsp:cNvPr id="0" name=""/>
        <dsp:cNvSpPr/>
      </dsp:nvSpPr>
      <dsp:spPr>
        <a:xfrm>
          <a:off x="0" y="3138437"/>
          <a:ext cx="62611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8520B89-DDDD-4C46-B899-FCFB4D9C3F29}">
      <dsp:nvSpPr>
        <dsp:cNvPr id="0" name=""/>
        <dsp:cNvSpPr/>
      </dsp:nvSpPr>
      <dsp:spPr>
        <a:xfrm>
          <a:off x="313055" y="2843237"/>
          <a:ext cx="4382770" cy="5904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658" tIns="0" rIns="165658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000" kern="1200"/>
            <a:t>Спрежение</a:t>
          </a:r>
          <a:endParaRPr lang="en-US" sz="2000" kern="1200"/>
        </a:p>
      </dsp:txBody>
      <dsp:txXfrm>
        <a:off x="341876" y="2872058"/>
        <a:ext cx="4325128" cy="532758"/>
      </dsp:txXfrm>
    </dsp:sp>
    <dsp:sp modelId="{9941B00A-72B7-47CE-9BFF-7BD296FB4ACC}">
      <dsp:nvSpPr>
        <dsp:cNvPr id="0" name=""/>
        <dsp:cNvSpPr/>
      </dsp:nvSpPr>
      <dsp:spPr>
        <a:xfrm>
          <a:off x="0" y="4045637"/>
          <a:ext cx="62611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DD8B86B-2F8F-4812-B036-47EB76E1DFF4}">
      <dsp:nvSpPr>
        <dsp:cNvPr id="0" name=""/>
        <dsp:cNvSpPr/>
      </dsp:nvSpPr>
      <dsp:spPr>
        <a:xfrm>
          <a:off x="313055" y="3750437"/>
          <a:ext cx="4382770" cy="59040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658" tIns="0" rIns="165658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000" kern="1200"/>
            <a:t>Наклонение</a:t>
          </a:r>
          <a:endParaRPr lang="en-US" sz="2000" kern="1200"/>
        </a:p>
      </dsp:txBody>
      <dsp:txXfrm>
        <a:off x="341876" y="3779258"/>
        <a:ext cx="4325128" cy="532758"/>
      </dsp:txXfrm>
    </dsp:sp>
    <dsp:sp modelId="{8CF9887A-7130-4F1A-981C-25A07D5DD482}">
      <dsp:nvSpPr>
        <dsp:cNvPr id="0" name=""/>
        <dsp:cNvSpPr/>
      </dsp:nvSpPr>
      <dsp:spPr>
        <a:xfrm>
          <a:off x="0" y="4952837"/>
          <a:ext cx="62611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7B4EFE0-A865-4DC3-87C7-1C2732C07754}">
      <dsp:nvSpPr>
        <dsp:cNvPr id="0" name=""/>
        <dsp:cNvSpPr/>
      </dsp:nvSpPr>
      <dsp:spPr>
        <a:xfrm>
          <a:off x="313055" y="4657637"/>
          <a:ext cx="4382770" cy="5904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5658" tIns="0" rIns="165658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000" kern="1200"/>
            <a:t>Залог</a:t>
          </a:r>
          <a:endParaRPr lang="en-US" sz="2000" kern="1200"/>
        </a:p>
      </dsp:txBody>
      <dsp:txXfrm>
        <a:off x="341876" y="4686458"/>
        <a:ext cx="4325128" cy="5327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E3410E-A356-416A-B078-78D78E08757E}">
      <dsp:nvSpPr>
        <dsp:cNvPr id="0" name=""/>
        <dsp:cNvSpPr/>
      </dsp:nvSpPr>
      <dsp:spPr>
        <a:xfrm>
          <a:off x="1322" y="81131"/>
          <a:ext cx="4640570" cy="29467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5149616-C925-4013-BE75-FA89AF663C99}">
      <dsp:nvSpPr>
        <dsp:cNvPr id="0" name=""/>
        <dsp:cNvSpPr/>
      </dsp:nvSpPr>
      <dsp:spPr>
        <a:xfrm>
          <a:off x="516940" y="570969"/>
          <a:ext cx="4640570" cy="29467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800" kern="1200"/>
            <a:t>От текста извадете глаголните форми и им направете морфологичен разбор.</a:t>
          </a:r>
          <a:endParaRPr lang="en-US" sz="1800" kern="1200"/>
        </a:p>
      </dsp:txBody>
      <dsp:txXfrm>
        <a:off x="603248" y="657277"/>
        <a:ext cx="4467954" cy="2774145"/>
      </dsp:txXfrm>
    </dsp:sp>
    <dsp:sp modelId="{2D268771-2D25-46CE-B3B4-747744E9B6EB}">
      <dsp:nvSpPr>
        <dsp:cNvPr id="0" name=""/>
        <dsp:cNvSpPr/>
      </dsp:nvSpPr>
      <dsp:spPr>
        <a:xfrm>
          <a:off x="5673129" y="81131"/>
          <a:ext cx="4640570" cy="29467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61FBCB3-0FCF-46AD-9B0B-B7564BEB9407}">
      <dsp:nvSpPr>
        <dsp:cNvPr id="0" name=""/>
        <dsp:cNvSpPr/>
      </dsp:nvSpPr>
      <dsp:spPr>
        <a:xfrm>
          <a:off x="6188748" y="570969"/>
          <a:ext cx="4640570" cy="29467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1800" kern="1200"/>
            <a:t>Петвековно робство ляга над родината, но националният дух и самосъзнание са съхранени. Сред воплите на народната мъка бликва чистият меден глас на кавала, най-българския от народните инструменти, понесъл в нежната си мелодичност съкровените мечти за свобода. Заражда се зов за борба. Народът въстава, но свободата не идва лесно.</a:t>
          </a:r>
          <a:endParaRPr lang="en-US" sz="1800" kern="1200"/>
        </a:p>
      </dsp:txBody>
      <dsp:txXfrm>
        <a:off x="6275056" y="657277"/>
        <a:ext cx="4467954" cy="277414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89B01C-7589-4A38-A5F9-1F77B6797506}">
      <dsp:nvSpPr>
        <dsp:cNvPr id="0" name=""/>
        <dsp:cNvSpPr/>
      </dsp:nvSpPr>
      <dsp:spPr>
        <a:xfrm>
          <a:off x="1322" y="81131"/>
          <a:ext cx="4640570" cy="29467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8AC0FFC-FA89-4D0A-8DE4-7B0D27E1D810}">
      <dsp:nvSpPr>
        <dsp:cNvPr id="0" name=""/>
        <dsp:cNvSpPr/>
      </dsp:nvSpPr>
      <dsp:spPr>
        <a:xfrm>
          <a:off x="516940" y="570969"/>
          <a:ext cx="4640570" cy="29467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100" kern="1200" dirty="0"/>
            <a:t>В първото изречение чрез глаголите </a:t>
          </a:r>
          <a:r>
            <a:rPr lang="bg-BG" sz="2100" kern="1200" dirty="0">
              <a:solidFill>
                <a:srgbClr val="FF0000"/>
              </a:solidFill>
            </a:rPr>
            <a:t>погледна</a:t>
          </a:r>
          <a:r>
            <a:rPr lang="bg-BG" sz="2100" kern="1200" dirty="0"/>
            <a:t> и </a:t>
          </a:r>
          <a:r>
            <a:rPr lang="bg-BG" sz="2100" kern="1200" dirty="0">
              <a:solidFill>
                <a:srgbClr val="FF0000"/>
              </a:solidFill>
            </a:rPr>
            <a:t>застана </a:t>
          </a:r>
          <a:r>
            <a:rPr lang="bg-BG" sz="2100" kern="1200" dirty="0"/>
            <a:t>действията на героинята се представят като цялост. Глаголите имат </a:t>
          </a:r>
          <a:r>
            <a:rPr lang="bg-BG" sz="2100" kern="1200" dirty="0">
              <a:solidFill>
                <a:srgbClr val="FF0000"/>
              </a:solidFill>
            </a:rPr>
            <a:t>несамостойно сегашно време – основните им форми са (да) погледна и (да) застана. </a:t>
          </a:r>
          <a:endParaRPr lang="en-US" sz="2100" kern="1200" dirty="0">
            <a:solidFill>
              <a:srgbClr val="FF0000"/>
            </a:solidFill>
          </a:endParaRPr>
        </a:p>
      </dsp:txBody>
      <dsp:txXfrm>
        <a:off x="603248" y="657277"/>
        <a:ext cx="4467954" cy="2774145"/>
      </dsp:txXfrm>
    </dsp:sp>
    <dsp:sp modelId="{46E61EFB-D4A3-439A-A2EC-4C309D90231B}">
      <dsp:nvSpPr>
        <dsp:cNvPr id="0" name=""/>
        <dsp:cNvSpPr/>
      </dsp:nvSpPr>
      <dsp:spPr>
        <a:xfrm>
          <a:off x="5673129" y="81131"/>
          <a:ext cx="4640570" cy="29467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E57FA27-A204-4C38-810A-A6367AA635A3}">
      <dsp:nvSpPr>
        <dsp:cNvPr id="0" name=""/>
        <dsp:cNvSpPr/>
      </dsp:nvSpPr>
      <dsp:spPr>
        <a:xfrm>
          <a:off x="6188748" y="570969"/>
          <a:ext cx="4640570" cy="29467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100" kern="1200" dirty="0"/>
            <a:t>Глаголите от второто изречение – </a:t>
          </a:r>
          <a:r>
            <a:rPr lang="bg-BG" sz="2100" kern="1200" dirty="0">
              <a:solidFill>
                <a:srgbClr val="FF0000"/>
              </a:solidFill>
            </a:rPr>
            <a:t>усилва се </a:t>
          </a:r>
          <a:r>
            <a:rPr lang="bg-BG" sz="2100" kern="1200" dirty="0"/>
            <a:t>и </a:t>
          </a:r>
          <a:r>
            <a:rPr lang="bg-BG" sz="2100" kern="1200" dirty="0">
              <a:solidFill>
                <a:srgbClr val="FF0000"/>
              </a:solidFill>
            </a:rPr>
            <a:t>навлизат</a:t>
          </a:r>
          <a:r>
            <a:rPr lang="bg-BG" sz="2100" kern="1200" dirty="0"/>
            <a:t>, представят действия в процеса на извършването, действията не са изчерпани, т.е. не са доведени до тяхното приключване. Глаголите имат </a:t>
          </a:r>
          <a:r>
            <a:rPr lang="bg-BG" sz="2100" kern="1200" dirty="0">
              <a:solidFill>
                <a:srgbClr val="FF0000"/>
              </a:solidFill>
            </a:rPr>
            <a:t>самостойно сегашно време- основните им форми са усилвам се и навлизам.</a:t>
          </a:r>
          <a:endParaRPr lang="en-US" sz="2100" kern="1200" dirty="0">
            <a:solidFill>
              <a:srgbClr val="FF0000"/>
            </a:solidFill>
          </a:endParaRPr>
        </a:p>
      </dsp:txBody>
      <dsp:txXfrm>
        <a:off x="6275056" y="657277"/>
        <a:ext cx="4467954" cy="277414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F229D9-8688-4469-AD00-61C3A18CA2B4}">
      <dsp:nvSpPr>
        <dsp:cNvPr id="0" name=""/>
        <dsp:cNvSpPr/>
      </dsp:nvSpPr>
      <dsp:spPr>
        <a:xfrm>
          <a:off x="0" y="0"/>
          <a:ext cx="5321935" cy="16735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300" kern="1200"/>
            <a:t>Вид на глагола- признак на глагола, който показва как протича глаголното действие:</a:t>
          </a:r>
          <a:endParaRPr lang="en-US" sz="2300" kern="1200"/>
        </a:p>
      </dsp:txBody>
      <dsp:txXfrm>
        <a:off x="49016" y="49016"/>
        <a:ext cx="3516052" cy="1575510"/>
      </dsp:txXfrm>
    </dsp:sp>
    <dsp:sp modelId="{9E8043D1-9408-4645-A783-D19770601963}">
      <dsp:nvSpPr>
        <dsp:cNvPr id="0" name=""/>
        <dsp:cNvSpPr/>
      </dsp:nvSpPr>
      <dsp:spPr>
        <a:xfrm>
          <a:off x="469582" y="1952466"/>
          <a:ext cx="5321935" cy="16735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300" kern="1200"/>
            <a:t>С глаголи от свършен вид действието се представя като цялост;</a:t>
          </a:r>
          <a:endParaRPr lang="en-US" sz="2300" kern="1200"/>
        </a:p>
      </dsp:txBody>
      <dsp:txXfrm>
        <a:off x="518598" y="2001482"/>
        <a:ext cx="3666517" cy="1575510"/>
      </dsp:txXfrm>
    </dsp:sp>
    <dsp:sp modelId="{0C4CBAB9-AD6B-418E-B006-DC647A24B56B}">
      <dsp:nvSpPr>
        <dsp:cNvPr id="0" name=""/>
        <dsp:cNvSpPr/>
      </dsp:nvSpPr>
      <dsp:spPr>
        <a:xfrm>
          <a:off x="939164" y="3904932"/>
          <a:ext cx="5321935" cy="16735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300" kern="1200"/>
            <a:t>С глаголи от несвършен вид действието се представя в развитие, като процес.</a:t>
          </a:r>
          <a:endParaRPr lang="en-US" sz="2300" kern="1200"/>
        </a:p>
      </dsp:txBody>
      <dsp:txXfrm>
        <a:off x="988180" y="3953948"/>
        <a:ext cx="3666517" cy="1575510"/>
      </dsp:txXfrm>
    </dsp:sp>
    <dsp:sp modelId="{44C636D7-0803-4D39-B8CD-4139400E629C}">
      <dsp:nvSpPr>
        <dsp:cNvPr id="0" name=""/>
        <dsp:cNvSpPr/>
      </dsp:nvSpPr>
      <dsp:spPr>
        <a:xfrm>
          <a:off x="4234132" y="1269103"/>
          <a:ext cx="1087802" cy="1087802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4478887" y="1269103"/>
        <a:ext cx="598292" cy="818571"/>
      </dsp:txXfrm>
    </dsp:sp>
    <dsp:sp modelId="{CAA4DC09-F379-42DD-A945-FF4E3A0ABFE0}">
      <dsp:nvSpPr>
        <dsp:cNvPr id="0" name=""/>
        <dsp:cNvSpPr/>
      </dsp:nvSpPr>
      <dsp:spPr>
        <a:xfrm>
          <a:off x="4703714" y="3210412"/>
          <a:ext cx="1087802" cy="1087802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4948469" y="3210412"/>
        <a:ext cx="598292" cy="81857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DA268C-F1EF-4BA3-89CF-B50B20789E7A}">
      <dsp:nvSpPr>
        <dsp:cNvPr id="0" name=""/>
        <dsp:cNvSpPr/>
      </dsp:nvSpPr>
      <dsp:spPr>
        <a:xfrm>
          <a:off x="0" y="96797"/>
          <a:ext cx="6261100" cy="265355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700" kern="1200"/>
            <a:t>Глаголите от свършен вид посочват еднократно извършено действие или представят действието в неговия цялостен завършен вид: събудя, зашия, дам, излея, размисля, изживея</a:t>
          </a:r>
          <a:endParaRPr lang="en-US" sz="2700" kern="1200"/>
        </a:p>
      </dsp:txBody>
      <dsp:txXfrm>
        <a:off x="129536" y="226333"/>
        <a:ext cx="6002028" cy="2394487"/>
      </dsp:txXfrm>
    </dsp:sp>
    <dsp:sp modelId="{6A935457-F950-400B-B56C-B7B005E45756}">
      <dsp:nvSpPr>
        <dsp:cNvPr id="0" name=""/>
        <dsp:cNvSpPr/>
      </dsp:nvSpPr>
      <dsp:spPr>
        <a:xfrm>
          <a:off x="0" y="2828117"/>
          <a:ext cx="6261100" cy="2653559"/>
        </a:xfrm>
        <a:prstGeom prst="roundRect">
          <a:avLst/>
        </a:prstGeom>
        <a:gradFill rotWithShape="0">
          <a:gsLst>
            <a:gs pos="0">
              <a:schemeClr val="accent2">
                <a:hueOff val="-1358492"/>
                <a:satOff val="19059"/>
                <a:lumOff val="3921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-1358492"/>
                <a:satOff val="19059"/>
                <a:lumOff val="3921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-1358492"/>
                <a:satOff val="19059"/>
                <a:lumOff val="3921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700" kern="1200"/>
            <a:t>В много случаи глаголите от свършен вид не се използват самостоятелно, а се включват в да-конструкции след спомагателен или друг глагол: реших да тръгна, искам да закуся, трябва да седна</a:t>
          </a:r>
          <a:endParaRPr lang="en-US" sz="2700" kern="1200"/>
        </a:p>
      </dsp:txBody>
      <dsp:txXfrm>
        <a:off x="129536" y="2957653"/>
        <a:ext cx="6002028" cy="23944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0307-B85C-446A-8EF0-0407D435D787}" type="datetimeFigureOut">
              <a:rPr lang="en-US" smtClean="0"/>
              <a:t>10/27/2021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311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E7-95FA-4FC4-9EC5-DDBFA8DC7417}" type="datetimeFigureOut">
              <a:rPr lang="en-US" smtClean="0"/>
              <a:t>10/27/2021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0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лавие и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87F2-A784-4F72-BB57-0E9EACDE722E}" type="datetimeFigureOut">
              <a:rPr lang="en-US" smtClean="0"/>
              <a:t>10/27/2021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3843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D51E-4B19-444E-85C0-DBD7EB6263F4}" type="datetimeFigureOut">
              <a:rPr lang="en-US" smtClean="0"/>
              <a:t>10/27/2021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990622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ичка с им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55A-4AD5-4D3E-9A0A-689DA3BA976C}" type="datetimeFigureOut">
              <a:rPr lang="en-US" smtClean="0"/>
              <a:t>10/27/2021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8215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AD15-87AC-45B2-9EE5-8D165AF83CD7}" type="datetimeFigureOut">
              <a:rPr lang="en-US" smtClean="0"/>
              <a:t>10/27/2021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0260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и с карти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bg-BG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bg-BG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bg-BG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0CCD-F0D6-4CC2-A4C8-2D7D0D875F02}" type="datetimeFigureOut">
              <a:rPr lang="en-US" smtClean="0"/>
              <a:t>10/27/2021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2857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smtClean="0"/>
              <a:t>10/27/2021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8421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47B1BF-4039-460D-A637-65428CBD720E}" type="datetimeFigureOut">
              <a:rPr lang="en-US" smtClean="0"/>
              <a:t>10/27/2021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278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CE-9343-4EBE-B5CA-AEA240A1DC53}" type="datetimeFigureOut">
              <a:rPr lang="en-US" smtClean="0"/>
              <a:t>10/27/2021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476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разд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F7B-89C5-4DF7-A309-6263220147D4}" type="datetimeFigureOut">
              <a:rPr lang="en-US" smtClean="0"/>
              <a:t>10/27/2021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35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smtClean="0"/>
              <a:t>10/27/2021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452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smtClean="0"/>
              <a:t>10/27/2021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534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smtClean="0"/>
              <a:t>10/27/2021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881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smtClean="0"/>
              <a:t>10/27/2021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005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smtClean="0"/>
              <a:t>10/27/2021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703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A0EA-7DC7-4964-BB97-B173EF3B859A}" type="datetimeFigureOut">
              <a:rPr lang="en-US" smtClean="0"/>
              <a:t>10/27/2021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794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2CC-F3D9-41D4-BCE4-C208E61A3F31}" type="datetimeFigureOut">
              <a:rPr lang="en-US" smtClean="0"/>
              <a:t>10/27/2021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1385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587BEE96-AEC5-463E-8C82-B3A435229E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/>
              <a:t>Вид на глагола</a:t>
            </a:r>
          </a:p>
        </p:txBody>
      </p:sp>
      <p:sp>
        <p:nvSpPr>
          <p:cNvPr id="3" name="Подзаглавие 2">
            <a:extLst>
              <a:ext uri="{FF2B5EF4-FFF2-40B4-BE49-F238E27FC236}">
                <a16:creationId xmlns:a16="http://schemas.microsoft.com/office/drawing/2014/main" id="{47D568BD-B01D-46A3-B90E-28E07AE252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g-BG" dirty="0"/>
              <a:t>Свършен и несвършен вид</a:t>
            </a:r>
          </a:p>
        </p:txBody>
      </p:sp>
    </p:spTree>
    <p:extLst>
      <p:ext uri="{BB962C8B-B14F-4D97-AF65-F5344CB8AC3E}">
        <p14:creationId xmlns:p14="http://schemas.microsoft.com/office/powerpoint/2010/main" val="5151061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FF76EE0C-F394-4DD3-9ABE-91C30A53E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Как да </a:t>
            </a:r>
            <a:r>
              <a:rPr lang="ru-RU" dirty="0" err="1"/>
              <a:t>различаваме</a:t>
            </a:r>
            <a:r>
              <a:rPr lang="ru-RU" dirty="0"/>
              <a:t> </a:t>
            </a:r>
            <a:r>
              <a:rPr lang="ru-RU" dirty="0" err="1"/>
              <a:t>свършен</a:t>
            </a:r>
            <a:r>
              <a:rPr lang="ru-RU" dirty="0"/>
              <a:t> от </a:t>
            </a:r>
            <a:r>
              <a:rPr lang="ru-RU" dirty="0" err="1"/>
              <a:t>несвършен</a:t>
            </a:r>
            <a:r>
              <a:rPr lang="ru-RU" dirty="0"/>
              <a:t> вид?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E39C62BB-04BC-45AE-B66E-BA55793320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/>
              <a:t>Често, понякога, </a:t>
            </a:r>
          </a:p>
          <a:p>
            <a:pPr marL="0" indent="0">
              <a:buNone/>
            </a:pPr>
            <a:r>
              <a:rPr lang="bg-BG" dirty="0"/>
              <a:t>винаги седна-</a:t>
            </a:r>
          </a:p>
          <a:p>
            <a:pPr marL="0" indent="0">
              <a:buNone/>
            </a:pPr>
            <a:r>
              <a:rPr lang="bg-BG" dirty="0">
                <a:solidFill>
                  <a:srgbClr val="FF0000"/>
                </a:solidFill>
              </a:rPr>
              <a:t>не се съчетават</a:t>
            </a:r>
          </a:p>
          <a:p>
            <a:pPr marL="0" indent="0">
              <a:buNone/>
            </a:pPr>
            <a:r>
              <a:rPr lang="bg-BG" dirty="0"/>
              <a:t>Седна – няма форми</a:t>
            </a:r>
          </a:p>
          <a:p>
            <a:pPr marL="0" indent="0">
              <a:buNone/>
            </a:pPr>
            <a:r>
              <a:rPr lang="bg-BG" dirty="0"/>
              <a:t> </a:t>
            </a:r>
            <a:r>
              <a:rPr lang="bg-BG" dirty="0" err="1"/>
              <a:t>седнещ</a:t>
            </a:r>
            <a:r>
              <a:rPr lang="bg-BG" dirty="0"/>
              <a:t>, </a:t>
            </a:r>
            <a:r>
              <a:rPr lang="bg-BG" dirty="0" err="1"/>
              <a:t>седнеща</a:t>
            </a:r>
            <a:r>
              <a:rPr lang="bg-BG" dirty="0"/>
              <a:t>,…                         седна е от свършен вид</a:t>
            </a:r>
          </a:p>
          <a:p>
            <a:pPr marL="0" indent="0">
              <a:buNone/>
            </a:pPr>
            <a:r>
              <a:rPr lang="bg-BG" dirty="0"/>
              <a:t>Седна-няма форма </a:t>
            </a:r>
            <a:r>
              <a:rPr lang="bg-BG" dirty="0" err="1"/>
              <a:t>седнейки</a:t>
            </a:r>
            <a:endParaRPr lang="bg-BG" dirty="0"/>
          </a:p>
        </p:txBody>
      </p:sp>
      <p:sp>
        <p:nvSpPr>
          <p:cNvPr id="4" name="Дясна фигурна скоба 3">
            <a:extLst>
              <a:ext uri="{FF2B5EF4-FFF2-40B4-BE49-F238E27FC236}">
                <a16:creationId xmlns:a16="http://schemas.microsoft.com/office/drawing/2014/main" id="{78E72062-EE60-4A86-BD69-8684AC77F082}"/>
              </a:ext>
            </a:extLst>
          </p:cNvPr>
          <p:cNvSpPr/>
          <p:nvPr/>
        </p:nvSpPr>
        <p:spPr>
          <a:xfrm>
            <a:off x="4965700" y="2489200"/>
            <a:ext cx="1892300" cy="2311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  <a:scene3d>
              <a:camera prst="isometricOffAxis2Left"/>
              <a:lightRig rig="threePt" dir="t"/>
            </a:scene3d>
          </a:bodyPr>
          <a:lstStyle/>
          <a:p>
            <a:pPr algn="ctr"/>
            <a:endParaRPr lang="bg-BG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5287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B02B6BCA-0C68-4DBE-90A8-7995D9482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656472"/>
          </a:xfrm>
        </p:spPr>
        <p:txBody>
          <a:bodyPr/>
          <a:lstStyle/>
          <a:p>
            <a:r>
              <a:rPr lang="bg-BG" dirty="0"/>
              <a:t>Да упражним: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F3D560D0-2799-4A6D-BD25-784B76B08C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1968500"/>
            <a:ext cx="10597279" cy="4686300"/>
          </a:xfrm>
        </p:spPr>
        <p:txBody>
          <a:bodyPr>
            <a:normAutofit/>
          </a:bodyPr>
          <a:lstStyle/>
          <a:p>
            <a:r>
              <a:rPr lang="bg-BG" dirty="0"/>
              <a:t>От глаголите образувайте сег. деят. причастие и деепричастие и определете вида на глаголите.</a:t>
            </a:r>
          </a:p>
          <a:p>
            <a:pPr marL="0" indent="0">
              <a:buNone/>
            </a:pPr>
            <a:r>
              <a:rPr lang="bg-BG" dirty="0"/>
              <a:t>Дам</a:t>
            </a:r>
          </a:p>
          <a:p>
            <a:pPr marL="0" indent="0">
              <a:buNone/>
            </a:pPr>
            <a:r>
              <a:rPr lang="bg-BG" dirty="0"/>
              <a:t>Давам</a:t>
            </a:r>
          </a:p>
          <a:p>
            <a:pPr marL="0" indent="0">
              <a:buNone/>
            </a:pPr>
            <a:r>
              <a:rPr lang="bg-BG" dirty="0"/>
              <a:t>Вадя</a:t>
            </a:r>
          </a:p>
          <a:p>
            <a:pPr marL="0" indent="0">
              <a:buNone/>
            </a:pPr>
            <a:r>
              <a:rPr lang="bg-BG" dirty="0"/>
              <a:t>Извадя</a:t>
            </a:r>
          </a:p>
          <a:p>
            <a:pPr marL="0" indent="0">
              <a:buNone/>
            </a:pPr>
            <a:r>
              <a:rPr lang="bg-BG" dirty="0"/>
              <a:t>Набера</a:t>
            </a:r>
          </a:p>
          <a:p>
            <a:pPr marL="0" indent="0">
              <a:buNone/>
            </a:pPr>
            <a:r>
              <a:rPr lang="bg-BG" dirty="0"/>
              <a:t>Набирам</a:t>
            </a:r>
          </a:p>
          <a:p>
            <a:pPr marL="0" indent="0">
              <a:buNone/>
            </a:pPr>
            <a:r>
              <a:rPr lang="bg-BG" dirty="0"/>
              <a:t>Вземам</a:t>
            </a:r>
          </a:p>
          <a:p>
            <a:pPr marL="0" indent="0">
              <a:buNone/>
            </a:pPr>
            <a:r>
              <a:rPr lang="bg-BG" dirty="0"/>
              <a:t>Взема</a:t>
            </a:r>
          </a:p>
        </p:txBody>
      </p:sp>
      <p:sp>
        <p:nvSpPr>
          <p:cNvPr id="4" name="Блоксхема: съединение 3">
            <a:extLst>
              <a:ext uri="{FF2B5EF4-FFF2-40B4-BE49-F238E27FC236}">
                <a16:creationId xmlns:a16="http://schemas.microsoft.com/office/drawing/2014/main" id="{1AB53069-EE6A-4246-848A-CD64651F5A29}"/>
              </a:ext>
            </a:extLst>
          </p:cNvPr>
          <p:cNvSpPr/>
          <p:nvPr/>
        </p:nvSpPr>
        <p:spPr>
          <a:xfrm>
            <a:off x="2882900" y="2971800"/>
            <a:ext cx="3403600" cy="3454400"/>
          </a:xfrm>
          <a:prstGeom prst="flowChartConnector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минавам</a:t>
            </a:r>
            <a:r>
              <a:rPr lang="ru-RU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- </a:t>
            </a:r>
            <a:r>
              <a:rPr lang="ru-RU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минаващ</a:t>
            </a:r>
            <a:r>
              <a:rPr lang="ru-RU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, </a:t>
            </a:r>
            <a:r>
              <a:rPr lang="ru-RU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минавайки</a:t>
            </a:r>
            <a:r>
              <a:rPr lang="ru-RU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– </a:t>
            </a:r>
            <a:r>
              <a:rPr lang="ru-RU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образуват</a:t>
            </a:r>
            <a:r>
              <a:rPr lang="ru-RU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се </a:t>
            </a:r>
            <a:r>
              <a:rPr lang="ru-RU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граматично</a:t>
            </a:r>
            <a:r>
              <a:rPr lang="ru-RU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ru-RU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правилни</a:t>
            </a:r>
            <a:r>
              <a:rPr lang="ru-RU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ru-RU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форми</a:t>
            </a:r>
            <a:r>
              <a:rPr lang="ru-RU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, </a:t>
            </a:r>
            <a:r>
              <a:rPr lang="ru-RU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следователно</a:t>
            </a:r>
            <a:r>
              <a:rPr lang="ru-RU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ru-RU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глаголът</a:t>
            </a:r>
            <a:r>
              <a:rPr lang="ru-RU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е от НЕСВЪРШЕН ВИД</a:t>
            </a:r>
          </a:p>
        </p:txBody>
      </p:sp>
      <p:sp>
        <p:nvSpPr>
          <p:cNvPr id="6" name="Блоксхема: съединение 5">
            <a:extLst>
              <a:ext uri="{FF2B5EF4-FFF2-40B4-BE49-F238E27FC236}">
                <a16:creationId xmlns:a16="http://schemas.microsoft.com/office/drawing/2014/main" id="{8C82C70A-57CF-40A6-8CEF-8EB27826A8BF}"/>
              </a:ext>
            </a:extLst>
          </p:cNvPr>
          <p:cNvSpPr/>
          <p:nvPr/>
        </p:nvSpPr>
        <p:spPr>
          <a:xfrm>
            <a:off x="7912100" y="2971800"/>
            <a:ext cx="3403600" cy="3454400"/>
          </a:xfrm>
          <a:prstGeom prst="flowChartConnector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мина – </a:t>
            </a:r>
            <a:r>
              <a:rPr lang="ru-RU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минещ</a:t>
            </a:r>
            <a:r>
              <a:rPr lang="ru-RU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, </a:t>
            </a:r>
            <a:r>
              <a:rPr lang="ru-RU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минейки</a:t>
            </a:r>
            <a:r>
              <a:rPr lang="ru-RU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– не </a:t>
            </a:r>
            <a:r>
              <a:rPr lang="ru-RU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могат</a:t>
            </a:r>
            <a:r>
              <a:rPr lang="ru-RU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да се </a:t>
            </a:r>
            <a:r>
              <a:rPr lang="ru-RU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образуват</a:t>
            </a:r>
            <a:r>
              <a:rPr lang="ru-RU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ru-RU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граматично</a:t>
            </a:r>
            <a:r>
              <a:rPr lang="ru-RU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ru-RU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правилни</a:t>
            </a:r>
            <a:r>
              <a:rPr lang="ru-RU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ru-RU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форми</a:t>
            </a:r>
            <a:r>
              <a:rPr lang="ru-RU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, </a:t>
            </a:r>
            <a:r>
              <a:rPr lang="ru-RU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следователно</a:t>
            </a:r>
            <a:r>
              <a:rPr lang="ru-RU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ru-RU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глаголът</a:t>
            </a:r>
            <a:r>
              <a:rPr lang="ru-RU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е от СВЪРШЕН ВИД</a:t>
            </a:r>
          </a:p>
        </p:txBody>
      </p:sp>
    </p:spTree>
    <p:extLst>
      <p:ext uri="{BB962C8B-B14F-4D97-AF65-F5344CB8AC3E}">
        <p14:creationId xmlns:p14="http://schemas.microsoft.com/office/powerpoint/2010/main" val="2054757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F80DE4C-0C31-4F4F-BA78-30C6E52FDE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799E698-FF9B-4101-95EF-59189E5D0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0663CEEF-E862-497E-8B58-D5FC7B598A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F62DE490-9B76-4FCB-B722-75055E30A0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668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F238B29C-0945-4ED7-825C-2662C69577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67BD32FC-C53F-4EA0-8B39-621A54570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2063262"/>
            <a:ext cx="3739279" cy="2661052"/>
          </a:xfrm>
        </p:spPr>
        <p:txBody>
          <a:bodyPr>
            <a:normAutofit/>
          </a:bodyPr>
          <a:lstStyle/>
          <a:p>
            <a:pPr algn="r"/>
            <a:r>
              <a:rPr lang="bg-BG" sz="4400"/>
              <a:t>Граматични признаци на глагола</a:t>
            </a:r>
          </a:p>
        </p:txBody>
      </p:sp>
      <p:graphicFrame>
        <p:nvGraphicFramePr>
          <p:cNvPr id="5" name="Контейнер за съдържание 2">
            <a:extLst>
              <a:ext uri="{FF2B5EF4-FFF2-40B4-BE49-F238E27FC236}">
                <a16:creationId xmlns:a16="http://schemas.microsoft.com/office/drawing/2014/main" id="{121C724A-D9D1-407A-93A6-0AFF626A9B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7799439"/>
              </p:ext>
            </p:extLst>
          </p:nvPr>
        </p:nvGraphicFramePr>
        <p:xfrm>
          <a:off x="5284788" y="639763"/>
          <a:ext cx="6261100" cy="5578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445688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ED00987A-3BCA-4509-B869-19810C5AB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>
            <a:normAutofit/>
          </a:bodyPr>
          <a:lstStyle/>
          <a:p>
            <a:r>
              <a:rPr lang="bg-BG"/>
              <a:t>Морфологичен разбор</a:t>
            </a:r>
            <a:endParaRPr lang="bg-BG" dirty="0"/>
          </a:p>
        </p:txBody>
      </p:sp>
      <p:graphicFrame>
        <p:nvGraphicFramePr>
          <p:cNvPr id="5" name="Контейнер за съдържание 2">
            <a:extLst>
              <a:ext uri="{FF2B5EF4-FFF2-40B4-BE49-F238E27FC236}">
                <a16:creationId xmlns:a16="http://schemas.microsoft.com/office/drawing/2014/main" id="{DF5A609A-1BA3-4BCB-A2B5-2D03BA9DF4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5733081"/>
              </p:ext>
            </p:extLst>
          </p:nvPr>
        </p:nvGraphicFramePr>
        <p:xfrm>
          <a:off x="681037" y="2336800"/>
          <a:ext cx="10830641" cy="359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3483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DC0B0EBD-E2C5-4376-B972-97BA86239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Категорията вид на глагола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772CABEA-F181-4290-805D-FD6B1F281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/>
              <a:t>Как са представени действията в следните изречения?</a:t>
            </a:r>
          </a:p>
          <a:p>
            <a:pPr marL="0" indent="0">
              <a:buNone/>
            </a:pPr>
            <a:endParaRPr lang="bg-BG" dirty="0"/>
          </a:p>
          <a:p>
            <a:pPr marL="0" indent="0">
              <a:buNone/>
            </a:pPr>
            <a:r>
              <a:rPr lang="bg-BG" dirty="0"/>
              <a:t>А) Гина </a:t>
            </a:r>
            <a:r>
              <a:rPr lang="bg-BG" dirty="0">
                <a:solidFill>
                  <a:srgbClr val="FF0000"/>
                </a:solidFill>
              </a:rPr>
              <a:t>погледна</a:t>
            </a:r>
            <a:r>
              <a:rPr lang="bg-BG" dirty="0"/>
              <a:t> крадешком неспокойните му очи и </a:t>
            </a:r>
            <a:r>
              <a:rPr lang="bg-BG" dirty="0">
                <a:solidFill>
                  <a:srgbClr val="FF0000"/>
                </a:solidFill>
              </a:rPr>
              <a:t>застана</a:t>
            </a:r>
            <a:r>
              <a:rPr lang="bg-BG" dirty="0"/>
              <a:t> с треперещи ръце пред него. (Фани Попова-Мутафова)</a:t>
            </a:r>
          </a:p>
          <a:p>
            <a:pPr marL="0" indent="0">
              <a:buNone/>
            </a:pPr>
            <a:r>
              <a:rPr lang="bg-BG" dirty="0"/>
              <a:t>Б) Постепенно ритъмът </a:t>
            </a:r>
            <a:r>
              <a:rPr lang="bg-BG" dirty="0">
                <a:solidFill>
                  <a:srgbClr val="FF0000"/>
                </a:solidFill>
              </a:rPr>
              <a:t>се усилва, навлизат </a:t>
            </a:r>
            <a:r>
              <a:rPr lang="bg-BG" dirty="0"/>
              <a:t>нови теми, символизиращи набезите на един или друг неприятел…(из Интернет)</a:t>
            </a:r>
          </a:p>
        </p:txBody>
      </p:sp>
    </p:spTree>
    <p:extLst>
      <p:ext uri="{BB962C8B-B14F-4D97-AF65-F5344CB8AC3E}">
        <p14:creationId xmlns:p14="http://schemas.microsoft.com/office/powerpoint/2010/main" val="3063919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C3B3D2BC-C2BC-4FB4-A93C-714B75B62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>
            <a:normAutofit/>
          </a:bodyPr>
          <a:lstStyle/>
          <a:p>
            <a:r>
              <a:rPr lang="bg-BG" dirty="0"/>
              <a:t>Вид на глагола</a:t>
            </a:r>
          </a:p>
        </p:txBody>
      </p:sp>
      <p:graphicFrame>
        <p:nvGraphicFramePr>
          <p:cNvPr id="5" name="Контейнер за съдържание 2">
            <a:extLst>
              <a:ext uri="{FF2B5EF4-FFF2-40B4-BE49-F238E27FC236}">
                <a16:creationId xmlns:a16="http://schemas.microsoft.com/office/drawing/2014/main" id="{82730267-A9DD-4947-856D-D0179F8DEC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8743362"/>
              </p:ext>
            </p:extLst>
          </p:nvPr>
        </p:nvGraphicFramePr>
        <p:xfrm>
          <a:off x="681037" y="2336800"/>
          <a:ext cx="10830641" cy="359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1275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F80DE4C-0C31-4F4F-BA78-30C6E52FDE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799E698-FF9B-4101-95EF-59189E5D0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0663CEEF-E862-497E-8B58-D5FC7B598A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F62DE490-9B76-4FCB-B722-75055E30A0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668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F238B29C-0945-4ED7-825C-2662C69577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2279F2A0-0A8F-402F-BDCF-6EADC57C5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2063262"/>
            <a:ext cx="3739279" cy="2661052"/>
          </a:xfrm>
        </p:spPr>
        <p:txBody>
          <a:bodyPr>
            <a:normAutofit/>
          </a:bodyPr>
          <a:lstStyle/>
          <a:p>
            <a:pPr algn="r"/>
            <a:r>
              <a:rPr lang="bg-BG" sz="4400"/>
              <a:t>Свършен и несвършен вид</a:t>
            </a:r>
          </a:p>
        </p:txBody>
      </p:sp>
      <p:graphicFrame>
        <p:nvGraphicFramePr>
          <p:cNvPr id="5" name="Контейнер за съдържание 2">
            <a:extLst>
              <a:ext uri="{FF2B5EF4-FFF2-40B4-BE49-F238E27FC236}">
                <a16:creationId xmlns:a16="http://schemas.microsoft.com/office/drawing/2014/main" id="{1B7A419D-061A-4DC1-8CDA-A19AD87BF4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3438105"/>
              </p:ext>
            </p:extLst>
          </p:nvPr>
        </p:nvGraphicFramePr>
        <p:xfrm>
          <a:off x="5284788" y="639763"/>
          <a:ext cx="6261100" cy="5578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122987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F80DE4C-0C31-4F4F-BA78-30C6E52FDE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799E698-FF9B-4101-95EF-59189E5D0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0663CEEF-E862-497E-8B58-D5FC7B598A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F62DE490-9B76-4FCB-B722-75055E30A0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668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F238B29C-0945-4ED7-825C-2662C69577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01F711AC-BF9B-4F1B-89BF-81B2A5DAD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2063262"/>
            <a:ext cx="3739279" cy="2661052"/>
          </a:xfrm>
        </p:spPr>
        <p:txBody>
          <a:bodyPr>
            <a:normAutofit/>
          </a:bodyPr>
          <a:lstStyle/>
          <a:p>
            <a:pPr algn="r"/>
            <a:r>
              <a:rPr lang="bg-BG" sz="4400" dirty="0"/>
              <a:t>Свършен и несвършен вид</a:t>
            </a:r>
          </a:p>
        </p:txBody>
      </p:sp>
      <p:graphicFrame>
        <p:nvGraphicFramePr>
          <p:cNvPr id="5" name="Контейнер за съдържание 2">
            <a:extLst>
              <a:ext uri="{FF2B5EF4-FFF2-40B4-BE49-F238E27FC236}">
                <a16:creationId xmlns:a16="http://schemas.microsoft.com/office/drawing/2014/main" id="{FC169F58-376A-44A9-ACC7-8344783EBD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6038229"/>
              </p:ext>
            </p:extLst>
          </p:nvPr>
        </p:nvGraphicFramePr>
        <p:xfrm>
          <a:off x="5284788" y="639763"/>
          <a:ext cx="6261100" cy="5578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427359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948DC756-D7DB-46AC-B321-7E70F3371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Глаголи от несвършен вид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1CE6F570-F3CE-4490-B022-DFC4F8DEF9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/>
              <a:t>Глаголите от несвършен вид представят действието в неговия незавършен вид (като протичащо действие, с начало без край) или като многократно извършващо се: </a:t>
            </a:r>
            <a:r>
              <a:rPr lang="bg-BG" dirty="0">
                <a:solidFill>
                  <a:srgbClr val="FF0000"/>
                </a:solidFill>
              </a:rPr>
              <a:t>събуждам, зашивам, давам, изливам, изричам, мисля, живея, пея</a:t>
            </a:r>
          </a:p>
          <a:p>
            <a:r>
              <a:rPr lang="bg-BG" dirty="0">
                <a:solidFill>
                  <a:srgbClr val="FF0000"/>
                </a:solidFill>
              </a:rPr>
              <a:t>Глаголите от свършен вид представят действието като еднократно: (да) се събудя, (да) зашия, (да) дам, (да) изрека</a:t>
            </a:r>
          </a:p>
        </p:txBody>
      </p:sp>
    </p:spTree>
    <p:extLst>
      <p:ext uri="{BB962C8B-B14F-4D97-AF65-F5344CB8AC3E}">
        <p14:creationId xmlns:p14="http://schemas.microsoft.com/office/powerpoint/2010/main" val="1855163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D734E8AB-B13B-4153-B6DF-E9AAC2E75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Как да различаваме свършен от несвършен вид?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E484D9C2-2777-47D4-B97E-D65DFEF8C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g-BG" dirty="0"/>
              <a:t>Два начина:</a:t>
            </a:r>
          </a:p>
          <a:p>
            <a:pPr marL="0" indent="0">
              <a:buNone/>
            </a:pPr>
            <a:r>
              <a:rPr lang="bg-BG" dirty="0">
                <a:solidFill>
                  <a:srgbClr val="FF0000"/>
                </a:solidFill>
              </a:rPr>
              <a:t>Първо</a:t>
            </a:r>
            <a:r>
              <a:rPr lang="bg-BG" dirty="0"/>
              <a:t>, ако към глагола можем да прибавим наречията често, понякога, винаги и изразът звучи правилно, то глаголът е от несвършен вид.</a:t>
            </a:r>
          </a:p>
          <a:p>
            <a:pPr marL="0" indent="0">
              <a:buNone/>
            </a:pPr>
            <a:r>
              <a:rPr lang="bg-BG" dirty="0">
                <a:solidFill>
                  <a:srgbClr val="FF0000"/>
                </a:solidFill>
              </a:rPr>
              <a:t>Второ</a:t>
            </a:r>
            <a:r>
              <a:rPr lang="bg-BG" dirty="0"/>
              <a:t>, само глаголите от несвършен вид могат да образуват деепричастия и сегашни деятелни причастия.</a:t>
            </a:r>
          </a:p>
          <a:p>
            <a:pPr marL="0" indent="0">
              <a:buNone/>
            </a:pPr>
            <a:r>
              <a:rPr lang="bg-BG" dirty="0">
                <a:solidFill>
                  <a:srgbClr val="FF0000"/>
                </a:solidFill>
              </a:rPr>
              <a:t>Често, понякога, винаги сядам</a:t>
            </a:r>
          </a:p>
          <a:p>
            <a:pPr marL="0" indent="0">
              <a:buNone/>
            </a:pPr>
            <a:r>
              <a:rPr lang="bg-BG" dirty="0">
                <a:solidFill>
                  <a:srgbClr val="FF0000"/>
                </a:solidFill>
              </a:rPr>
              <a:t>Сядащ, сядаща, сядащо, сядащи            несвършен вид</a:t>
            </a:r>
          </a:p>
          <a:p>
            <a:pPr marL="0" indent="0">
              <a:buNone/>
            </a:pPr>
            <a:r>
              <a:rPr lang="bg-BG" dirty="0">
                <a:solidFill>
                  <a:srgbClr val="FF0000"/>
                </a:solidFill>
              </a:rPr>
              <a:t>Сядам-сядайки</a:t>
            </a:r>
          </a:p>
        </p:txBody>
      </p:sp>
      <p:sp>
        <p:nvSpPr>
          <p:cNvPr id="5" name="Дясна фигурна скоба 4">
            <a:extLst>
              <a:ext uri="{FF2B5EF4-FFF2-40B4-BE49-F238E27FC236}">
                <a16:creationId xmlns:a16="http://schemas.microsoft.com/office/drawing/2014/main" id="{D3A2827D-A6FC-486D-9190-4330A58D722E}"/>
              </a:ext>
            </a:extLst>
          </p:cNvPr>
          <p:cNvSpPr/>
          <p:nvPr/>
        </p:nvSpPr>
        <p:spPr>
          <a:xfrm>
            <a:off x="5600700" y="4559300"/>
            <a:ext cx="685800" cy="12065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  <a:scene3d>
              <a:camera prst="isometricOffAxis2Left"/>
              <a:lightRig rig="threePt" dir="t"/>
            </a:scene3d>
          </a:bodyPr>
          <a:lstStyle/>
          <a:p>
            <a:pPr algn="ctr"/>
            <a:endParaRPr lang="bg-BG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153335"/>
      </p:ext>
    </p:extLst>
  </p:cSld>
  <p:clrMapOvr>
    <a:masterClrMapping/>
  </p:clrMapOvr>
</p:sld>
</file>

<file path=ppt/theme/theme1.xml><?xml version="1.0" encoding="utf-8"?>
<a:theme xmlns:a="http://schemas.openxmlformats.org/drawingml/2006/main" name="Берлин">
  <a:themeElements>
    <a:clrScheme name="Берлин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Берлин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577</Words>
  <Application>Microsoft Office PowerPoint</Application>
  <PresentationFormat>Widescreen</PresentationFormat>
  <Paragraphs>56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Trebuchet MS</vt:lpstr>
      <vt:lpstr>Берлин</vt:lpstr>
      <vt:lpstr>Вид на глагола</vt:lpstr>
      <vt:lpstr>Граматични признаци на глагола</vt:lpstr>
      <vt:lpstr>Морфологичен разбор</vt:lpstr>
      <vt:lpstr>Категорията вид на глагола</vt:lpstr>
      <vt:lpstr>Вид на глагола</vt:lpstr>
      <vt:lpstr>Свършен и несвършен вид</vt:lpstr>
      <vt:lpstr>Свършен и несвършен вид</vt:lpstr>
      <vt:lpstr>Глаголи от несвършен вид</vt:lpstr>
      <vt:lpstr>Как да различаваме свършен от несвършен вид?</vt:lpstr>
      <vt:lpstr>Как да различаваме свършен от несвършен вид?</vt:lpstr>
      <vt:lpstr>Да упражним: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 на глагола</dc:title>
  <dc:creator>Лиляна Джолева</dc:creator>
  <cp:lastModifiedBy>Заприна Г. Глушкова</cp:lastModifiedBy>
  <cp:revision>8</cp:revision>
  <dcterms:created xsi:type="dcterms:W3CDTF">2021-03-11T13:44:02Z</dcterms:created>
  <dcterms:modified xsi:type="dcterms:W3CDTF">2021-10-27T17:53:30Z</dcterms:modified>
</cp:coreProperties>
</file>