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92" r:id="rId5"/>
    <p:sldId id="310" r:id="rId6"/>
    <p:sldId id="311" r:id="rId7"/>
    <p:sldId id="312" r:id="rId8"/>
    <p:sldId id="314" r:id="rId9"/>
    <p:sldId id="313" r:id="rId10"/>
    <p:sldId id="315" r:id="rId11"/>
    <p:sldId id="31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990000"/>
    <a:srgbClr val="800000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19" autoAdjust="0"/>
  </p:normalViewPr>
  <p:slideViewPr>
    <p:cSldViewPr snapToGrid="0">
      <p:cViewPr varScale="1">
        <p:scale>
          <a:sx n="63" d="100"/>
          <a:sy n="63" d="100"/>
        </p:scale>
        <p:origin x="84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2/5/2021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750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318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058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2/5/2021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950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2/5/2021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147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2/5/2021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700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2/5/2021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161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2/5/2021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531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2/5/2021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8086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409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2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EA4E4267-CAF0-4C38-8DC6-CD3B1A9F04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EE3ACC5-126D-4BA4-8B45-7F0B5B839C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384"/>
            <a:ext cx="12192000" cy="6858000"/>
          </a:xfrm>
          <a:prstGeom prst="rect">
            <a:avLst/>
          </a:prstGeom>
          <a:blipFill dpi="0" rotWithShape="1">
            <a:blip r:embed="rId3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B2868F7-FE10-4289-A5BD-90763C7A2F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3866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D94142C-10EE-487C-A327-404FDF358F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6197" y="643464"/>
            <a:ext cx="4143830" cy="556630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F7FAC2D-7A74-4939-A917-A1A5AF935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1587" y="806860"/>
            <a:ext cx="3813048" cy="5239512"/>
          </a:xfrm>
          <a:prstGeom prst="rect">
            <a:avLst/>
          </a:prstGeom>
          <a:noFill/>
          <a:ln w="6350" cap="sq" cmpd="sng" algn="ctr">
            <a:solidFill>
              <a:schemeClr val="bg1"/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D7398C-75E5-4CB0-BA4F-D7D5CF2495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6493" y="1559768"/>
            <a:ext cx="2978281" cy="313537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600" dirty="0">
                <a:solidFill>
                  <a:schemeClr val="bg1"/>
                </a:solidFill>
              </a:rPr>
              <a:t>В 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ru-RU" sz="2600" dirty="0">
                <a:solidFill>
                  <a:schemeClr val="bg1"/>
                </a:solidFill>
              </a:rPr>
              <a:t>часа 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ru-RU" sz="2600" dirty="0">
                <a:solidFill>
                  <a:schemeClr val="bg1"/>
                </a:solidFill>
              </a:rPr>
              <a:t>на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ru-RU" sz="2600" dirty="0">
                <a:solidFill>
                  <a:schemeClr val="bg1"/>
                </a:solidFill>
              </a:rPr>
              <a:t> </a:t>
            </a:r>
            <a:r>
              <a:rPr lang="ru-RU" sz="2600" dirty="0" err="1">
                <a:solidFill>
                  <a:schemeClr val="bg1"/>
                </a:solidFill>
              </a:rPr>
              <a:t>синята</a:t>
            </a:r>
            <a:r>
              <a:rPr lang="en-US" sz="2600" dirty="0">
                <a:solidFill>
                  <a:schemeClr val="bg1"/>
                </a:solidFill>
              </a:rPr>
              <a:t>  </a:t>
            </a:r>
            <a:r>
              <a:rPr lang="ru-RU" sz="2600" dirty="0">
                <a:solidFill>
                  <a:schemeClr val="bg1"/>
                </a:solidFill>
              </a:rPr>
              <a:t> </a:t>
            </a:r>
            <a:r>
              <a:rPr lang="ru-RU" sz="2600" dirty="0" err="1">
                <a:solidFill>
                  <a:schemeClr val="bg1"/>
                </a:solidFill>
              </a:rPr>
              <a:t>мъгла</a:t>
            </a:r>
            <a:endParaRPr lang="ru-RU" sz="26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5BFB45-FC34-495C-9C68-F9641246C2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6493" y="4708186"/>
            <a:ext cx="2978282" cy="99222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bg-BG" sz="1400" dirty="0">
                <a:solidFill>
                  <a:schemeClr val="bg1"/>
                </a:solidFill>
              </a:rPr>
              <a:t>Автор: Заприна Глушкова – старши учител по БЕЛ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A53A868-C420-4BAE-9244-EC162AF05C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67992" y="640856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C2686EF3-81CC-419F-96C3-002A758803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882292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F8D93CCA-A85E-4529-A6F0-8BB54D27BC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573932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1ECFA516-C18C-41AE-AFF2-A0D0A59C9E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882292" y="128615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62BA1780-A246-4C7F-9267-727EF2F4E7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3846"/>
          <a:stretch/>
        </p:blipFill>
        <p:spPr>
          <a:xfrm>
            <a:off x="5346570" y="1683055"/>
            <a:ext cx="6202238" cy="3488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0829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Rectangle 115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8" name="Rectangle 117">
            <a:extLst>
              <a:ext uri="{FF2B5EF4-FFF2-40B4-BE49-F238E27FC236}">
                <a16:creationId xmlns:a16="http://schemas.microsoft.com/office/drawing/2014/main" id="{1419E3D9-C5FB-41A9-B6D2-DFB210BB6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367909BF-1DF7-4ACE-8F58-6CF719BB27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89E8BEDB-0BBC-4F21-9CFB-8530D664C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51D6D676-6F2F-4446-9935-2D8D038214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E9BAEA2B-9C25-4B43-8C9A-A9D0C3E9B1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21FC5F3A-7F1A-4EE8-A913-C8E96ACC3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9" name="Rectangle 128">
            <a:extLst>
              <a:ext uri="{FF2B5EF4-FFF2-40B4-BE49-F238E27FC236}">
                <a16:creationId xmlns:a16="http://schemas.microsoft.com/office/drawing/2014/main" id="{420551B3-B4DA-48EE-988C-4FAEAEB5C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Content Placeholder 32" descr="A picture containing text, wall, indoor&#10;&#10;Description automatically generated">
            <a:extLst>
              <a:ext uri="{FF2B5EF4-FFF2-40B4-BE49-F238E27FC236}">
                <a16:creationId xmlns:a16="http://schemas.microsoft.com/office/drawing/2014/main" id="{FE02053C-F22D-4143-8201-8EE69C2BF9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491" b="8884"/>
          <a:stretch/>
        </p:blipFill>
        <p:spPr>
          <a:xfrm>
            <a:off x="4662210" y="9"/>
            <a:ext cx="7568592" cy="6768435"/>
          </a:xfrm>
          <a:prstGeom prst="rect">
            <a:avLst/>
          </a:prstGeom>
        </p:spPr>
      </p:pic>
      <p:sp>
        <p:nvSpPr>
          <p:cNvPr id="131" name="Rectangle 130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6221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3977" y="164592"/>
            <a:ext cx="4334256" cy="6528816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09990C-6D08-441E-B601-C83E703FE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524" y="1340361"/>
            <a:ext cx="3729162" cy="33417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bg-BG" cap="all" spc="-100" dirty="0">
                <a:solidFill>
                  <a:schemeClr val="tx1"/>
                </a:solidFill>
              </a:rPr>
              <a:t>1. Творческа история</a:t>
            </a:r>
            <a:endParaRPr lang="en-US" cap="all" spc="-100" dirty="0">
              <a:solidFill>
                <a:schemeClr val="tx1"/>
              </a:solidFill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2B394F12-2173-4A32-87E9-E96B6FFA2B2C}"/>
              </a:ext>
            </a:extLst>
          </p:cNvPr>
          <p:cNvSpPr txBox="1"/>
          <p:nvPr/>
        </p:nvSpPr>
        <p:spPr>
          <a:xfrm>
            <a:off x="5642126" y="449199"/>
            <a:ext cx="552862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cap="all" spc="-100" dirty="0">
                <a:solidFill>
                  <a:srgbClr val="990000"/>
                </a:solidFill>
              </a:rPr>
              <a:t>В </a:t>
            </a:r>
            <a:r>
              <a:rPr lang="bg-BG" b="1" cap="all" spc="-100" dirty="0">
                <a:solidFill>
                  <a:srgbClr val="990000"/>
                </a:solidFill>
              </a:rPr>
              <a:t> </a:t>
            </a:r>
            <a:r>
              <a:rPr lang="en-US" b="1" cap="all" spc="-100" dirty="0" err="1">
                <a:solidFill>
                  <a:srgbClr val="990000"/>
                </a:solidFill>
              </a:rPr>
              <a:t>часа</a:t>
            </a:r>
            <a:r>
              <a:rPr lang="en-US" b="1" cap="all" spc="-100" dirty="0">
                <a:solidFill>
                  <a:srgbClr val="990000"/>
                </a:solidFill>
              </a:rPr>
              <a:t> </a:t>
            </a:r>
            <a:r>
              <a:rPr lang="bg-BG" b="1" cap="all" spc="-100" dirty="0">
                <a:solidFill>
                  <a:srgbClr val="990000"/>
                </a:solidFill>
              </a:rPr>
              <a:t> </a:t>
            </a:r>
            <a:r>
              <a:rPr lang="en-US" b="1" cap="all" spc="-100" dirty="0" err="1">
                <a:solidFill>
                  <a:srgbClr val="990000"/>
                </a:solidFill>
              </a:rPr>
              <a:t>на</a:t>
            </a:r>
            <a:r>
              <a:rPr lang="en-US" b="1" cap="all" spc="-100" dirty="0">
                <a:solidFill>
                  <a:srgbClr val="990000"/>
                </a:solidFill>
              </a:rPr>
              <a:t> </a:t>
            </a:r>
            <a:r>
              <a:rPr lang="bg-BG" b="1" cap="all" spc="-100" dirty="0">
                <a:solidFill>
                  <a:srgbClr val="990000"/>
                </a:solidFill>
              </a:rPr>
              <a:t> </a:t>
            </a:r>
            <a:r>
              <a:rPr lang="en-US" b="1" cap="all" spc="-100" dirty="0" err="1">
                <a:solidFill>
                  <a:srgbClr val="990000"/>
                </a:solidFill>
              </a:rPr>
              <a:t>синята</a:t>
            </a:r>
            <a:r>
              <a:rPr lang="en-US" b="1" cap="all" spc="-100" dirty="0">
                <a:solidFill>
                  <a:srgbClr val="990000"/>
                </a:solidFill>
              </a:rPr>
              <a:t> </a:t>
            </a:r>
            <a:r>
              <a:rPr lang="bg-BG" b="1" cap="all" spc="-100" dirty="0">
                <a:solidFill>
                  <a:srgbClr val="990000"/>
                </a:solidFill>
              </a:rPr>
              <a:t> </a:t>
            </a:r>
            <a:r>
              <a:rPr lang="en-US" b="1" cap="all" spc="-100" dirty="0" err="1">
                <a:solidFill>
                  <a:srgbClr val="990000"/>
                </a:solidFill>
              </a:rPr>
              <a:t>мъгла</a:t>
            </a:r>
            <a:endParaRPr lang="bg-BG" b="1" cap="all" spc="-100" dirty="0">
              <a:solidFill>
                <a:srgbClr val="990000"/>
              </a:solidFill>
            </a:endParaRPr>
          </a:p>
          <a:p>
            <a:pPr algn="r"/>
            <a:r>
              <a:rPr lang="ru-RU" i="1" dirty="0">
                <a:solidFill>
                  <a:srgbClr val="990000"/>
                </a:solidFill>
              </a:rPr>
              <a:t>На </a:t>
            </a:r>
            <a:r>
              <a:rPr lang="ru-RU" i="1" dirty="0" err="1">
                <a:solidFill>
                  <a:srgbClr val="990000"/>
                </a:solidFill>
              </a:rPr>
              <a:t>моите</a:t>
            </a:r>
            <a:r>
              <a:rPr lang="ru-RU" i="1" dirty="0">
                <a:solidFill>
                  <a:srgbClr val="990000"/>
                </a:solidFill>
              </a:rPr>
              <a:t> </a:t>
            </a:r>
            <a:r>
              <a:rPr lang="ru-RU" i="1" dirty="0" err="1">
                <a:solidFill>
                  <a:srgbClr val="990000"/>
                </a:solidFill>
              </a:rPr>
              <a:t>внучета</a:t>
            </a:r>
            <a:br>
              <a:rPr lang="ru-RU" i="1" dirty="0">
                <a:solidFill>
                  <a:srgbClr val="990000"/>
                </a:solidFill>
              </a:rPr>
            </a:br>
            <a:r>
              <a:rPr lang="ru-RU" i="1" dirty="0">
                <a:solidFill>
                  <a:srgbClr val="990000"/>
                </a:solidFill>
              </a:rPr>
              <a:t>Найден, Малинка и Ганка</a:t>
            </a:r>
            <a:endParaRPr lang="bg-BG" b="1" dirty="0">
              <a:solidFill>
                <a:srgbClr val="990000"/>
              </a:solidFill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8D0852A3-899E-40AA-B683-5E77B2053459}"/>
              </a:ext>
            </a:extLst>
          </p:cNvPr>
          <p:cNvSpPr txBox="1"/>
          <p:nvPr/>
        </p:nvSpPr>
        <p:spPr>
          <a:xfrm>
            <a:off x="5339579" y="1286858"/>
            <a:ext cx="3244509" cy="4632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1250" dirty="0" err="1">
                <a:solidFill>
                  <a:srgbClr val="800000"/>
                </a:solidFill>
              </a:rPr>
              <a:t>Седя</a:t>
            </a:r>
            <a:r>
              <a:rPr lang="ru-RU" sz="1250" dirty="0">
                <a:solidFill>
                  <a:srgbClr val="800000"/>
                </a:solidFill>
              </a:rPr>
              <a:t> и </a:t>
            </a:r>
            <a:r>
              <a:rPr lang="ru-RU" sz="1250" dirty="0" err="1">
                <a:solidFill>
                  <a:srgbClr val="800000"/>
                </a:solidFill>
              </a:rPr>
              <a:t>гледам</a:t>
            </a:r>
            <a:r>
              <a:rPr lang="ru-RU" sz="1250" dirty="0">
                <a:solidFill>
                  <a:srgbClr val="800000"/>
                </a:solidFill>
              </a:rPr>
              <a:t> от </a:t>
            </a:r>
            <a:r>
              <a:rPr lang="ru-RU" sz="1250" dirty="0" err="1">
                <a:solidFill>
                  <a:srgbClr val="800000"/>
                </a:solidFill>
              </a:rPr>
              <a:t>прозореца</a:t>
            </a:r>
            <a:r>
              <a:rPr lang="ru-RU" sz="1250" dirty="0">
                <a:solidFill>
                  <a:srgbClr val="800000"/>
                </a:solidFill>
              </a:rPr>
              <a:t>: </a:t>
            </a:r>
            <a:r>
              <a:rPr lang="ru-RU" sz="1250" dirty="0" err="1">
                <a:solidFill>
                  <a:srgbClr val="800000"/>
                </a:solidFill>
              </a:rPr>
              <a:t>деца</a:t>
            </a:r>
            <a:endParaRPr lang="ru-RU" sz="1250" dirty="0">
              <a:solidFill>
                <a:srgbClr val="800000"/>
              </a:solidFill>
            </a:endParaRPr>
          </a:p>
          <a:p>
            <a:pPr algn="just">
              <a:lnSpc>
                <a:spcPct val="120000"/>
              </a:lnSpc>
            </a:pPr>
            <a:r>
              <a:rPr lang="ru-RU" sz="1250" dirty="0" err="1">
                <a:solidFill>
                  <a:srgbClr val="800000"/>
                </a:solidFill>
              </a:rPr>
              <a:t>играят</a:t>
            </a:r>
            <a:r>
              <a:rPr lang="ru-RU" sz="1250" dirty="0">
                <a:solidFill>
                  <a:srgbClr val="800000"/>
                </a:solidFill>
              </a:rPr>
              <a:t> </a:t>
            </a:r>
            <a:r>
              <a:rPr lang="ru-RU" sz="1250" dirty="0" err="1">
                <a:solidFill>
                  <a:srgbClr val="800000"/>
                </a:solidFill>
              </a:rPr>
              <a:t>вън</a:t>
            </a:r>
            <a:r>
              <a:rPr lang="ru-RU" sz="1250" dirty="0">
                <a:solidFill>
                  <a:srgbClr val="800000"/>
                </a:solidFill>
              </a:rPr>
              <a:t>; - </a:t>
            </a:r>
            <a:r>
              <a:rPr lang="ru-RU" sz="1250" dirty="0" err="1">
                <a:solidFill>
                  <a:srgbClr val="800000"/>
                </a:solidFill>
              </a:rPr>
              <a:t>сега</a:t>
            </a:r>
            <a:r>
              <a:rPr lang="ru-RU" sz="1250" dirty="0">
                <a:solidFill>
                  <a:srgbClr val="800000"/>
                </a:solidFill>
              </a:rPr>
              <a:t> е </a:t>
            </a:r>
            <a:r>
              <a:rPr lang="ru-RU" sz="1250" dirty="0" err="1">
                <a:solidFill>
                  <a:srgbClr val="800000"/>
                </a:solidFill>
              </a:rPr>
              <a:t>утрината</a:t>
            </a:r>
            <a:r>
              <a:rPr lang="ru-RU" sz="1250" dirty="0">
                <a:solidFill>
                  <a:srgbClr val="800000"/>
                </a:solidFill>
              </a:rPr>
              <a:t> </a:t>
            </a:r>
            <a:r>
              <a:rPr lang="ru-RU" sz="1250" dirty="0" err="1">
                <a:solidFill>
                  <a:srgbClr val="800000"/>
                </a:solidFill>
              </a:rPr>
              <a:t>тяхна</a:t>
            </a:r>
            <a:endParaRPr lang="ru-RU" sz="1250" dirty="0">
              <a:solidFill>
                <a:srgbClr val="800000"/>
              </a:solidFill>
            </a:endParaRPr>
          </a:p>
          <a:p>
            <a:pPr algn="just">
              <a:lnSpc>
                <a:spcPct val="120000"/>
              </a:lnSpc>
            </a:pPr>
            <a:r>
              <a:rPr lang="ru-RU" sz="1250" dirty="0">
                <a:solidFill>
                  <a:srgbClr val="800000"/>
                </a:solidFill>
              </a:rPr>
              <a:t>и пролет </a:t>
            </a:r>
            <a:r>
              <a:rPr lang="ru-RU" sz="1250" dirty="0" err="1">
                <a:solidFill>
                  <a:srgbClr val="800000"/>
                </a:solidFill>
              </a:rPr>
              <a:t>грее</a:t>
            </a:r>
            <a:r>
              <a:rPr lang="ru-RU" sz="1250" dirty="0">
                <a:solidFill>
                  <a:srgbClr val="800000"/>
                </a:solidFill>
              </a:rPr>
              <a:t> на </a:t>
            </a:r>
            <a:r>
              <a:rPr lang="ru-RU" sz="1250" dirty="0" err="1">
                <a:solidFill>
                  <a:srgbClr val="800000"/>
                </a:solidFill>
              </a:rPr>
              <a:t>безгрижните</a:t>
            </a:r>
            <a:r>
              <a:rPr lang="ru-RU" sz="1250" dirty="0">
                <a:solidFill>
                  <a:srgbClr val="800000"/>
                </a:solidFill>
              </a:rPr>
              <a:t> лица.</a:t>
            </a:r>
          </a:p>
          <a:p>
            <a:pPr algn="just">
              <a:lnSpc>
                <a:spcPct val="120000"/>
              </a:lnSpc>
            </a:pPr>
            <a:r>
              <a:rPr lang="ru-RU" sz="1250" dirty="0">
                <a:solidFill>
                  <a:srgbClr val="800000"/>
                </a:solidFill>
              </a:rPr>
              <a:t>Един ли </a:t>
            </a:r>
            <a:r>
              <a:rPr lang="ru-RU" sz="1250" dirty="0" err="1">
                <a:solidFill>
                  <a:srgbClr val="800000"/>
                </a:solidFill>
              </a:rPr>
              <a:t>цвят</a:t>
            </a:r>
            <a:r>
              <a:rPr lang="ru-RU" sz="1250" dirty="0">
                <a:solidFill>
                  <a:srgbClr val="800000"/>
                </a:solidFill>
              </a:rPr>
              <a:t> пред </a:t>
            </a:r>
            <a:r>
              <a:rPr lang="ru-RU" sz="1250" dirty="0" err="1">
                <a:solidFill>
                  <a:srgbClr val="800000"/>
                </a:solidFill>
              </a:rPr>
              <a:t>моите</a:t>
            </a:r>
            <a:r>
              <a:rPr lang="ru-RU" sz="1250" dirty="0">
                <a:solidFill>
                  <a:srgbClr val="800000"/>
                </a:solidFill>
              </a:rPr>
              <a:t> очи </a:t>
            </a:r>
            <a:r>
              <a:rPr lang="ru-RU" sz="1250" dirty="0" err="1">
                <a:solidFill>
                  <a:srgbClr val="800000"/>
                </a:solidFill>
              </a:rPr>
              <a:t>увяхна</a:t>
            </a:r>
            <a:r>
              <a:rPr lang="ru-RU" sz="1250" dirty="0">
                <a:solidFill>
                  <a:srgbClr val="800000"/>
                </a:solidFill>
              </a:rPr>
              <a:t>?</a:t>
            </a:r>
          </a:p>
          <a:p>
            <a:pPr algn="just">
              <a:lnSpc>
                <a:spcPct val="120000"/>
              </a:lnSpc>
            </a:pPr>
            <a:r>
              <a:rPr lang="ru-RU" sz="1250" dirty="0" err="1">
                <a:solidFill>
                  <a:srgbClr val="800000"/>
                </a:solidFill>
              </a:rPr>
              <a:t>Седя</a:t>
            </a:r>
            <a:r>
              <a:rPr lang="ru-RU" sz="1250" dirty="0">
                <a:solidFill>
                  <a:srgbClr val="800000"/>
                </a:solidFill>
              </a:rPr>
              <a:t> и </a:t>
            </a:r>
            <a:r>
              <a:rPr lang="ru-RU" sz="1250" dirty="0" err="1">
                <a:solidFill>
                  <a:srgbClr val="800000"/>
                </a:solidFill>
              </a:rPr>
              <a:t>гледам</a:t>
            </a:r>
            <a:r>
              <a:rPr lang="ru-RU" sz="1250" dirty="0">
                <a:solidFill>
                  <a:srgbClr val="800000"/>
                </a:solidFill>
              </a:rPr>
              <a:t>: </a:t>
            </a:r>
            <a:r>
              <a:rPr lang="ru-RU" sz="1250" dirty="0" err="1">
                <a:solidFill>
                  <a:srgbClr val="800000"/>
                </a:solidFill>
              </a:rPr>
              <a:t>спомени</a:t>
            </a:r>
            <a:r>
              <a:rPr lang="ru-RU" sz="1250" dirty="0">
                <a:solidFill>
                  <a:srgbClr val="800000"/>
                </a:solidFill>
              </a:rPr>
              <a:t> придавят </a:t>
            </a:r>
            <a:r>
              <a:rPr lang="ru-RU" sz="1250" dirty="0" err="1">
                <a:solidFill>
                  <a:srgbClr val="800000"/>
                </a:solidFill>
              </a:rPr>
              <a:t>гръд</a:t>
            </a:r>
            <a:r>
              <a:rPr lang="ru-RU" sz="1250" dirty="0">
                <a:solidFill>
                  <a:srgbClr val="800000"/>
                </a:solidFill>
              </a:rPr>
              <a:t>.</a:t>
            </a:r>
          </a:p>
          <a:p>
            <a:pPr algn="just">
              <a:lnSpc>
                <a:spcPct val="120000"/>
              </a:lnSpc>
            </a:pPr>
            <a:r>
              <a:rPr lang="ru-RU" sz="1250" dirty="0" err="1">
                <a:solidFill>
                  <a:srgbClr val="800000"/>
                </a:solidFill>
              </a:rPr>
              <a:t>Неволно</a:t>
            </a:r>
            <a:r>
              <a:rPr lang="ru-RU" sz="1250" dirty="0">
                <a:solidFill>
                  <a:srgbClr val="800000"/>
                </a:solidFill>
              </a:rPr>
              <a:t> пита взор </a:t>
            </a:r>
            <a:r>
              <a:rPr lang="ru-RU" sz="1250" dirty="0" err="1">
                <a:solidFill>
                  <a:srgbClr val="800000"/>
                </a:solidFill>
              </a:rPr>
              <a:t>посоките</a:t>
            </a:r>
            <a:r>
              <a:rPr lang="ru-RU" sz="1250" dirty="0">
                <a:solidFill>
                  <a:srgbClr val="800000"/>
                </a:solidFill>
              </a:rPr>
              <a:t> далеки,</a:t>
            </a:r>
          </a:p>
          <a:p>
            <a:pPr algn="just">
              <a:lnSpc>
                <a:spcPct val="120000"/>
              </a:lnSpc>
            </a:pPr>
            <a:r>
              <a:rPr lang="ru-RU" sz="1250" dirty="0" err="1">
                <a:solidFill>
                  <a:srgbClr val="800000"/>
                </a:solidFill>
              </a:rPr>
              <a:t>където</a:t>
            </a:r>
            <a:r>
              <a:rPr lang="ru-RU" sz="1250" dirty="0">
                <a:solidFill>
                  <a:srgbClr val="800000"/>
                </a:solidFill>
              </a:rPr>
              <a:t> се </a:t>
            </a:r>
            <a:r>
              <a:rPr lang="ru-RU" sz="1250" dirty="0" err="1">
                <a:solidFill>
                  <a:srgbClr val="800000"/>
                </a:solidFill>
              </a:rPr>
              <a:t>преплитат</a:t>
            </a:r>
            <a:r>
              <a:rPr lang="ru-RU" sz="1250" dirty="0">
                <a:solidFill>
                  <a:srgbClr val="800000"/>
                </a:solidFill>
              </a:rPr>
              <a:t> </a:t>
            </a:r>
            <a:r>
              <a:rPr lang="ru-RU" sz="1250" dirty="0" err="1">
                <a:solidFill>
                  <a:srgbClr val="800000"/>
                </a:solidFill>
              </a:rPr>
              <a:t>пътища</a:t>
            </a:r>
            <a:r>
              <a:rPr lang="ru-RU" sz="1250" dirty="0">
                <a:solidFill>
                  <a:srgbClr val="800000"/>
                </a:solidFill>
              </a:rPr>
              <a:t>, </a:t>
            </a:r>
            <a:r>
              <a:rPr lang="ru-RU" sz="1250" dirty="0" err="1">
                <a:solidFill>
                  <a:srgbClr val="800000"/>
                </a:solidFill>
              </a:rPr>
              <a:t>пътеки</a:t>
            </a:r>
            <a:r>
              <a:rPr lang="ru-RU" sz="1250" dirty="0">
                <a:solidFill>
                  <a:srgbClr val="800000"/>
                </a:solidFill>
              </a:rPr>
              <a:t>...</a:t>
            </a:r>
          </a:p>
          <a:p>
            <a:pPr algn="just">
              <a:lnSpc>
                <a:spcPct val="120000"/>
              </a:lnSpc>
            </a:pPr>
            <a:r>
              <a:rPr lang="ru-RU" sz="1250" dirty="0" err="1">
                <a:solidFill>
                  <a:srgbClr val="800000"/>
                </a:solidFill>
              </a:rPr>
              <a:t>Що</a:t>
            </a:r>
            <a:r>
              <a:rPr lang="ru-RU" sz="1250" dirty="0">
                <a:solidFill>
                  <a:srgbClr val="800000"/>
                </a:solidFill>
              </a:rPr>
              <a:t> </a:t>
            </a:r>
            <a:r>
              <a:rPr lang="ru-RU" sz="1250" dirty="0" err="1">
                <a:solidFill>
                  <a:srgbClr val="800000"/>
                </a:solidFill>
              </a:rPr>
              <a:t>иде</a:t>
            </a:r>
            <a:r>
              <a:rPr lang="ru-RU" sz="1250" dirty="0">
                <a:solidFill>
                  <a:srgbClr val="800000"/>
                </a:solidFill>
              </a:rPr>
              <a:t> тук - и кой </a:t>
            </a:r>
            <a:r>
              <a:rPr lang="ru-RU" sz="1250" dirty="0" err="1">
                <a:solidFill>
                  <a:srgbClr val="800000"/>
                </a:solidFill>
              </a:rPr>
              <a:t>отива</a:t>
            </a:r>
            <a:r>
              <a:rPr lang="ru-RU" sz="1250" dirty="0">
                <a:solidFill>
                  <a:srgbClr val="800000"/>
                </a:solidFill>
              </a:rPr>
              <a:t> там, - </a:t>
            </a:r>
            <a:r>
              <a:rPr lang="ru-RU" sz="1250" dirty="0" err="1">
                <a:solidFill>
                  <a:srgbClr val="800000"/>
                </a:solidFill>
              </a:rPr>
              <a:t>отвъд</a:t>
            </a:r>
            <a:endParaRPr lang="ru-RU" sz="1250" dirty="0">
              <a:solidFill>
                <a:srgbClr val="800000"/>
              </a:solidFill>
            </a:endParaRPr>
          </a:p>
          <a:p>
            <a:pPr algn="just">
              <a:lnSpc>
                <a:spcPct val="120000"/>
              </a:lnSpc>
            </a:pPr>
            <a:r>
              <a:rPr lang="ru-RU" sz="1250" dirty="0" err="1">
                <a:solidFill>
                  <a:srgbClr val="800000"/>
                </a:solidFill>
              </a:rPr>
              <a:t>сребровъздушните</a:t>
            </a:r>
            <a:r>
              <a:rPr lang="ru-RU" sz="1250" dirty="0">
                <a:solidFill>
                  <a:srgbClr val="800000"/>
                </a:solidFill>
              </a:rPr>
              <a:t> стени на </a:t>
            </a:r>
            <a:r>
              <a:rPr lang="ru-RU" sz="1250" dirty="0" err="1">
                <a:solidFill>
                  <a:srgbClr val="800000"/>
                </a:solidFill>
              </a:rPr>
              <a:t>кръгозора</a:t>
            </a:r>
            <a:r>
              <a:rPr lang="ru-RU" sz="1250" dirty="0">
                <a:solidFill>
                  <a:srgbClr val="800000"/>
                </a:solidFill>
              </a:rPr>
              <a:t>?</a:t>
            </a:r>
          </a:p>
          <a:p>
            <a:pPr algn="just">
              <a:lnSpc>
                <a:spcPct val="120000"/>
              </a:lnSpc>
            </a:pPr>
            <a:r>
              <a:rPr lang="ru-RU" sz="1250" dirty="0">
                <a:solidFill>
                  <a:srgbClr val="800000"/>
                </a:solidFill>
              </a:rPr>
              <a:t>Но кой </a:t>
            </a:r>
            <a:r>
              <a:rPr lang="ru-RU" sz="1250" dirty="0" err="1">
                <a:solidFill>
                  <a:srgbClr val="800000"/>
                </a:solidFill>
              </a:rPr>
              <a:t>ще</a:t>
            </a:r>
            <a:r>
              <a:rPr lang="ru-RU" sz="1250" dirty="0">
                <a:solidFill>
                  <a:srgbClr val="800000"/>
                </a:solidFill>
              </a:rPr>
              <a:t> </a:t>
            </a:r>
            <a:r>
              <a:rPr lang="ru-RU" sz="1250" dirty="0" err="1">
                <a:solidFill>
                  <a:srgbClr val="800000"/>
                </a:solidFill>
              </a:rPr>
              <a:t>назове</a:t>
            </a:r>
            <a:r>
              <a:rPr lang="ru-RU" sz="1250" dirty="0">
                <a:solidFill>
                  <a:srgbClr val="800000"/>
                </a:solidFill>
              </a:rPr>
              <a:t> </a:t>
            </a:r>
            <a:r>
              <a:rPr lang="ru-RU" sz="1250" dirty="0" err="1">
                <a:solidFill>
                  <a:srgbClr val="800000"/>
                </a:solidFill>
              </a:rPr>
              <a:t>честта</a:t>
            </a:r>
            <a:r>
              <a:rPr lang="ru-RU" sz="1250" dirty="0">
                <a:solidFill>
                  <a:srgbClr val="800000"/>
                </a:solidFill>
              </a:rPr>
              <a:t> и кой позора?</a:t>
            </a:r>
          </a:p>
          <a:p>
            <a:pPr algn="just">
              <a:lnSpc>
                <a:spcPct val="120000"/>
              </a:lnSpc>
            </a:pPr>
            <a:r>
              <a:rPr lang="ru-RU" sz="1250" dirty="0">
                <a:solidFill>
                  <a:srgbClr val="800000"/>
                </a:solidFill>
              </a:rPr>
              <a:t>      </a:t>
            </a:r>
            <a:r>
              <a:rPr lang="ru-RU" sz="1250" dirty="0" err="1">
                <a:solidFill>
                  <a:srgbClr val="800000"/>
                </a:solidFill>
              </a:rPr>
              <a:t>Деца</a:t>
            </a:r>
            <a:r>
              <a:rPr lang="ru-RU" sz="1250" dirty="0">
                <a:solidFill>
                  <a:srgbClr val="800000"/>
                </a:solidFill>
              </a:rPr>
              <a:t>, боя се </a:t>
            </a:r>
            <a:r>
              <a:rPr lang="ru-RU" sz="1250" dirty="0" err="1">
                <a:solidFill>
                  <a:srgbClr val="800000"/>
                </a:solidFill>
              </a:rPr>
              <a:t>зарад</a:t>
            </a:r>
            <a:r>
              <a:rPr lang="ru-RU" sz="1250" dirty="0">
                <a:solidFill>
                  <a:srgbClr val="800000"/>
                </a:solidFill>
              </a:rPr>
              <a:t> вас.</a:t>
            </a:r>
          </a:p>
          <a:p>
            <a:pPr algn="just">
              <a:lnSpc>
                <a:spcPct val="120000"/>
              </a:lnSpc>
            </a:pPr>
            <a:endParaRPr lang="ru-RU" sz="1250" dirty="0">
              <a:solidFill>
                <a:srgbClr val="800000"/>
              </a:solidFill>
            </a:endParaRPr>
          </a:p>
          <a:p>
            <a:pPr algn="just">
              <a:lnSpc>
                <a:spcPct val="120000"/>
              </a:lnSpc>
            </a:pPr>
            <a:r>
              <a:rPr lang="ru-RU" sz="1250" dirty="0" err="1">
                <a:solidFill>
                  <a:srgbClr val="800000"/>
                </a:solidFill>
              </a:rPr>
              <a:t>Извършва</a:t>
            </a:r>
            <a:r>
              <a:rPr lang="ru-RU" sz="1250" dirty="0">
                <a:solidFill>
                  <a:srgbClr val="800000"/>
                </a:solidFill>
              </a:rPr>
              <a:t> </a:t>
            </a:r>
            <a:r>
              <a:rPr lang="ru-RU" sz="1250" dirty="0" err="1">
                <a:solidFill>
                  <a:srgbClr val="800000"/>
                </a:solidFill>
              </a:rPr>
              <a:t>слънцето</a:t>
            </a:r>
            <a:r>
              <a:rPr lang="ru-RU" sz="1250" dirty="0">
                <a:solidFill>
                  <a:srgbClr val="800000"/>
                </a:solidFill>
              </a:rPr>
              <a:t> </a:t>
            </a:r>
            <a:r>
              <a:rPr lang="ru-RU" sz="1250" dirty="0" err="1">
                <a:solidFill>
                  <a:srgbClr val="800000"/>
                </a:solidFill>
              </a:rPr>
              <a:t>заклетия</a:t>
            </a:r>
            <a:r>
              <a:rPr lang="ru-RU" sz="1250" dirty="0">
                <a:solidFill>
                  <a:srgbClr val="800000"/>
                </a:solidFill>
              </a:rPr>
              <a:t> си ход</a:t>
            </a:r>
          </a:p>
          <a:p>
            <a:pPr algn="just">
              <a:lnSpc>
                <a:spcPct val="120000"/>
              </a:lnSpc>
            </a:pPr>
            <a:r>
              <a:rPr lang="ru-RU" sz="1250" dirty="0">
                <a:solidFill>
                  <a:srgbClr val="800000"/>
                </a:solidFill>
              </a:rPr>
              <a:t>над </a:t>
            </a:r>
            <a:r>
              <a:rPr lang="ru-RU" sz="1250" dirty="0" err="1">
                <a:solidFill>
                  <a:srgbClr val="800000"/>
                </a:solidFill>
              </a:rPr>
              <a:t>вашите</a:t>
            </a:r>
            <a:r>
              <a:rPr lang="ru-RU" sz="1250" dirty="0">
                <a:solidFill>
                  <a:srgbClr val="800000"/>
                </a:solidFill>
              </a:rPr>
              <a:t> </a:t>
            </a:r>
            <a:r>
              <a:rPr lang="ru-RU" sz="1250" dirty="0" err="1">
                <a:solidFill>
                  <a:srgbClr val="800000"/>
                </a:solidFill>
              </a:rPr>
              <a:t>глави</a:t>
            </a:r>
            <a:r>
              <a:rPr lang="ru-RU" sz="1250" dirty="0">
                <a:solidFill>
                  <a:srgbClr val="800000"/>
                </a:solidFill>
              </a:rPr>
              <a:t> </a:t>
            </a:r>
            <a:r>
              <a:rPr lang="ru-RU" sz="1250" dirty="0" err="1">
                <a:solidFill>
                  <a:srgbClr val="800000"/>
                </a:solidFill>
              </a:rPr>
              <a:t>открити</a:t>
            </a:r>
            <a:r>
              <a:rPr lang="ru-RU" sz="1250" dirty="0">
                <a:solidFill>
                  <a:srgbClr val="800000"/>
                </a:solidFill>
              </a:rPr>
              <a:t>. То </a:t>
            </a:r>
            <a:r>
              <a:rPr lang="ru-RU" sz="1250" dirty="0" err="1">
                <a:solidFill>
                  <a:srgbClr val="800000"/>
                </a:solidFill>
              </a:rPr>
              <a:t>прижуря</a:t>
            </a:r>
            <a:r>
              <a:rPr lang="ru-RU" sz="1250" dirty="0">
                <a:solidFill>
                  <a:srgbClr val="800000"/>
                </a:solidFill>
              </a:rPr>
              <a:t> -</a:t>
            </a:r>
          </a:p>
          <a:p>
            <a:pPr algn="just">
              <a:lnSpc>
                <a:spcPct val="120000"/>
              </a:lnSpc>
            </a:pPr>
            <a:r>
              <a:rPr lang="ru-RU" sz="1250" dirty="0">
                <a:solidFill>
                  <a:srgbClr val="800000"/>
                </a:solidFill>
              </a:rPr>
              <a:t>и облачен </a:t>
            </a:r>
            <a:r>
              <a:rPr lang="ru-RU" sz="1250" dirty="0" err="1">
                <a:solidFill>
                  <a:srgbClr val="800000"/>
                </a:solidFill>
              </a:rPr>
              <a:t>дими</a:t>
            </a:r>
            <a:r>
              <a:rPr lang="ru-RU" sz="1250" dirty="0">
                <a:solidFill>
                  <a:srgbClr val="800000"/>
                </a:solidFill>
              </a:rPr>
              <a:t> </a:t>
            </a:r>
            <a:r>
              <a:rPr lang="ru-RU" sz="1250" dirty="0" err="1">
                <a:solidFill>
                  <a:srgbClr val="800000"/>
                </a:solidFill>
              </a:rPr>
              <a:t>припламнал</a:t>
            </a:r>
            <a:r>
              <a:rPr lang="ru-RU" sz="1250" dirty="0">
                <a:solidFill>
                  <a:srgbClr val="800000"/>
                </a:solidFill>
              </a:rPr>
              <a:t> небосвод.</a:t>
            </a:r>
          </a:p>
          <a:p>
            <a:pPr algn="just">
              <a:lnSpc>
                <a:spcPct val="120000"/>
              </a:lnSpc>
            </a:pPr>
            <a:r>
              <a:rPr lang="ru-RU" sz="1250" dirty="0">
                <a:solidFill>
                  <a:srgbClr val="800000"/>
                </a:solidFill>
              </a:rPr>
              <a:t>Аз зная </a:t>
            </a:r>
            <a:r>
              <a:rPr lang="ru-RU" sz="1250" dirty="0" err="1">
                <a:solidFill>
                  <a:srgbClr val="800000"/>
                </a:solidFill>
              </a:rPr>
              <a:t>що</a:t>
            </a:r>
            <a:r>
              <a:rPr lang="ru-RU" sz="1250" dirty="0">
                <a:solidFill>
                  <a:srgbClr val="800000"/>
                </a:solidFill>
              </a:rPr>
              <a:t> е пек, аз зная </a:t>
            </a:r>
            <a:r>
              <a:rPr lang="ru-RU" sz="1250" dirty="0" err="1">
                <a:solidFill>
                  <a:srgbClr val="800000"/>
                </a:solidFill>
              </a:rPr>
              <a:t>що</a:t>
            </a:r>
            <a:r>
              <a:rPr lang="ru-RU" sz="1250" dirty="0">
                <a:solidFill>
                  <a:srgbClr val="800000"/>
                </a:solidFill>
              </a:rPr>
              <a:t> е буря.</a:t>
            </a:r>
          </a:p>
          <a:p>
            <a:pPr algn="just">
              <a:lnSpc>
                <a:spcPct val="120000"/>
              </a:lnSpc>
            </a:pPr>
            <a:r>
              <a:rPr lang="ru-RU" sz="1250" dirty="0" err="1">
                <a:solidFill>
                  <a:srgbClr val="800000"/>
                </a:solidFill>
              </a:rPr>
              <a:t>Отдавна</a:t>
            </a:r>
            <a:r>
              <a:rPr lang="ru-RU" sz="1250" dirty="0">
                <a:solidFill>
                  <a:srgbClr val="800000"/>
                </a:solidFill>
              </a:rPr>
              <a:t> вече бдя - </a:t>
            </a:r>
            <a:r>
              <a:rPr lang="ru-RU" sz="1250" dirty="0" err="1">
                <a:solidFill>
                  <a:srgbClr val="800000"/>
                </a:solidFill>
              </a:rPr>
              <a:t>пребродих</a:t>
            </a:r>
            <a:r>
              <a:rPr lang="ru-RU" sz="1250" dirty="0">
                <a:solidFill>
                  <a:srgbClr val="800000"/>
                </a:solidFill>
              </a:rPr>
              <a:t> своя </a:t>
            </a:r>
            <a:r>
              <a:rPr lang="ru-RU" sz="1250" dirty="0" err="1">
                <a:solidFill>
                  <a:srgbClr val="800000"/>
                </a:solidFill>
              </a:rPr>
              <a:t>ден</a:t>
            </a:r>
            <a:r>
              <a:rPr lang="ru-RU" sz="1250" dirty="0">
                <a:solidFill>
                  <a:srgbClr val="800000"/>
                </a:solidFill>
              </a:rPr>
              <a:t>...</a:t>
            </a:r>
          </a:p>
          <a:p>
            <a:pPr algn="just">
              <a:lnSpc>
                <a:spcPct val="120000"/>
              </a:lnSpc>
            </a:pPr>
            <a:r>
              <a:rPr lang="ru-RU" sz="1250" dirty="0" err="1">
                <a:solidFill>
                  <a:srgbClr val="800000"/>
                </a:solidFill>
              </a:rPr>
              <a:t>Деца</a:t>
            </a:r>
            <a:r>
              <a:rPr lang="ru-RU" sz="1250" dirty="0">
                <a:solidFill>
                  <a:srgbClr val="800000"/>
                </a:solidFill>
              </a:rPr>
              <a:t>, </a:t>
            </a:r>
            <a:r>
              <a:rPr lang="ru-RU" sz="1250" dirty="0" err="1">
                <a:solidFill>
                  <a:srgbClr val="800000"/>
                </a:solidFill>
              </a:rPr>
              <a:t>седя</a:t>
            </a:r>
            <a:r>
              <a:rPr lang="ru-RU" sz="1250" dirty="0">
                <a:solidFill>
                  <a:srgbClr val="800000"/>
                </a:solidFill>
              </a:rPr>
              <a:t> и </a:t>
            </a:r>
            <a:r>
              <a:rPr lang="ru-RU" sz="1250" dirty="0" err="1">
                <a:solidFill>
                  <a:srgbClr val="800000"/>
                </a:solidFill>
              </a:rPr>
              <a:t>гледам</a:t>
            </a:r>
            <a:r>
              <a:rPr lang="ru-RU" sz="1250" dirty="0">
                <a:solidFill>
                  <a:srgbClr val="800000"/>
                </a:solidFill>
              </a:rPr>
              <a:t> с горестна </a:t>
            </a:r>
            <a:r>
              <a:rPr lang="ru-RU" sz="1250" dirty="0" err="1">
                <a:solidFill>
                  <a:srgbClr val="800000"/>
                </a:solidFill>
              </a:rPr>
              <a:t>усмивка</a:t>
            </a:r>
            <a:r>
              <a:rPr lang="ru-RU" sz="1250" dirty="0">
                <a:solidFill>
                  <a:srgbClr val="800000"/>
                </a:solidFill>
              </a:rPr>
              <a:t>.</a:t>
            </a:r>
          </a:p>
          <a:p>
            <a:pPr algn="just">
              <a:lnSpc>
                <a:spcPct val="120000"/>
              </a:lnSpc>
            </a:pPr>
            <a:r>
              <a:rPr lang="ru-RU" sz="1250" dirty="0">
                <a:solidFill>
                  <a:srgbClr val="800000"/>
                </a:solidFill>
              </a:rPr>
              <a:t>И кой </a:t>
            </a:r>
            <a:r>
              <a:rPr lang="ru-RU" sz="1250" dirty="0" err="1">
                <a:solidFill>
                  <a:srgbClr val="800000"/>
                </a:solidFill>
              </a:rPr>
              <a:t>ще</a:t>
            </a:r>
            <a:r>
              <a:rPr lang="ru-RU" sz="1250" dirty="0">
                <a:solidFill>
                  <a:srgbClr val="800000"/>
                </a:solidFill>
              </a:rPr>
              <a:t> ми </a:t>
            </a:r>
            <a:r>
              <a:rPr lang="ru-RU" sz="1250" dirty="0" err="1">
                <a:solidFill>
                  <a:srgbClr val="800000"/>
                </a:solidFill>
              </a:rPr>
              <a:t>натякне</a:t>
            </a:r>
            <a:r>
              <a:rPr lang="ru-RU" sz="1250" dirty="0">
                <a:solidFill>
                  <a:srgbClr val="800000"/>
                </a:solidFill>
              </a:rPr>
              <a:t> </a:t>
            </a:r>
            <a:r>
              <a:rPr lang="ru-RU" sz="1250" dirty="0" err="1">
                <a:solidFill>
                  <a:srgbClr val="800000"/>
                </a:solidFill>
              </a:rPr>
              <a:t>моята</a:t>
            </a:r>
            <a:r>
              <a:rPr lang="ru-RU" sz="1250" dirty="0">
                <a:solidFill>
                  <a:srgbClr val="800000"/>
                </a:solidFill>
              </a:rPr>
              <a:t> </a:t>
            </a:r>
            <a:r>
              <a:rPr lang="ru-RU" sz="1250" dirty="0" err="1">
                <a:solidFill>
                  <a:srgbClr val="800000"/>
                </a:solidFill>
              </a:rPr>
              <a:t>почивка</a:t>
            </a:r>
            <a:r>
              <a:rPr lang="ru-RU" sz="1250" dirty="0">
                <a:solidFill>
                  <a:srgbClr val="800000"/>
                </a:solidFill>
              </a:rPr>
              <a:t>?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264A407F-246E-4980-8D10-80C5EAD41741}"/>
              </a:ext>
            </a:extLst>
          </p:cNvPr>
          <p:cNvSpPr txBox="1"/>
          <p:nvPr/>
        </p:nvSpPr>
        <p:spPr>
          <a:xfrm>
            <a:off x="8355814" y="1402089"/>
            <a:ext cx="3345327" cy="42273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1250" dirty="0">
                <a:solidFill>
                  <a:srgbClr val="990000"/>
                </a:solidFill>
              </a:rPr>
              <a:t>Но на </a:t>
            </a:r>
            <a:r>
              <a:rPr lang="ru-RU" sz="1250" dirty="0" err="1">
                <a:solidFill>
                  <a:srgbClr val="990000"/>
                </a:solidFill>
              </a:rPr>
              <a:t>прозореца</a:t>
            </a:r>
            <a:r>
              <a:rPr lang="ru-RU" sz="1250" dirty="0">
                <a:solidFill>
                  <a:srgbClr val="990000"/>
                </a:solidFill>
              </a:rPr>
              <a:t> </a:t>
            </a:r>
            <a:r>
              <a:rPr lang="ru-RU" sz="1250" dirty="0" err="1">
                <a:solidFill>
                  <a:srgbClr val="990000"/>
                </a:solidFill>
              </a:rPr>
              <a:t>завесата</a:t>
            </a:r>
            <a:r>
              <a:rPr lang="ru-RU" sz="1250" dirty="0">
                <a:solidFill>
                  <a:srgbClr val="990000"/>
                </a:solidFill>
              </a:rPr>
              <a:t> пред мен</a:t>
            </a:r>
          </a:p>
          <a:p>
            <a:pPr algn="just">
              <a:lnSpc>
                <a:spcPct val="120000"/>
              </a:lnSpc>
            </a:pPr>
            <a:r>
              <a:rPr lang="ru-RU" sz="1250" dirty="0">
                <a:solidFill>
                  <a:srgbClr val="990000"/>
                </a:solidFill>
              </a:rPr>
              <a:t>да </a:t>
            </a:r>
            <a:r>
              <a:rPr lang="ru-RU" sz="1250" dirty="0" err="1">
                <a:solidFill>
                  <a:srgbClr val="990000"/>
                </a:solidFill>
              </a:rPr>
              <a:t>падне</a:t>
            </a:r>
            <a:r>
              <a:rPr lang="ru-RU" sz="1250" dirty="0">
                <a:solidFill>
                  <a:srgbClr val="990000"/>
                </a:solidFill>
              </a:rPr>
              <a:t> </a:t>
            </a:r>
            <a:r>
              <a:rPr lang="ru-RU" sz="1250" dirty="0" err="1">
                <a:solidFill>
                  <a:srgbClr val="990000"/>
                </a:solidFill>
              </a:rPr>
              <a:t>чакам</a:t>
            </a:r>
            <a:r>
              <a:rPr lang="ru-RU" sz="1250" dirty="0">
                <a:solidFill>
                  <a:srgbClr val="990000"/>
                </a:solidFill>
              </a:rPr>
              <a:t> аз. От </a:t>
            </a:r>
            <a:r>
              <a:rPr lang="ru-RU" sz="1250" dirty="0" err="1">
                <a:solidFill>
                  <a:srgbClr val="990000"/>
                </a:solidFill>
              </a:rPr>
              <a:t>молниите</a:t>
            </a:r>
            <a:r>
              <a:rPr lang="ru-RU" sz="1250" dirty="0">
                <a:solidFill>
                  <a:srgbClr val="990000"/>
                </a:solidFill>
              </a:rPr>
              <a:t> </a:t>
            </a:r>
            <a:r>
              <a:rPr lang="ru-RU" sz="1250" dirty="0" err="1">
                <a:solidFill>
                  <a:srgbClr val="990000"/>
                </a:solidFill>
              </a:rPr>
              <a:t>блясък</a:t>
            </a:r>
            <a:endParaRPr lang="ru-RU" sz="1250" dirty="0">
              <a:solidFill>
                <a:srgbClr val="990000"/>
              </a:solidFill>
            </a:endParaRPr>
          </a:p>
          <a:p>
            <a:pPr algn="just">
              <a:lnSpc>
                <a:spcPct val="120000"/>
              </a:lnSpc>
            </a:pPr>
            <a:r>
              <a:rPr lang="ru-RU" sz="1250" dirty="0" err="1">
                <a:solidFill>
                  <a:srgbClr val="990000"/>
                </a:solidFill>
              </a:rPr>
              <a:t>ще</a:t>
            </a:r>
            <a:r>
              <a:rPr lang="ru-RU" sz="1250" dirty="0">
                <a:solidFill>
                  <a:srgbClr val="990000"/>
                </a:solidFill>
              </a:rPr>
              <a:t> свети вам по </a:t>
            </a:r>
            <a:r>
              <a:rPr lang="ru-RU" sz="1250" dirty="0" err="1">
                <a:solidFill>
                  <a:srgbClr val="990000"/>
                </a:solidFill>
              </a:rPr>
              <a:t>пладне</a:t>
            </a:r>
            <a:r>
              <a:rPr lang="ru-RU" sz="1250" dirty="0">
                <a:solidFill>
                  <a:srgbClr val="990000"/>
                </a:solidFill>
              </a:rPr>
              <a:t>. Бурята </a:t>
            </a:r>
            <a:r>
              <a:rPr lang="ru-RU" sz="1250" dirty="0" err="1">
                <a:solidFill>
                  <a:srgbClr val="990000"/>
                </a:solidFill>
              </a:rPr>
              <a:t>навън</a:t>
            </a:r>
            <a:endParaRPr lang="ru-RU" sz="1250" dirty="0">
              <a:solidFill>
                <a:srgbClr val="990000"/>
              </a:solidFill>
            </a:endParaRPr>
          </a:p>
          <a:p>
            <a:pPr algn="just">
              <a:lnSpc>
                <a:spcPct val="120000"/>
              </a:lnSpc>
            </a:pPr>
            <a:r>
              <a:rPr lang="ru-RU" sz="1250" dirty="0" err="1">
                <a:solidFill>
                  <a:srgbClr val="990000"/>
                </a:solidFill>
              </a:rPr>
              <a:t>ще</a:t>
            </a:r>
            <a:r>
              <a:rPr lang="ru-RU" sz="1250" dirty="0">
                <a:solidFill>
                  <a:srgbClr val="990000"/>
                </a:solidFill>
              </a:rPr>
              <a:t> </a:t>
            </a:r>
            <a:r>
              <a:rPr lang="ru-RU" sz="1250" dirty="0" err="1">
                <a:solidFill>
                  <a:srgbClr val="990000"/>
                </a:solidFill>
              </a:rPr>
              <a:t>заглушава</a:t>
            </a:r>
            <a:r>
              <a:rPr lang="ru-RU" sz="1250" dirty="0">
                <a:solidFill>
                  <a:srgbClr val="990000"/>
                </a:solidFill>
              </a:rPr>
              <a:t> </a:t>
            </a:r>
            <a:r>
              <a:rPr lang="ru-RU" sz="1250" dirty="0" err="1">
                <a:solidFill>
                  <a:srgbClr val="990000"/>
                </a:solidFill>
              </a:rPr>
              <a:t>вашия</a:t>
            </a:r>
            <a:r>
              <a:rPr lang="ru-RU" sz="1250" dirty="0">
                <a:solidFill>
                  <a:srgbClr val="990000"/>
                </a:solidFill>
              </a:rPr>
              <a:t> </a:t>
            </a:r>
            <a:r>
              <a:rPr lang="ru-RU" sz="1250" dirty="0" err="1">
                <a:solidFill>
                  <a:srgbClr val="990000"/>
                </a:solidFill>
              </a:rPr>
              <a:t>безсмислен</a:t>
            </a:r>
            <a:r>
              <a:rPr lang="ru-RU" sz="1250" dirty="0">
                <a:solidFill>
                  <a:srgbClr val="990000"/>
                </a:solidFill>
              </a:rPr>
              <a:t> </a:t>
            </a:r>
            <a:r>
              <a:rPr lang="ru-RU" sz="1250" dirty="0" err="1">
                <a:solidFill>
                  <a:srgbClr val="990000"/>
                </a:solidFill>
              </a:rPr>
              <a:t>крясък</a:t>
            </a:r>
            <a:r>
              <a:rPr lang="ru-RU" sz="1250" dirty="0">
                <a:solidFill>
                  <a:srgbClr val="990000"/>
                </a:solidFill>
              </a:rPr>
              <a:t>.</a:t>
            </a:r>
          </a:p>
          <a:p>
            <a:pPr algn="just">
              <a:lnSpc>
                <a:spcPct val="120000"/>
              </a:lnSpc>
            </a:pPr>
            <a:r>
              <a:rPr lang="ru-RU" sz="1250" dirty="0">
                <a:solidFill>
                  <a:srgbClr val="990000"/>
                </a:solidFill>
              </a:rPr>
              <a:t>А без видения </a:t>
            </a:r>
            <a:r>
              <a:rPr lang="ru-RU" sz="1250" dirty="0" err="1">
                <a:solidFill>
                  <a:srgbClr val="990000"/>
                </a:solidFill>
              </a:rPr>
              <a:t>ще</a:t>
            </a:r>
            <a:r>
              <a:rPr lang="ru-RU" sz="1250" dirty="0">
                <a:solidFill>
                  <a:srgbClr val="990000"/>
                </a:solidFill>
              </a:rPr>
              <a:t> </a:t>
            </a:r>
            <a:r>
              <a:rPr lang="ru-RU" sz="1250" dirty="0" err="1">
                <a:solidFill>
                  <a:srgbClr val="990000"/>
                </a:solidFill>
              </a:rPr>
              <a:t>бъде</a:t>
            </a:r>
            <a:r>
              <a:rPr lang="ru-RU" sz="1250" dirty="0">
                <a:solidFill>
                  <a:srgbClr val="990000"/>
                </a:solidFill>
              </a:rPr>
              <a:t> моя </a:t>
            </a:r>
            <a:r>
              <a:rPr lang="ru-RU" sz="1250" dirty="0" err="1">
                <a:solidFill>
                  <a:srgbClr val="990000"/>
                </a:solidFill>
              </a:rPr>
              <a:t>сън</a:t>
            </a:r>
            <a:r>
              <a:rPr lang="ru-RU" sz="1250" dirty="0">
                <a:solidFill>
                  <a:srgbClr val="990000"/>
                </a:solidFill>
              </a:rPr>
              <a:t>.</a:t>
            </a:r>
          </a:p>
          <a:p>
            <a:pPr algn="just">
              <a:lnSpc>
                <a:spcPct val="120000"/>
              </a:lnSpc>
            </a:pPr>
            <a:endParaRPr lang="ru-RU" sz="1250" dirty="0">
              <a:solidFill>
                <a:srgbClr val="990000"/>
              </a:solidFill>
            </a:endParaRPr>
          </a:p>
          <a:p>
            <a:pPr algn="just">
              <a:lnSpc>
                <a:spcPct val="120000"/>
              </a:lnSpc>
            </a:pPr>
            <a:r>
              <a:rPr lang="ru-RU" sz="1250" dirty="0" err="1">
                <a:solidFill>
                  <a:srgbClr val="990000"/>
                </a:solidFill>
              </a:rPr>
              <a:t>Разръфани</a:t>
            </a:r>
            <a:r>
              <a:rPr lang="ru-RU" sz="1250" dirty="0">
                <a:solidFill>
                  <a:srgbClr val="990000"/>
                </a:solidFill>
              </a:rPr>
              <a:t> и </a:t>
            </a:r>
            <a:r>
              <a:rPr lang="ru-RU" sz="1250" dirty="0" err="1">
                <a:solidFill>
                  <a:srgbClr val="990000"/>
                </a:solidFill>
              </a:rPr>
              <a:t>прашни</a:t>
            </a:r>
            <a:r>
              <a:rPr lang="ru-RU" sz="1250" dirty="0">
                <a:solidFill>
                  <a:srgbClr val="990000"/>
                </a:solidFill>
              </a:rPr>
              <a:t>, </a:t>
            </a:r>
            <a:r>
              <a:rPr lang="ru-RU" sz="1250" dirty="0" err="1">
                <a:solidFill>
                  <a:srgbClr val="990000"/>
                </a:solidFill>
              </a:rPr>
              <a:t>вечерния</a:t>
            </a:r>
            <a:r>
              <a:rPr lang="ru-RU" sz="1250" dirty="0">
                <a:solidFill>
                  <a:srgbClr val="990000"/>
                </a:solidFill>
              </a:rPr>
              <a:t> хлад</a:t>
            </a:r>
          </a:p>
          <a:p>
            <a:pPr algn="just">
              <a:lnSpc>
                <a:spcPct val="120000"/>
              </a:lnSpc>
            </a:pPr>
            <a:r>
              <a:rPr lang="ru-RU" sz="1250" dirty="0">
                <a:solidFill>
                  <a:srgbClr val="990000"/>
                </a:solidFill>
              </a:rPr>
              <a:t>най-</a:t>
            </a:r>
            <a:r>
              <a:rPr lang="ru-RU" sz="1250" dirty="0" err="1">
                <a:solidFill>
                  <a:srgbClr val="990000"/>
                </a:solidFill>
              </a:rPr>
              <a:t>сетне</a:t>
            </a:r>
            <a:r>
              <a:rPr lang="ru-RU" sz="1250" dirty="0">
                <a:solidFill>
                  <a:srgbClr val="990000"/>
                </a:solidFill>
              </a:rPr>
              <a:t> </a:t>
            </a:r>
            <a:r>
              <a:rPr lang="ru-RU" sz="1250" dirty="0" err="1">
                <a:solidFill>
                  <a:srgbClr val="990000"/>
                </a:solidFill>
              </a:rPr>
              <a:t>ще</a:t>
            </a:r>
            <a:r>
              <a:rPr lang="ru-RU" sz="1250" dirty="0">
                <a:solidFill>
                  <a:srgbClr val="990000"/>
                </a:solidFill>
              </a:rPr>
              <a:t> </a:t>
            </a:r>
            <a:r>
              <a:rPr lang="ru-RU" sz="1250" dirty="0" err="1">
                <a:solidFill>
                  <a:srgbClr val="990000"/>
                </a:solidFill>
              </a:rPr>
              <a:t>ви</a:t>
            </a:r>
            <a:r>
              <a:rPr lang="ru-RU" sz="1250" dirty="0">
                <a:solidFill>
                  <a:srgbClr val="990000"/>
                </a:solidFill>
              </a:rPr>
              <a:t> </a:t>
            </a:r>
            <a:r>
              <a:rPr lang="ru-RU" sz="1250" dirty="0" err="1">
                <a:solidFill>
                  <a:srgbClr val="990000"/>
                </a:solidFill>
              </a:rPr>
              <a:t>лъхне</a:t>
            </a:r>
            <a:r>
              <a:rPr lang="ru-RU" sz="1250" dirty="0">
                <a:solidFill>
                  <a:srgbClr val="990000"/>
                </a:solidFill>
              </a:rPr>
              <a:t>. </a:t>
            </a:r>
            <a:r>
              <a:rPr lang="ru-RU" sz="1250" dirty="0" err="1">
                <a:solidFill>
                  <a:srgbClr val="990000"/>
                </a:solidFill>
              </a:rPr>
              <a:t>Морно</a:t>
            </a:r>
            <a:r>
              <a:rPr lang="ru-RU" sz="1250" dirty="0">
                <a:solidFill>
                  <a:srgbClr val="990000"/>
                </a:solidFill>
              </a:rPr>
              <a:t> </a:t>
            </a:r>
            <a:r>
              <a:rPr lang="ru-RU" sz="1250" dirty="0" err="1">
                <a:solidFill>
                  <a:srgbClr val="990000"/>
                </a:solidFill>
              </a:rPr>
              <a:t>меланхолни</a:t>
            </a:r>
            <a:endParaRPr lang="ru-RU" sz="1250" dirty="0">
              <a:solidFill>
                <a:srgbClr val="990000"/>
              </a:solidFill>
            </a:endParaRPr>
          </a:p>
          <a:p>
            <a:pPr algn="just">
              <a:lnSpc>
                <a:spcPct val="120000"/>
              </a:lnSpc>
            </a:pPr>
            <a:r>
              <a:rPr lang="ru-RU" sz="1250" dirty="0">
                <a:solidFill>
                  <a:srgbClr val="990000"/>
                </a:solidFill>
              </a:rPr>
              <a:t>чела </a:t>
            </a:r>
            <a:r>
              <a:rPr lang="ru-RU" sz="1250" dirty="0" err="1">
                <a:solidFill>
                  <a:srgbClr val="990000"/>
                </a:solidFill>
              </a:rPr>
              <a:t>ще</a:t>
            </a:r>
            <a:r>
              <a:rPr lang="ru-RU" sz="1250" dirty="0">
                <a:solidFill>
                  <a:srgbClr val="990000"/>
                </a:solidFill>
              </a:rPr>
              <a:t> наведете. </a:t>
            </a:r>
            <a:r>
              <a:rPr lang="ru-RU" sz="1250" dirty="0" err="1">
                <a:solidFill>
                  <a:srgbClr val="990000"/>
                </a:solidFill>
              </a:rPr>
              <a:t>Спомена</a:t>
            </a:r>
            <a:r>
              <a:rPr lang="ru-RU" sz="1250" dirty="0">
                <a:solidFill>
                  <a:srgbClr val="990000"/>
                </a:solidFill>
              </a:rPr>
              <a:t> </a:t>
            </a:r>
            <a:r>
              <a:rPr lang="ru-RU" sz="1250" dirty="0" err="1">
                <a:solidFill>
                  <a:srgbClr val="990000"/>
                </a:solidFill>
              </a:rPr>
              <a:t>нерад</a:t>
            </a:r>
            <a:endParaRPr lang="ru-RU" sz="1250" dirty="0">
              <a:solidFill>
                <a:srgbClr val="990000"/>
              </a:solidFill>
            </a:endParaRPr>
          </a:p>
          <a:p>
            <a:pPr algn="just">
              <a:lnSpc>
                <a:spcPct val="120000"/>
              </a:lnSpc>
            </a:pPr>
            <a:r>
              <a:rPr lang="ru-RU" sz="1250" dirty="0" err="1">
                <a:solidFill>
                  <a:srgbClr val="990000"/>
                </a:solidFill>
              </a:rPr>
              <a:t>ще</a:t>
            </a:r>
            <a:r>
              <a:rPr lang="ru-RU" sz="1250" dirty="0">
                <a:solidFill>
                  <a:srgbClr val="990000"/>
                </a:solidFill>
              </a:rPr>
              <a:t> пари - </a:t>
            </a:r>
            <a:r>
              <a:rPr lang="ru-RU" sz="1250" dirty="0" err="1">
                <a:solidFill>
                  <a:srgbClr val="990000"/>
                </a:solidFill>
              </a:rPr>
              <a:t>като</a:t>
            </a:r>
            <a:r>
              <a:rPr lang="ru-RU" sz="1250" dirty="0">
                <a:solidFill>
                  <a:srgbClr val="990000"/>
                </a:solidFill>
              </a:rPr>
              <a:t> </a:t>
            </a:r>
            <a:r>
              <a:rPr lang="ru-RU" sz="1250" dirty="0" err="1">
                <a:solidFill>
                  <a:srgbClr val="990000"/>
                </a:solidFill>
              </a:rPr>
              <a:t>въглен</a:t>
            </a:r>
            <a:r>
              <a:rPr lang="ru-RU" sz="1250" dirty="0">
                <a:solidFill>
                  <a:srgbClr val="990000"/>
                </a:solidFill>
              </a:rPr>
              <a:t> - на душите </a:t>
            </a:r>
            <a:r>
              <a:rPr lang="ru-RU" sz="1250" dirty="0" err="1">
                <a:solidFill>
                  <a:srgbClr val="990000"/>
                </a:solidFill>
              </a:rPr>
              <a:t>болни</a:t>
            </a:r>
            <a:r>
              <a:rPr lang="ru-RU" sz="1250" dirty="0">
                <a:solidFill>
                  <a:srgbClr val="990000"/>
                </a:solidFill>
              </a:rPr>
              <a:t>, -</a:t>
            </a:r>
          </a:p>
          <a:p>
            <a:pPr algn="just">
              <a:lnSpc>
                <a:spcPct val="120000"/>
              </a:lnSpc>
            </a:pPr>
            <a:r>
              <a:rPr lang="ru-RU" sz="1250" dirty="0" err="1">
                <a:solidFill>
                  <a:srgbClr val="990000"/>
                </a:solidFill>
              </a:rPr>
              <a:t>като</a:t>
            </a:r>
            <a:r>
              <a:rPr lang="ru-RU" sz="1250" dirty="0">
                <a:solidFill>
                  <a:srgbClr val="990000"/>
                </a:solidFill>
              </a:rPr>
              <a:t> забита и </a:t>
            </a:r>
            <a:r>
              <a:rPr lang="ru-RU" sz="1250" dirty="0" err="1">
                <a:solidFill>
                  <a:srgbClr val="990000"/>
                </a:solidFill>
              </a:rPr>
              <a:t>прекършена</a:t>
            </a:r>
            <a:r>
              <a:rPr lang="ru-RU" sz="1250" dirty="0">
                <a:solidFill>
                  <a:srgbClr val="990000"/>
                </a:solidFill>
              </a:rPr>
              <a:t> стрела.</a:t>
            </a:r>
          </a:p>
          <a:p>
            <a:pPr algn="just">
              <a:lnSpc>
                <a:spcPct val="120000"/>
              </a:lnSpc>
            </a:pPr>
            <a:r>
              <a:rPr lang="ru-RU" sz="1250" dirty="0">
                <a:solidFill>
                  <a:srgbClr val="990000"/>
                </a:solidFill>
              </a:rPr>
              <a:t>А </a:t>
            </a:r>
            <a:r>
              <a:rPr lang="ru-RU" sz="1250" dirty="0" err="1">
                <a:solidFill>
                  <a:srgbClr val="990000"/>
                </a:solidFill>
              </a:rPr>
              <a:t>медлено</a:t>
            </a:r>
            <a:r>
              <a:rPr lang="ru-RU" sz="1250" dirty="0">
                <a:solidFill>
                  <a:srgbClr val="990000"/>
                </a:solidFill>
              </a:rPr>
              <a:t> </a:t>
            </a:r>
            <a:r>
              <a:rPr lang="ru-RU" sz="1250" dirty="0" err="1">
                <a:solidFill>
                  <a:srgbClr val="990000"/>
                </a:solidFill>
              </a:rPr>
              <a:t>ще</a:t>
            </a:r>
            <a:r>
              <a:rPr lang="ru-RU" sz="1250" dirty="0">
                <a:solidFill>
                  <a:srgbClr val="990000"/>
                </a:solidFill>
              </a:rPr>
              <a:t> </a:t>
            </a:r>
            <a:r>
              <a:rPr lang="ru-RU" sz="1250" dirty="0" err="1">
                <a:solidFill>
                  <a:srgbClr val="990000"/>
                </a:solidFill>
              </a:rPr>
              <a:t>чезне</a:t>
            </a:r>
            <a:r>
              <a:rPr lang="ru-RU" sz="1250" dirty="0">
                <a:solidFill>
                  <a:srgbClr val="990000"/>
                </a:solidFill>
              </a:rPr>
              <a:t> </a:t>
            </a:r>
            <a:r>
              <a:rPr lang="ru-RU" sz="1250" dirty="0" err="1">
                <a:solidFill>
                  <a:srgbClr val="990000"/>
                </a:solidFill>
              </a:rPr>
              <a:t>вечерна</a:t>
            </a:r>
            <a:r>
              <a:rPr lang="ru-RU" sz="1250" dirty="0">
                <a:solidFill>
                  <a:srgbClr val="990000"/>
                </a:solidFill>
              </a:rPr>
              <a:t> </a:t>
            </a:r>
            <a:r>
              <a:rPr lang="ru-RU" sz="1250" dirty="0" err="1">
                <a:solidFill>
                  <a:srgbClr val="990000"/>
                </a:solidFill>
              </a:rPr>
              <a:t>позлата</a:t>
            </a:r>
            <a:endParaRPr lang="ru-RU" sz="1250" dirty="0">
              <a:solidFill>
                <a:srgbClr val="990000"/>
              </a:solidFill>
            </a:endParaRPr>
          </a:p>
          <a:p>
            <a:pPr algn="just">
              <a:lnSpc>
                <a:spcPct val="120000"/>
              </a:lnSpc>
            </a:pPr>
            <a:r>
              <a:rPr lang="ru-RU" sz="1250" dirty="0">
                <a:solidFill>
                  <a:srgbClr val="990000"/>
                </a:solidFill>
              </a:rPr>
              <a:t>на </a:t>
            </a:r>
            <a:r>
              <a:rPr lang="ru-RU" sz="1250" dirty="0" err="1">
                <a:solidFill>
                  <a:srgbClr val="990000"/>
                </a:solidFill>
              </a:rPr>
              <a:t>висоти</a:t>
            </a:r>
            <a:r>
              <a:rPr lang="ru-RU" sz="1250" dirty="0">
                <a:solidFill>
                  <a:srgbClr val="990000"/>
                </a:solidFill>
              </a:rPr>
              <a:t>, </a:t>
            </a:r>
            <a:r>
              <a:rPr lang="ru-RU" sz="1250" dirty="0" err="1">
                <a:solidFill>
                  <a:srgbClr val="990000"/>
                </a:solidFill>
              </a:rPr>
              <a:t>остали</a:t>
            </a:r>
            <a:r>
              <a:rPr lang="ru-RU" sz="1250" dirty="0">
                <a:solidFill>
                  <a:srgbClr val="990000"/>
                </a:solidFill>
              </a:rPr>
              <a:t> тайна за </a:t>
            </a:r>
            <a:r>
              <a:rPr lang="ru-RU" sz="1250" dirty="0" err="1">
                <a:solidFill>
                  <a:srgbClr val="990000"/>
                </a:solidFill>
              </a:rPr>
              <a:t>мечтата</a:t>
            </a:r>
            <a:r>
              <a:rPr lang="ru-RU" sz="1250" dirty="0">
                <a:solidFill>
                  <a:srgbClr val="990000"/>
                </a:solidFill>
              </a:rPr>
              <a:t>.</a:t>
            </a:r>
          </a:p>
          <a:p>
            <a:pPr algn="just">
              <a:lnSpc>
                <a:spcPct val="120000"/>
              </a:lnSpc>
            </a:pPr>
            <a:r>
              <a:rPr lang="ru-RU" sz="1250" dirty="0">
                <a:solidFill>
                  <a:srgbClr val="990000"/>
                </a:solidFill>
              </a:rPr>
              <a:t>И </a:t>
            </a:r>
            <a:r>
              <a:rPr lang="ru-RU" sz="1250" dirty="0" err="1">
                <a:solidFill>
                  <a:srgbClr val="990000"/>
                </a:solidFill>
              </a:rPr>
              <a:t>ето</a:t>
            </a:r>
            <a:r>
              <a:rPr lang="ru-RU" sz="1250" dirty="0">
                <a:solidFill>
                  <a:srgbClr val="990000"/>
                </a:solidFill>
              </a:rPr>
              <a:t> в </a:t>
            </a:r>
            <a:r>
              <a:rPr lang="ru-RU" sz="1250" dirty="0" err="1">
                <a:solidFill>
                  <a:srgbClr val="990000"/>
                </a:solidFill>
              </a:rPr>
              <a:t>оня</a:t>
            </a:r>
            <a:r>
              <a:rPr lang="ru-RU" sz="1250" dirty="0">
                <a:solidFill>
                  <a:srgbClr val="990000"/>
                </a:solidFill>
              </a:rPr>
              <a:t> час на </a:t>
            </a:r>
            <a:r>
              <a:rPr lang="ru-RU" sz="1250" dirty="0" err="1">
                <a:solidFill>
                  <a:srgbClr val="990000"/>
                </a:solidFill>
              </a:rPr>
              <a:t>синята</a:t>
            </a:r>
            <a:r>
              <a:rPr lang="ru-RU" sz="1250" dirty="0">
                <a:solidFill>
                  <a:srgbClr val="990000"/>
                </a:solidFill>
              </a:rPr>
              <a:t> </a:t>
            </a:r>
            <a:r>
              <a:rPr lang="ru-RU" sz="1250" dirty="0" err="1">
                <a:solidFill>
                  <a:srgbClr val="990000"/>
                </a:solidFill>
              </a:rPr>
              <a:t>мъгла</a:t>
            </a:r>
            <a:r>
              <a:rPr lang="ru-RU" sz="1250" dirty="0">
                <a:solidFill>
                  <a:srgbClr val="990000"/>
                </a:solidFill>
              </a:rPr>
              <a:t>,</a:t>
            </a:r>
          </a:p>
          <a:p>
            <a:pPr algn="just">
              <a:lnSpc>
                <a:spcPct val="120000"/>
              </a:lnSpc>
            </a:pPr>
            <a:r>
              <a:rPr lang="ru-RU" sz="1250" dirty="0" err="1">
                <a:solidFill>
                  <a:srgbClr val="990000"/>
                </a:solidFill>
              </a:rPr>
              <a:t>когато</a:t>
            </a:r>
            <a:r>
              <a:rPr lang="ru-RU" sz="1250" dirty="0">
                <a:solidFill>
                  <a:srgbClr val="990000"/>
                </a:solidFill>
              </a:rPr>
              <a:t> </a:t>
            </a:r>
            <a:r>
              <a:rPr lang="ru-RU" sz="1250" dirty="0" err="1">
                <a:solidFill>
                  <a:srgbClr val="990000"/>
                </a:solidFill>
              </a:rPr>
              <a:t>млъква</a:t>
            </a:r>
            <a:r>
              <a:rPr lang="ru-RU" sz="1250" dirty="0">
                <a:solidFill>
                  <a:srgbClr val="990000"/>
                </a:solidFill>
              </a:rPr>
              <a:t> шум и </a:t>
            </a:r>
            <a:r>
              <a:rPr lang="ru-RU" sz="1250" dirty="0" err="1">
                <a:solidFill>
                  <a:srgbClr val="990000"/>
                </a:solidFill>
              </a:rPr>
              <a:t>тишината</a:t>
            </a:r>
            <a:r>
              <a:rPr lang="ru-RU" sz="1250" dirty="0">
                <a:solidFill>
                  <a:srgbClr val="990000"/>
                </a:solidFill>
              </a:rPr>
              <a:t> стене,</a:t>
            </a:r>
          </a:p>
          <a:p>
            <a:pPr algn="just">
              <a:lnSpc>
                <a:spcPct val="120000"/>
              </a:lnSpc>
            </a:pPr>
            <a:r>
              <a:rPr lang="ru-RU" sz="1250" dirty="0">
                <a:solidFill>
                  <a:srgbClr val="990000"/>
                </a:solidFill>
              </a:rPr>
              <a:t>при </a:t>
            </a:r>
            <a:r>
              <a:rPr lang="ru-RU" sz="1250" dirty="0" err="1">
                <a:solidFill>
                  <a:srgbClr val="990000"/>
                </a:solidFill>
              </a:rPr>
              <a:t>своите</a:t>
            </a:r>
            <a:r>
              <a:rPr lang="ru-RU" sz="1250" dirty="0">
                <a:solidFill>
                  <a:srgbClr val="990000"/>
                </a:solidFill>
              </a:rPr>
              <a:t> </a:t>
            </a:r>
            <a:r>
              <a:rPr lang="ru-RU" sz="1250" dirty="0" err="1">
                <a:solidFill>
                  <a:srgbClr val="990000"/>
                </a:solidFill>
              </a:rPr>
              <a:t>прозорци</a:t>
            </a:r>
            <a:r>
              <a:rPr lang="ru-RU" sz="1250" dirty="0">
                <a:solidFill>
                  <a:srgbClr val="990000"/>
                </a:solidFill>
              </a:rPr>
              <a:t> </a:t>
            </a:r>
            <a:r>
              <a:rPr lang="ru-RU" sz="1250" dirty="0" err="1">
                <a:solidFill>
                  <a:srgbClr val="990000"/>
                </a:solidFill>
              </a:rPr>
              <a:t>седнали</a:t>
            </a:r>
            <a:r>
              <a:rPr lang="ru-RU" sz="1250" dirty="0">
                <a:solidFill>
                  <a:srgbClr val="990000"/>
                </a:solidFill>
              </a:rPr>
              <a:t> без </a:t>
            </a:r>
            <a:r>
              <a:rPr lang="ru-RU" sz="1250" dirty="0" err="1">
                <a:solidFill>
                  <a:srgbClr val="990000"/>
                </a:solidFill>
              </a:rPr>
              <a:t>мощ</a:t>
            </a:r>
            <a:r>
              <a:rPr lang="ru-RU" sz="1250" dirty="0">
                <a:solidFill>
                  <a:srgbClr val="990000"/>
                </a:solidFill>
              </a:rPr>
              <a:t>,</a:t>
            </a:r>
          </a:p>
          <a:p>
            <a:pPr algn="just">
              <a:lnSpc>
                <a:spcPct val="120000"/>
              </a:lnSpc>
            </a:pPr>
            <a:r>
              <a:rPr lang="ru-RU" sz="1250" dirty="0" err="1">
                <a:solidFill>
                  <a:srgbClr val="990000"/>
                </a:solidFill>
              </a:rPr>
              <a:t>спомнете</a:t>
            </a:r>
            <a:r>
              <a:rPr lang="ru-RU" sz="1250" dirty="0">
                <a:solidFill>
                  <a:srgbClr val="990000"/>
                </a:solidFill>
              </a:rPr>
              <a:t> си, </a:t>
            </a:r>
            <a:r>
              <a:rPr lang="ru-RU" sz="1250" dirty="0" err="1">
                <a:solidFill>
                  <a:srgbClr val="990000"/>
                </a:solidFill>
              </a:rPr>
              <a:t>деца</a:t>
            </a:r>
            <a:r>
              <a:rPr lang="ru-RU" sz="1250" dirty="0">
                <a:solidFill>
                  <a:srgbClr val="990000"/>
                </a:solidFill>
              </a:rPr>
              <a:t>, </a:t>
            </a:r>
            <a:r>
              <a:rPr lang="ru-RU" sz="1250" dirty="0" err="1">
                <a:solidFill>
                  <a:srgbClr val="990000"/>
                </a:solidFill>
              </a:rPr>
              <a:t>спомнете</a:t>
            </a:r>
            <a:r>
              <a:rPr lang="ru-RU" sz="1250" dirty="0">
                <a:solidFill>
                  <a:srgbClr val="990000"/>
                </a:solidFill>
              </a:rPr>
              <a:t> си за мене</a:t>
            </a:r>
          </a:p>
          <a:p>
            <a:pPr algn="just">
              <a:lnSpc>
                <a:spcPct val="120000"/>
              </a:lnSpc>
            </a:pPr>
            <a:r>
              <a:rPr lang="ru-RU" sz="1250" dirty="0">
                <a:solidFill>
                  <a:srgbClr val="990000"/>
                </a:solidFill>
              </a:rPr>
              <a:t>                 и </a:t>
            </a:r>
            <a:r>
              <a:rPr lang="ru-RU" sz="1250" dirty="0" err="1">
                <a:solidFill>
                  <a:srgbClr val="990000"/>
                </a:solidFill>
              </a:rPr>
              <a:t>прошепнете</a:t>
            </a:r>
            <a:r>
              <a:rPr lang="ru-RU" sz="1250" dirty="0">
                <a:solidFill>
                  <a:srgbClr val="990000"/>
                </a:solidFill>
              </a:rPr>
              <a:t> - лека </a:t>
            </a:r>
            <a:r>
              <a:rPr lang="ru-RU" sz="1250" dirty="0" err="1">
                <a:solidFill>
                  <a:srgbClr val="990000"/>
                </a:solidFill>
              </a:rPr>
              <a:t>нощ</a:t>
            </a:r>
            <a:r>
              <a:rPr lang="ru-RU" sz="1250" dirty="0">
                <a:solidFill>
                  <a:srgbClr val="99000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3505913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4FEF0-754D-415F-BE26-194E221BB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2. Жанр на творбата</a:t>
            </a:r>
          </a:p>
        </p:txBody>
      </p:sp>
      <p:sp>
        <p:nvSpPr>
          <p:cNvPr id="4" name="Thought Bubble: Cloud 3">
            <a:extLst>
              <a:ext uri="{FF2B5EF4-FFF2-40B4-BE49-F238E27FC236}">
                <a16:creationId xmlns:a16="http://schemas.microsoft.com/office/drawing/2014/main" id="{717D609A-16B7-4471-819D-AAF56BC26948}"/>
              </a:ext>
            </a:extLst>
          </p:cNvPr>
          <p:cNvSpPr/>
          <p:nvPr/>
        </p:nvSpPr>
        <p:spPr>
          <a:xfrm>
            <a:off x="1480007" y="2870674"/>
            <a:ext cx="2234153" cy="1116652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dirty="0"/>
              <a:t>Философска лирика</a:t>
            </a: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7B058968-AE68-4F50-A041-6647F7815C14}"/>
              </a:ext>
            </a:extLst>
          </p:cNvPr>
          <p:cNvSpPr/>
          <p:nvPr/>
        </p:nvSpPr>
        <p:spPr>
          <a:xfrm rot="20152845">
            <a:off x="3522616" y="2698863"/>
            <a:ext cx="1385740" cy="268452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10F3473C-97EE-4C9B-A752-769E4C8BAE17}"/>
              </a:ext>
            </a:extLst>
          </p:cNvPr>
          <p:cNvSpPr/>
          <p:nvPr/>
        </p:nvSpPr>
        <p:spPr>
          <a:xfrm>
            <a:off x="3714160" y="3291584"/>
            <a:ext cx="1385740" cy="268452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D4E86121-8876-478B-907A-235B42E8AB0B}"/>
              </a:ext>
            </a:extLst>
          </p:cNvPr>
          <p:cNvSpPr/>
          <p:nvPr/>
        </p:nvSpPr>
        <p:spPr>
          <a:xfrm rot="890556">
            <a:off x="3319806" y="3789572"/>
            <a:ext cx="1385740" cy="268452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8" name="Scroll: Horizontal 7">
            <a:extLst>
              <a:ext uri="{FF2B5EF4-FFF2-40B4-BE49-F238E27FC236}">
                <a16:creationId xmlns:a16="http://schemas.microsoft.com/office/drawing/2014/main" id="{D4804D0D-CEB1-470E-AE17-494D98B63E81}"/>
              </a:ext>
            </a:extLst>
          </p:cNvPr>
          <p:cNvSpPr/>
          <p:nvPr/>
        </p:nvSpPr>
        <p:spPr>
          <a:xfrm>
            <a:off x="4852051" y="1854287"/>
            <a:ext cx="2487898" cy="1033272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dirty="0"/>
              <a:t>Смисълът на съществуването</a:t>
            </a:r>
          </a:p>
        </p:txBody>
      </p:sp>
      <p:sp>
        <p:nvSpPr>
          <p:cNvPr id="9" name="Scroll: Horizontal 8">
            <a:extLst>
              <a:ext uri="{FF2B5EF4-FFF2-40B4-BE49-F238E27FC236}">
                <a16:creationId xmlns:a16="http://schemas.microsoft.com/office/drawing/2014/main" id="{5D56A64D-E52C-42E8-B908-41807C284C2D}"/>
              </a:ext>
            </a:extLst>
          </p:cNvPr>
          <p:cNvSpPr/>
          <p:nvPr/>
        </p:nvSpPr>
        <p:spPr>
          <a:xfrm>
            <a:off x="5099900" y="2784343"/>
            <a:ext cx="2487898" cy="1033272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dirty="0"/>
              <a:t>Животът като безкрайно изпитание</a:t>
            </a:r>
          </a:p>
        </p:txBody>
      </p:sp>
      <p:sp>
        <p:nvSpPr>
          <p:cNvPr id="10" name="Scroll: Horizontal 9">
            <a:extLst>
              <a:ext uri="{FF2B5EF4-FFF2-40B4-BE49-F238E27FC236}">
                <a16:creationId xmlns:a16="http://schemas.microsoft.com/office/drawing/2014/main" id="{88C35F74-D3CB-4BBC-B71D-BBDBEAEF4F2B}"/>
              </a:ext>
            </a:extLst>
          </p:cNvPr>
          <p:cNvSpPr/>
          <p:nvPr/>
        </p:nvSpPr>
        <p:spPr>
          <a:xfrm>
            <a:off x="4648193" y="3714399"/>
            <a:ext cx="2487898" cy="1033272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dirty="0"/>
              <a:t>Познанието и самопознанието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41DDBEB-A119-4225-9F0B-C138994CE2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2217" y="752808"/>
            <a:ext cx="3810000" cy="25590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Arrow: Down 12">
            <a:extLst>
              <a:ext uri="{FF2B5EF4-FFF2-40B4-BE49-F238E27FC236}">
                <a16:creationId xmlns:a16="http://schemas.microsoft.com/office/drawing/2014/main" id="{08616336-AB29-40BD-A95D-35A90692AE99}"/>
              </a:ext>
            </a:extLst>
          </p:cNvPr>
          <p:cNvSpPr/>
          <p:nvPr/>
        </p:nvSpPr>
        <p:spPr>
          <a:xfrm>
            <a:off x="9417377" y="3244861"/>
            <a:ext cx="269840" cy="41342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5026676C-3162-44B2-94B5-052935F0E47F}"/>
              </a:ext>
            </a:extLst>
          </p:cNvPr>
          <p:cNvSpPr/>
          <p:nvPr/>
        </p:nvSpPr>
        <p:spPr>
          <a:xfrm>
            <a:off x="8889476" y="3658281"/>
            <a:ext cx="1470582" cy="41342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dirty="0"/>
              <a:t>тайнството</a:t>
            </a:r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71119A51-DE40-4113-85E9-B212C58BEB4E}"/>
              </a:ext>
            </a:extLst>
          </p:cNvPr>
          <p:cNvSpPr/>
          <p:nvPr/>
        </p:nvSpPr>
        <p:spPr>
          <a:xfrm>
            <a:off x="9417377" y="4073366"/>
            <a:ext cx="269840" cy="41342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E5BE5FD6-6DE7-469A-8C47-4A2495DD1C7A}"/>
              </a:ext>
            </a:extLst>
          </p:cNvPr>
          <p:cNvSpPr/>
          <p:nvPr/>
        </p:nvSpPr>
        <p:spPr>
          <a:xfrm>
            <a:off x="8568965" y="4475528"/>
            <a:ext cx="2055043" cy="41342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dirty="0"/>
              <a:t>непрогледното</a:t>
            </a:r>
          </a:p>
        </p:txBody>
      </p:sp>
      <p:sp>
        <p:nvSpPr>
          <p:cNvPr id="17" name="Arrow: Down 16">
            <a:extLst>
              <a:ext uri="{FF2B5EF4-FFF2-40B4-BE49-F238E27FC236}">
                <a16:creationId xmlns:a16="http://schemas.microsoft.com/office/drawing/2014/main" id="{19497499-7630-4E19-8240-BDA9E407FB38}"/>
              </a:ext>
            </a:extLst>
          </p:cNvPr>
          <p:cNvSpPr/>
          <p:nvPr/>
        </p:nvSpPr>
        <p:spPr>
          <a:xfrm>
            <a:off x="9417377" y="4904470"/>
            <a:ext cx="269840" cy="41342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08E16972-CB4C-4753-BEB7-AE6232F58310}"/>
              </a:ext>
            </a:extLst>
          </p:cNvPr>
          <p:cNvSpPr/>
          <p:nvPr/>
        </p:nvSpPr>
        <p:spPr>
          <a:xfrm>
            <a:off x="8817006" y="5316290"/>
            <a:ext cx="1470582" cy="41342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dirty="0"/>
              <a:t>неясното</a:t>
            </a:r>
          </a:p>
        </p:txBody>
      </p:sp>
      <p:sp>
        <p:nvSpPr>
          <p:cNvPr id="19" name="Explosion: 14 Points 18">
            <a:extLst>
              <a:ext uri="{FF2B5EF4-FFF2-40B4-BE49-F238E27FC236}">
                <a16:creationId xmlns:a16="http://schemas.microsoft.com/office/drawing/2014/main" id="{FAF60B1D-B063-499D-9310-C2E6216F2F13}"/>
              </a:ext>
            </a:extLst>
          </p:cNvPr>
          <p:cNvSpPr/>
          <p:nvPr/>
        </p:nvSpPr>
        <p:spPr>
          <a:xfrm>
            <a:off x="972926" y="4904470"/>
            <a:ext cx="3063713" cy="1290365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/>
              <a:t>Студенина</a:t>
            </a:r>
          </a:p>
        </p:txBody>
      </p:sp>
    </p:spTree>
    <p:extLst>
      <p:ext uri="{BB962C8B-B14F-4D97-AF65-F5344CB8AC3E}">
        <p14:creationId xmlns:p14="http://schemas.microsoft.com/office/powerpoint/2010/main" val="2898832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F6942-3C8D-4C92-8147-2A9ACAA59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733719"/>
          </a:xfrm>
        </p:spPr>
        <p:txBody>
          <a:bodyPr/>
          <a:lstStyle/>
          <a:p>
            <a:r>
              <a:rPr lang="bg-BG" dirty="0"/>
              <a:t>3. Композиция на творбата</a:t>
            </a:r>
          </a:p>
        </p:txBody>
      </p:sp>
      <p:sp>
        <p:nvSpPr>
          <p:cNvPr id="4" name="Star: 12 Points 3">
            <a:extLst>
              <a:ext uri="{FF2B5EF4-FFF2-40B4-BE49-F238E27FC236}">
                <a16:creationId xmlns:a16="http://schemas.microsoft.com/office/drawing/2014/main" id="{82FA5D7E-DD22-4E78-A9BD-B4F5F155D9DE}"/>
              </a:ext>
            </a:extLst>
          </p:cNvPr>
          <p:cNvSpPr/>
          <p:nvPr/>
        </p:nvSpPr>
        <p:spPr>
          <a:xfrm>
            <a:off x="1066799" y="1690539"/>
            <a:ext cx="2213728" cy="1666579"/>
          </a:xfrm>
          <a:prstGeom prst="star12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dirty="0"/>
              <a:t>Три строфи</a:t>
            </a:r>
          </a:p>
        </p:txBody>
      </p:sp>
      <p:sp>
        <p:nvSpPr>
          <p:cNvPr id="5" name="Star: 12 Points 4">
            <a:extLst>
              <a:ext uri="{FF2B5EF4-FFF2-40B4-BE49-F238E27FC236}">
                <a16:creationId xmlns:a16="http://schemas.microsoft.com/office/drawing/2014/main" id="{C4CC5086-9E30-4BF2-BA6B-9F4805DF6C40}"/>
              </a:ext>
            </a:extLst>
          </p:cNvPr>
          <p:cNvSpPr/>
          <p:nvPr/>
        </p:nvSpPr>
        <p:spPr>
          <a:xfrm>
            <a:off x="4748751" y="1690539"/>
            <a:ext cx="2694497" cy="1813089"/>
          </a:xfrm>
          <a:prstGeom prst="star12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dirty="0"/>
              <a:t>Дванадесет стиха</a:t>
            </a:r>
          </a:p>
        </p:txBody>
      </p:sp>
      <p:sp>
        <p:nvSpPr>
          <p:cNvPr id="6" name="Arrow: Up-Down 5">
            <a:extLst>
              <a:ext uri="{FF2B5EF4-FFF2-40B4-BE49-F238E27FC236}">
                <a16:creationId xmlns:a16="http://schemas.microsoft.com/office/drawing/2014/main" id="{541288CD-85FC-462A-80A2-E0F3586EAF87}"/>
              </a:ext>
            </a:extLst>
          </p:cNvPr>
          <p:cNvSpPr/>
          <p:nvPr/>
        </p:nvSpPr>
        <p:spPr>
          <a:xfrm rot="5400000">
            <a:off x="3772323" y="1989007"/>
            <a:ext cx="484632" cy="1216152"/>
          </a:xfrm>
          <a:prstGeom prst="up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7" name="Star: 12 Points 6">
            <a:extLst>
              <a:ext uri="{FF2B5EF4-FFF2-40B4-BE49-F238E27FC236}">
                <a16:creationId xmlns:a16="http://schemas.microsoft.com/office/drawing/2014/main" id="{629377E9-13B2-4871-8DD8-AA54270B647A}"/>
              </a:ext>
            </a:extLst>
          </p:cNvPr>
          <p:cNvSpPr/>
          <p:nvPr/>
        </p:nvSpPr>
        <p:spPr>
          <a:xfrm>
            <a:off x="991385" y="4086914"/>
            <a:ext cx="2213728" cy="1666579"/>
          </a:xfrm>
          <a:prstGeom prst="star12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dirty="0"/>
              <a:t>Три строфи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78F037A-A93E-4C89-AEB3-23BFEC3C20BD}"/>
              </a:ext>
            </a:extLst>
          </p:cNvPr>
          <p:cNvSpPr/>
          <p:nvPr/>
        </p:nvSpPr>
        <p:spPr>
          <a:xfrm>
            <a:off x="4138366" y="3899191"/>
            <a:ext cx="2875177" cy="58289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dirty="0"/>
              <a:t>Утринта и пролетта – знаци на детството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72D353B2-0958-4200-BD30-D6FF9C4B1F17}"/>
              </a:ext>
            </a:extLst>
          </p:cNvPr>
          <p:cNvSpPr/>
          <p:nvPr/>
        </p:nvSpPr>
        <p:spPr>
          <a:xfrm>
            <a:off x="4138365" y="4712511"/>
            <a:ext cx="2875177" cy="82936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dirty="0" err="1"/>
              <a:t>Прижурещото</a:t>
            </a:r>
            <a:r>
              <a:rPr lang="bg-BG" dirty="0"/>
              <a:t> слънце – зрелостта на човешкия живот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39D4D935-7B5C-470B-A576-844918112C2C}"/>
              </a:ext>
            </a:extLst>
          </p:cNvPr>
          <p:cNvSpPr/>
          <p:nvPr/>
        </p:nvSpPr>
        <p:spPr>
          <a:xfrm>
            <a:off x="4138364" y="5772303"/>
            <a:ext cx="2875177" cy="58289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dirty="0"/>
              <a:t>Вечерният хлад – старостта и краят</a:t>
            </a:r>
          </a:p>
        </p:txBody>
      </p:sp>
      <p:sp>
        <p:nvSpPr>
          <p:cNvPr id="11" name="Arrow: Up 10">
            <a:extLst>
              <a:ext uri="{FF2B5EF4-FFF2-40B4-BE49-F238E27FC236}">
                <a16:creationId xmlns:a16="http://schemas.microsoft.com/office/drawing/2014/main" id="{06DBF463-3F24-4497-B0C5-CCE008DD8BA1}"/>
              </a:ext>
            </a:extLst>
          </p:cNvPr>
          <p:cNvSpPr/>
          <p:nvPr/>
        </p:nvSpPr>
        <p:spPr>
          <a:xfrm rot="4534512">
            <a:off x="3521053" y="3877234"/>
            <a:ext cx="229809" cy="978408"/>
          </a:xfrm>
          <a:prstGeom prst="up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3" name="Arrow: Up 12">
            <a:extLst>
              <a:ext uri="{FF2B5EF4-FFF2-40B4-BE49-F238E27FC236}">
                <a16:creationId xmlns:a16="http://schemas.microsoft.com/office/drawing/2014/main" id="{607C8D36-ED33-4640-8DF5-29FB93D443AD}"/>
              </a:ext>
            </a:extLst>
          </p:cNvPr>
          <p:cNvSpPr/>
          <p:nvPr/>
        </p:nvSpPr>
        <p:spPr>
          <a:xfrm rot="5195957">
            <a:off x="3406827" y="4460473"/>
            <a:ext cx="219603" cy="1199535"/>
          </a:xfrm>
          <a:prstGeom prst="up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4" name="Arrow: Up 13">
            <a:extLst>
              <a:ext uri="{FF2B5EF4-FFF2-40B4-BE49-F238E27FC236}">
                <a16:creationId xmlns:a16="http://schemas.microsoft.com/office/drawing/2014/main" id="{7AFDDE11-F8C2-4EB2-8ECA-352B49746143}"/>
              </a:ext>
            </a:extLst>
          </p:cNvPr>
          <p:cNvSpPr/>
          <p:nvPr/>
        </p:nvSpPr>
        <p:spPr>
          <a:xfrm rot="6203215">
            <a:off x="3300634" y="5115680"/>
            <a:ext cx="243061" cy="1496307"/>
          </a:xfrm>
          <a:prstGeom prst="up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pic>
        <p:nvPicPr>
          <p:cNvPr id="1026" name="Picture 2" descr="Яко! Анализ на стихотворението &quot;В часа на синята мъгла&quot;. Пейо Яворов.  Литература 10. клас">
            <a:extLst>
              <a:ext uri="{FF2B5EF4-FFF2-40B4-BE49-F238E27FC236}">
                <a16:creationId xmlns:a16="http://schemas.microsoft.com/office/drawing/2014/main" id="{4CE1C6CE-2521-452C-9301-69FA8A0B002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177"/>
          <a:stretch/>
        </p:blipFill>
        <p:spPr bwMode="auto">
          <a:xfrm>
            <a:off x="8315421" y="2093443"/>
            <a:ext cx="2547158" cy="28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8068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Rectangle 115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8" name="Rectangle 117">
            <a:extLst>
              <a:ext uri="{FF2B5EF4-FFF2-40B4-BE49-F238E27FC236}">
                <a16:creationId xmlns:a16="http://schemas.microsoft.com/office/drawing/2014/main" id="{1419E3D9-C5FB-41A9-B6D2-DFB210BB6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367909BF-1DF7-4ACE-8F58-6CF719BB27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89E8BEDB-0BBC-4F21-9CFB-8530D664C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51D6D676-6F2F-4446-9935-2D8D038214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E9BAEA2B-9C25-4B43-8C9A-A9D0C3E9B1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21FC5F3A-7F1A-4EE8-A913-C8E96ACC3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9" name="Rectangle 128">
            <a:extLst>
              <a:ext uri="{FF2B5EF4-FFF2-40B4-BE49-F238E27FC236}">
                <a16:creationId xmlns:a16="http://schemas.microsoft.com/office/drawing/2014/main" id="{420551B3-B4DA-48EE-988C-4FAEAEB5C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Content Placeholder 32" descr="A picture containing text, wall, indoor&#10;&#10;Description automatically generated">
            <a:extLst>
              <a:ext uri="{FF2B5EF4-FFF2-40B4-BE49-F238E27FC236}">
                <a16:creationId xmlns:a16="http://schemas.microsoft.com/office/drawing/2014/main" id="{FE02053C-F22D-4143-8201-8EE69C2BF9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491" b="8884"/>
          <a:stretch/>
        </p:blipFill>
        <p:spPr>
          <a:xfrm>
            <a:off x="4662210" y="9"/>
            <a:ext cx="7568592" cy="6768435"/>
          </a:xfrm>
          <a:prstGeom prst="rect">
            <a:avLst/>
          </a:prstGeom>
        </p:spPr>
      </p:pic>
      <p:sp>
        <p:nvSpPr>
          <p:cNvPr id="131" name="Rectangle 130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6221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3977" y="164592"/>
            <a:ext cx="4334256" cy="6528816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09990C-6D08-441E-B601-C83E703FE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524" y="1340361"/>
            <a:ext cx="3729162" cy="33417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bg-BG" cap="all" spc="-100" dirty="0">
                <a:solidFill>
                  <a:schemeClr val="tx1"/>
                </a:solidFill>
              </a:rPr>
              <a:t>4. Лирическият АЗ</a:t>
            </a:r>
            <a:endParaRPr lang="en-US" cap="all" spc="-100" dirty="0">
              <a:solidFill>
                <a:schemeClr val="tx1"/>
              </a:solidFill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2B394F12-2173-4A32-87E9-E96B6FFA2B2C}"/>
              </a:ext>
            </a:extLst>
          </p:cNvPr>
          <p:cNvSpPr txBox="1"/>
          <p:nvPr/>
        </p:nvSpPr>
        <p:spPr>
          <a:xfrm>
            <a:off x="5642126" y="449199"/>
            <a:ext cx="552862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cap="all" spc="-100" dirty="0">
                <a:solidFill>
                  <a:srgbClr val="990000"/>
                </a:solidFill>
              </a:rPr>
              <a:t>В </a:t>
            </a:r>
            <a:r>
              <a:rPr lang="bg-BG" b="1" cap="all" spc="-100" dirty="0">
                <a:solidFill>
                  <a:srgbClr val="990000"/>
                </a:solidFill>
              </a:rPr>
              <a:t> </a:t>
            </a:r>
            <a:r>
              <a:rPr lang="en-US" b="1" cap="all" spc="-100" dirty="0" err="1">
                <a:solidFill>
                  <a:srgbClr val="990000"/>
                </a:solidFill>
              </a:rPr>
              <a:t>часа</a:t>
            </a:r>
            <a:r>
              <a:rPr lang="en-US" b="1" cap="all" spc="-100" dirty="0">
                <a:solidFill>
                  <a:srgbClr val="990000"/>
                </a:solidFill>
              </a:rPr>
              <a:t> </a:t>
            </a:r>
            <a:r>
              <a:rPr lang="bg-BG" b="1" cap="all" spc="-100" dirty="0">
                <a:solidFill>
                  <a:srgbClr val="990000"/>
                </a:solidFill>
              </a:rPr>
              <a:t> </a:t>
            </a:r>
            <a:r>
              <a:rPr lang="en-US" b="1" cap="all" spc="-100" dirty="0" err="1">
                <a:solidFill>
                  <a:srgbClr val="990000"/>
                </a:solidFill>
              </a:rPr>
              <a:t>на</a:t>
            </a:r>
            <a:r>
              <a:rPr lang="en-US" b="1" cap="all" spc="-100" dirty="0">
                <a:solidFill>
                  <a:srgbClr val="990000"/>
                </a:solidFill>
              </a:rPr>
              <a:t> </a:t>
            </a:r>
            <a:r>
              <a:rPr lang="bg-BG" b="1" cap="all" spc="-100" dirty="0">
                <a:solidFill>
                  <a:srgbClr val="990000"/>
                </a:solidFill>
              </a:rPr>
              <a:t> </a:t>
            </a:r>
            <a:r>
              <a:rPr lang="en-US" b="1" cap="all" spc="-100" dirty="0" err="1">
                <a:solidFill>
                  <a:srgbClr val="990000"/>
                </a:solidFill>
              </a:rPr>
              <a:t>синята</a:t>
            </a:r>
            <a:r>
              <a:rPr lang="en-US" b="1" cap="all" spc="-100" dirty="0">
                <a:solidFill>
                  <a:srgbClr val="990000"/>
                </a:solidFill>
              </a:rPr>
              <a:t> </a:t>
            </a:r>
            <a:r>
              <a:rPr lang="bg-BG" b="1" cap="all" spc="-100" dirty="0">
                <a:solidFill>
                  <a:srgbClr val="990000"/>
                </a:solidFill>
              </a:rPr>
              <a:t> </a:t>
            </a:r>
            <a:r>
              <a:rPr lang="en-US" b="1" cap="all" spc="-100" dirty="0" err="1">
                <a:solidFill>
                  <a:srgbClr val="990000"/>
                </a:solidFill>
              </a:rPr>
              <a:t>мъгла</a:t>
            </a:r>
            <a:endParaRPr lang="bg-BG" b="1" cap="all" spc="-100" dirty="0">
              <a:solidFill>
                <a:srgbClr val="990000"/>
              </a:solidFill>
            </a:endParaRPr>
          </a:p>
          <a:p>
            <a:pPr algn="r"/>
            <a:r>
              <a:rPr lang="ru-RU" i="1" dirty="0">
                <a:solidFill>
                  <a:srgbClr val="990000"/>
                </a:solidFill>
              </a:rPr>
              <a:t>На </a:t>
            </a:r>
            <a:r>
              <a:rPr lang="ru-RU" i="1" dirty="0" err="1">
                <a:solidFill>
                  <a:srgbClr val="990000"/>
                </a:solidFill>
              </a:rPr>
              <a:t>моите</a:t>
            </a:r>
            <a:r>
              <a:rPr lang="ru-RU" i="1" dirty="0">
                <a:solidFill>
                  <a:srgbClr val="990000"/>
                </a:solidFill>
              </a:rPr>
              <a:t> </a:t>
            </a:r>
            <a:r>
              <a:rPr lang="ru-RU" i="1" dirty="0" err="1">
                <a:solidFill>
                  <a:srgbClr val="990000"/>
                </a:solidFill>
              </a:rPr>
              <a:t>внучета</a:t>
            </a:r>
            <a:br>
              <a:rPr lang="ru-RU" i="1" dirty="0">
                <a:solidFill>
                  <a:srgbClr val="990000"/>
                </a:solidFill>
              </a:rPr>
            </a:br>
            <a:r>
              <a:rPr lang="ru-RU" i="1" dirty="0">
                <a:solidFill>
                  <a:srgbClr val="990000"/>
                </a:solidFill>
              </a:rPr>
              <a:t>Найден, Малинка и Ганка</a:t>
            </a:r>
            <a:endParaRPr lang="bg-BG" b="1" dirty="0">
              <a:solidFill>
                <a:srgbClr val="990000"/>
              </a:solidFill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8D0852A3-899E-40AA-B683-5E77B2053459}"/>
              </a:ext>
            </a:extLst>
          </p:cNvPr>
          <p:cNvSpPr txBox="1"/>
          <p:nvPr/>
        </p:nvSpPr>
        <p:spPr>
          <a:xfrm>
            <a:off x="5339579" y="1286858"/>
            <a:ext cx="3244509" cy="4632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1250" dirty="0" err="1">
                <a:solidFill>
                  <a:srgbClr val="800000"/>
                </a:solidFill>
              </a:rPr>
              <a:t>Седя</a:t>
            </a:r>
            <a:r>
              <a:rPr lang="ru-RU" sz="1250" dirty="0">
                <a:solidFill>
                  <a:srgbClr val="800000"/>
                </a:solidFill>
              </a:rPr>
              <a:t> и </a:t>
            </a:r>
            <a:r>
              <a:rPr lang="ru-RU" sz="1250" dirty="0" err="1">
                <a:solidFill>
                  <a:srgbClr val="800000"/>
                </a:solidFill>
              </a:rPr>
              <a:t>гледам</a:t>
            </a:r>
            <a:r>
              <a:rPr lang="ru-RU" sz="1250" dirty="0">
                <a:solidFill>
                  <a:srgbClr val="800000"/>
                </a:solidFill>
              </a:rPr>
              <a:t> от </a:t>
            </a:r>
            <a:r>
              <a:rPr lang="ru-RU" sz="1250" dirty="0" err="1">
                <a:solidFill>
                  <a:srgbClr val="800000"/>
                </a:solidFill>
              </a:rPr>
              <a:t>прозореца</a:t>
            </a:r>
            <a:r>
              <a:rPr lang="ru-RU" sz="1250" dirty="0">
                <a:solidFill>
                  <a:srgbClr val="800000"/>
                </a:solidFill>
              </a:rPr>
              <a:t>: </a:t>
            </a:r>
            <a:r>
              <a:rPr lang="ru-RU" sz="1250" dirty="0" err="1">
                <a:solidFill>
                  <a:srgbClr val="800000"/>
                </a:solidFill>
              </a:rPr>
              <a:t>деца</a:t>
            </a:r>
            <a:endParaRPr lang="ru-RU" sz="1250" dirty="0">
              <a:solidFill>
                <a:srgbClr val="800000"/>
              </a:solidFill>
            </a:endParaRPr>
          </a:p>
          <a:p>
            <a:pPr algn="just">
              <a:lnSpc>
                <a:spcPct val="120000"/>
              </a:lnSpc>
            </a:pPr>
            <a:r>
              <a:rPr lang="ru-RU" sz="1250" dirty="0" err="1">
                <a:solidFill>
                  <a:srgbClr val="800000"/>
                </a:solidFill>
              </a:rPr>
              <a:t>играят</a:t>
            </a:r>
            <a:r>
              <a:rPr lang="ru-RU" sz="1250" dirty="0">
                <a:solidFill>
                  <a:srgbClr val="800000"/>
                </a:solidFill>
              </a:rPr>
              <a:t> </a:t>
            </a:r>
            <a:r>
              <a:rPr lang="ru-RU" sz="1250" dirty="0" err="1">
                <a:solidFill>
                  <a:srgbClr val="800000"/>
                </a:solidFill>
              </a:rPr>
              <a:t>вън</a:t>
            </a:r>
            <a:r>
              <a:rPr lang="ru-RU" sz="1250" dirty="0">
                <a:solidFill>
                  <a:srgbClr val="800000"/>
                </a:solidFill>
              </a:rPr>
              <a:t>; - </a:t>
            </a:r>
            <a:r>
              <a:rPr lang="ru-RU" sz="1250" dirty="0" err="1">
                <a:solidFill>
                  <a:srgbClr val="800000"/>
                </a:solidFill>
              </a:rPr>
              <a:t>сега</a:t>
            </a:r>
            <a:r>
              <a:rPr lang="ru-RU" sz="1250" dirty="0">
                <a:solidFill>
                  <a:srgbClr val="800000"/>
                </a:solidFill>
              </a:rPr>
              <a:t> е </a:t>
            </a:r>
            <a:r>
              <a:rPr lang="ru-RU" sz="1250" dirty="0" err="1">
                <a:solidFill>
                  <a:srgbClr val="800000"/>
                </a:solidFill>
              </a:rPr>
              <a:t>утрината</a:t>
            </a:r>
            <a:r>
              <a:rPr lang="ru-RU" sz="1250" dirty="0">
                <a:solidFill>
                  <a:srgbClr val="800000"/>
                </a:solidFill>
              </a:rPr>
              <a:t> </a:t>
            </a:r>
            <a:r>
              <a:rPr lang="ru-RU" sz="1250" dirty="0" err="1">
                <a:solidFill>
                  <a:srgbClr val="800000"/>
                </a:solidFill>
              </a:rPr>
              <a:t>тяхна</a:t>
            </a:r>
            <a:endParaRPr lang="ru-RU" sz="1250" dirty="0">
              <a:solidFill>
                <a:srgbClr val="800000"/>
              </a:solidFill>
            </a:endParaRPr>
          </a:p>
          <a:p>
            <a:pPr algn="just">
              <a:lnSpc>
                <a:spcPct val="120000"/>
              </a:lnSpc>
            </a:pPr>
            <a:r>
              <a:rPr lang="ru-RU" sz="1250" dirty="0">
                <a:solidFill>
                  <a:srgbClr val="800000"/>
                </a:solidFill>
              </a:rPr>
              <a:t>и пролет </a:t>
            </a:r>
            <a:r>
              <a:rPr lang="ru-RU" sz="1250" dirty="0" err="1">
                <a:solidFill>
                  <a:srgbClr val="800000"/>
                </a:solidFill>
              </a:rPr>
              <a:t>грее</a:t>
            </a:r>
            <a:r>
              <a:rPr lang="ru-RU" sz="1250" dirty="0">
                <a:solidFill>
                  <a:srgbClr val="800000"/>
                </a:solidFill>
              </a:rPr>
              <a:t> на </a:t>
            </a:r>
            <a:r>
              <a:rPr lang="ru-RU" sz="1250" dirty="0" err="1">
                <a:solidFill>
                  <a:srgbClr val="800000"/>
                </a:solidFill>
              </a:rPr>
              <a:t>безгрижните</a:t>
            </a:r>
            <a:r>
              <a:rPr lang="ru-RU" sz="1250" dirty="0">
                <a:solidFill>
                  <a:srgbClr val="800000"/>
                </a:solidFill>
              </a:rPr>
              <a:t> лица.</a:t>
            </a:r>
          </a:p>
          <a:p>
            <a:pPr algn="just">
              <a:lnSpc>
                <a:spcPct val="120000"/>
              </a:lnSpc>
            </a:pPr>
            <a:r>
              <a:rPr lang="ru-RU" sz="1250" dirty="0">
                <a:solidFill>
                  <a:srgbClr val="800000"/>
                </a:solidFill>
              </a:rPr>
              <a:t>Един ли </a:t>
            </a:r>
            <a:r>
              <a:rPr lang="ru-RU" sz="1250" dirty="0" err="1">
                <a:solidFill>
                  <a:srgbClr val="800000"/>
                </a:solidFill>
              </a:rPr>
              <a:t>цвят</a:t>
            </a:r>
            <a:r>
              <a:rPr lang="ru-RU" sz="1250" dirty="0">
                <a:solidFill>
                  <a:srgbClr val="800000"/>
                </a:solidFill>
              </a:rPr>
              <a:t> пред </a:t>
            </a:r>
            <a:r>
              <a:rPr lang="ru-RU" sz="1250" dirty="0" err="1">
                <a:solidFill>
                  <a:srgbClr val="800000"/>
                </a:solidFill>
              </a:rPr>
              <a:t>моите</a:t>
            </a:r>
            <a:r>
              <a:rPr lang="ru-RU" sz="1250" dirty="0">
                <a:solidFill>
                  <a:srgbClr val="800000"/>
                </a:solidFill>
              </a:rPr>
              <a:t> очи </a:t>
            </a:r>
            <a:r>
              <a:rPr lang="ru-RU" sz="1250" dirty="0" err="1">
                <a:solidFill>
                  <a:srgbClr val="800000"/>
                </a:solidFill>
              </a:rPr>
              <a:t>увяхна</a:t>
            </a:r>
            <a:r>
              <a:rPr lang="ru-RU" sz="1250" dirty="0">
                <a:solidFill>
                  <a:srgbClr val="800000"/>
                </a:solidFill>
              </a:rPr>
              <a:t>?</a:t>
            </a:r>
          </a:p>
          <a:p>
            <a:pPr algn="just">
              <a:lnSpc>
                <a:spcPct val="120000"/>
              </a:lnSpc>
            </a:pPr>
            <a:r>
              <a:rPr lang="ru-RU" sz="1250" dirty="0" err="1">
                <a:solidFill>
                  <a:srgbClr val="800000"/>
                </a:solidFill>
              </a:rPr>
              <a:t>Седя</a:t>
            </a:r>
            <a:r>
              <a:rPr lang="ru-RU" sz="1250" dirty="0">
                <a:solidFill>
                  <a:srgbClr val="800000"/>
                </a:solidFill>
              </a:rPr>
              <a:t> и </a:t>
            </a:r>
            <a:r>
              <a:rPr lang="ru-RU" sz="1250" dirty="0" err="1">
                <a:solidFill>
                  <a:srgbClr val="800000"/>
                </a:solidFill>
              </a:rPr>
              <a:t>гледам</a:t>
            </a:r>
            <a:r>
              <a:rPr lang="ru-RU" sz="1250" dirty="0">
                <a:solidFill>
                  <a:srgbClr val="800000"/>
                </a:solidFill>
              </a:rPr>
              <a:t>: </a:t>
            </a:r>
            <a:r>
              <a:rPr lang="ru-RU" sz="1250" dirty="0" err="1">
                <a:solidFill>
                  <a:srgbClr val="800000"/>
                </a:solidFill>
              </a:rPr>
              <a:t>спомени</a:t>
            </a:r>
            <a:r>
              <a:rPr lang="ru-RU" sz="1250" dirty="0">
                <a:solidFill>
                  <a:srgbClr val="800000"/>
                </a:solidFill>
              </a:rPr>
              <a:t> придавят </a:t>
            </a:r>
            <a:r>
              <a:rPr lang="ru-RU" sz="1250" dirty="0" err="1">
                <a:solidFill>
                  <a:srgbClr val="800000"/>
                </a:solidFill>
              </a:rPr>
              <a:t>гръд</a:t>
            </a:r>
            <a:r>
              <a:rPr lang="ru-RU" sz="1250" dirty="0">
                <a:solidFill>
                  <a:srgbClr val="800000"/>
                </a:solidFill>
              </a:rPr>
              <a:t>.</a:t>
            </a:r>
          </a:p>
          <a:p>
            <a:pPr algn="just">
              <a:lnSpc>
                <a:spcPct val="120000"/>
              </a:lnSpc>
            </a:pPr>
            <a:r>
              <a:rPr lang="ru-RU" sz="1250" dirty="0" err="1">
                <a:solidFill>
                  <a:srgbClr val="800000"/>
                </a:solidFill>
              </a:rPr>
              <a:t>Неволно</a:t>
            </a:r>
            <a:r>
              <a:rPr lang="ru-RU" sz="1250" dirty="0">
                <a:solidFill>
                  <a:srgbClr val="800000"/>
                </a:solidFill>
              </a:rPr>
              <a:t> пита взор </a:t>
            </a:r>
            <a:r>
              <a:rPr lang="ru-RU" sz="1250" dirty="0" err="1">
                <a:solidFill>
                  <a:srgbClr val="800000"/>
                </a:solidFill>
              </a:rPr>
              <a:t>посоките</a:t>
            </a:r>
            <a:r>
              <a:rPr lang="ru-RU" sz="1250" dirty="0">
                <a:solidFill>
                  <a:srgbClr val="800000"/>
                </a:solidFill>
              </a:rPr>
              <a:t> далеки,</a:t>
            </a:r>
          </a:p>
          <a:p>
            <a:pPr algn="just">
              <a:lnSpc>
                <a:spcPct val="120000"/>
              </a:lnSpc>
            </a:pPr>
            <a:r>
              <a:rPr lang="ru-RU" sz="1250" dirty="0" err="1">
                <a:solidFill>
                  <a:srgbClr val="800000"/>
                </a:solidFill>
              </a:rPr>
              <a:t>където</a:t>
            </a:r>
            <a:r>
              <a:rPr lang="ru-RU" sz="1250" dirty="0">
                <a:solidFill>
                  <a:srgbClr val="800000"/>
                </a:solidFill>
              </a:rPr>
              <a:t> се </a:t>
            </a:r>
            <a:r>
              <a:rPr lang="ru-RU" sz="1250" dirty="0" err="1">
                <a:solidFill>
                  <a:srgbClr val="800000"/>
                </a:solidFill>
              </a:rPr>
              <a:t>преплитат</a:t>
            </a:r>
            <a:r>
              <a:rPr lang="ru-RU" sz="1250" dirty="0">
                <a:solidFill>
                  <a:srgbClr val="800000"/>
                </a:solidFill>
              </a:rPr>
              <a:t> </a:t>
            </a:r>
            <a:r>
              <a:rPr lang="ru-RU" sz="1250" dirty="0" err="1">
                <a:solidFill>
                  <a:srgbClr val="800000"/>
                </a:solidFill>
              </a:rPr>
              <a:t>пътища</a:t>
            </a:r>
            <a:r>
              <a:rPr lang="ru-RU" sz="1250" dirty="0">
                <a:solidFill>
                  <a:srgbClr val="800000"/>
                </a:solidFill>
              </a:rPr>
              <a:t>, </a:t>
            </a:r>
            <a:r>
              <a:rPr lang="ru-RU" sz="1250" dirty="0" err="1">
                <a:solidFill>
                  <a:srgbClr val="800000"/>
                </a:solidFill>
              </a:rPr>
              <a:t>пътеки</a:t>
            </a:r>
            <a:r>
              <a:rPr lang="ru-RU" sz="1250" dirty="0">
                <a:solidFill>
                  <a:srgbClr val="800000"/>
                </a:solidFill>
              </a:rPr>
              <a:t>...</a:t>
            </a:r>
          </a:p>
          <a:p>
            <a:pPr algn="just">
              <a:lnSpc>
                <a:spcPct val="120000"/>
              </a:lnSpc>
            </a:pPr>
            <a:r>
              <a:rPr lang="ru-RU" sz="1250" dirty="0" err="1">
                <a:solidFill>
                  <a:srgbClr val="800000"/>
                </a:solidFill>
              </a:rPr>
              <a:t>Що</a:t>
            </a:r>
            <a:r>
              <a:rPr lang="ru-RU" sz="1250" dirty="0">
                <a:solidFill>
                  <a:srgbClr val="800000"/>
                </a:solidFill>
              </a:rPr>
              <a:t> </a:t>
            </a:r>
            <a:r>
              <a:rPr lang="ru-RU" sz="1250" dirty="0" err="1">
                <a:solidFill>
                  <a:srgbClr val="800000"/>
                </a:solidFill>
              </a:rPr>
              <a:t>иде</a:t>
            </a:r>
            <a:r>
              <a:rPr lang="ru-RU" sz="1250" dirty="0">
                <a:solidFill>
                  <a:srgbClr val="800000"/>
                </a:solidFill>
              </a:rPr>
              <a:t> тук - и кой </a:t>
            </a:r>
            <a:r>
              <a:rPr lang="ru-RU" sz="1250" dirty="0" err="1">
                <a:solidFill>
                  <a:srgbClr val="800000"/>
                </a:solidFill>
              </a:rPr>
              <a:t>отива</a:t>
            </a:r>
            <a:r>
              <a:rPr lang="ru-RU" sz="1250" dirty="0">
                <a:solidFill>
                  <a:srgbClr val="800000"/>
                </a:solidFill>
              </a:rPr>
              <a:t> там, - </a:t>
            </a:r>
            <a:r>
              <a:rPr lang="ru-RU" sz="1250" dirty="0" err="1">
                <a:solidFill>
                  <a:srgbClr val="800000"/>
                </a:solidFill>
              </a:rPr>
              <a:t>отвъд</a:t>
            </a:r>
            <a:endParaRPr lang="ru-RU" sz="1250" dirty="0">
              <a:solidFill>
                <a:srgbClr val="800000"/>
              </a:solidFill>
            </a:endParaRPr>
          </a:p>
          <a:p>
            <a:pPr algn="just">
              <a:lnSpc>
                <a:spcPct val="120000"/>
              </a:lnSpc>
            </a:pPr>
            <a:r>
              <a:rPr lang="ru-RU" sz="1250" dirty="0" err="1">
                <a:solidFill>
                  <a:srgbClr val="800000"/>
                </a:solidFill>
              </a:rPr>
              <a:t>сребровъздушните</a:t>
            </a:r>
            <a:r>
              <a:rPr lang="ru-RU" sz="1250" dirty="0">
                <a:solidFill>
                  <a:srgbClr val="800000"/>
                </a:solidFill>
              </a:rPr>
              <a:t> стени на </a:t>
            </a:r>
            <a:r>
              <a:rPr lang="ru-RU" sz="1250" dirty="0" err="1">
                <a:solidFill>
                  <a:srgbClr val="800000"/>
                </a:solidFill>
              </a:rPr>
              <a:t>кръгозора</a:t>
            </a:r>
            <a:r>
              <a:rPr lang="ru-RU" sz="1250" dirty="0">
                <a:solidFill>
                  <a:srgbClr val="800000"/>
                </a:solidFill>
              </a:rPr>
              <a:t>?</a:t>
            </a:r>
          </a:p>
          <a:p>
            <a:pPr algn="just">
              <a:lnSpc>
                <a:spcPct val="120000"/>
              </a:lnSpc>
            </a:pPr>
            <a:r>
              <a:rPr lang="ru-RU" sz="1250" dirty="0">
                <a:solidFill>
                  <a:srgbClr val="800000"/>
                </a:solidFill>
              </a:rPr>
              <a:t>Но кой </a:t>
            </a:r>
            <a:r>
              <a:rPr lang="ru-RU" sz="1250" dirty="0" err="1">
                <a:solidFill>
                  <a:srgbClr val="800000"/>
                </a:solidFill>
              </a:rPr>
              <a:t>ще</a:t>
            </a:r>
            <a:r>
              <a:rPr lang="ru-RU" sz="1250" dirty="0">
                <a:solidFill>
                  <a:srgbClr val="800000"/>
                </a:solidFill>
              </a:rPr>
              <a:t> </a:t>
            </a:r>
            <a:r>
              <a:rPr lang="ru-RU" sz="1250" dirty="0" err="1">
                <a:solidFill>
                  <a:srgbClr val="800000"/>
                </a:solidFill>
              </a:rPr>
              <a:t>назове</a:t>
            </a:r>
            <a:r>
              <a:rPr lang="ru-RU" sz="1250" dirty="0">
                <a:solidFill>
                  <a:srgbClr val="800000"/>
                </a:solidFill>
              </a:rPr>
              <a:t> </a:t>
            </a:r>
            <a:r>
              <a:rPr lang="ru-RU" sz="1250" dirty="0" err="1">
                <a:solidFill>
                  <a:srgbClr val="800000"/>
                </a:solidFill>
              </a:rPr>
              <a:t>честта</a:t>
            </a:r>
            <a:r>
              <a:rPr lang="ru-RU" sz="1250" dirty="0">
                <a:solidFill>
                  <a:srgbClr val="800000"/>
                </a:solidFill>
              </a:rPr>
              <a:t> и кой позора?</a:t>
            </a:r>
          </a:p>
          <a:p>
            <a:pPr algn="just">
              <a:lnSpc>
                <a:spcPct val="120000"/>
              </a:lnSpc>
            </a:pPr>
            <a:r>
              <a:rPr lang="ru-RU" sz="1250" dirty="0">
                <a:solidFill>
                  <a:srgbClr val="800000"/>
                </a:solidFill>
              </a:rPr>
              <a:t>      </a:t>
            </a:r>
            <a:r>
              <a:rPr lang="ru-RU" sz="1250" dirty="0" err="1">
                <a:solidFill>
                  <a:srgbClr val="800000"/>
                </a:solidFill>
              </a:rPr>
              <a:t>Деца</a:t>
            </a:r>
            <a:r>
              <a:rPr lang="ru-RU" sz="1250" dirty="0">
                <a:solidFill>
                  <a:srgbClr val="800000"/>
                </a:solidFill>
              </a:rPr>
              <a:t>, боя се </a:t>
            </a:r>
            <a:r>
              <a:rPr lang="ru-RU" sz="1250" dirty="0" err="1">
                <a:solidFill>
                  <a:srgbClr val="800000"/>
                </a:solidFill>
              </a:rPr>
              <a:t>зарад</a:t>
            </a:r>
            <a:r>
              <a:rPr lang="ru-RU" sz="1250" dirty="0">
                <a:solidFill>
                  <a:srgbClr val="800000"/>
                </a:solidFill>
              </a:rPr>
              <a:t> вас.</a:t>
            </a:r>
          </a:p>
          <a:p>
            <a:pPr algn="just">
              <a:lnSpc>
                <a:spcPct val="120000"/>
              </a:lnSpc>
            </a:pPr>
            <a:endParaRPr lang="ru-RU" sz="1250" dirty="0">
              <a:solidFill>
                <a:srgbClr val="800000"/>
              </a:solidFill>
            </a:endParaRPr>
          </a:p>
          <a:p>
            <a:pPr algn="just">
              <a:lnSpc>
                <a:spcPct val="120000"/>
              </a:lnSpc>
            </a:pPr>
            <a:r>
              <a:rPr lang="ru-RU" sz="1250" dirty="0" err="1">
                <a:solidFill>
                  <a:srgbClr val="800000"/>
                </a:solidFill>
              </a:rPr>
              <a:t>Извършва</a:t>
            </a:r>
            <a:r>
              <a:rPr lang="ru-RU" sz="1250" dirty="0">
                <a:solidFill>
                  <a:srgbClr val="800000"/>
                </a:solidFill>
              </a:rPr>
              <a:t> </a:t>
            </a:r>
            <a:r>
              <a:rPr lang="ru-RU" sz="1250" dirty="0" err="1">
                <a:solidFill>
                  <a:srgbClr val="800000"/>
                </a:solidFill>
              </a:rPr>
              <a:t>слънцето</a:t>
            </a:r>
            <a:r>
              <a:rPr lang="ru-RU" sz="1250" dirty="0">
                <a:solidFill>
                  <a:srgbClr val="800000"/>
                </a:solidFill>
              </a:rPr>
              <a:t> </a:t>
            </a:r>
            <a:r>
              <a:rPr lang="ru-RU" sz="1250" dirty="0" err="1">
                <a:solidFill>
                  <a:srgbClr val="800000"/>
                </a:solidFill>
              </a:rPr>
              <a:t>заклетия</a:t>
            </a:r>
            <a:r>
              <a:rPr lang="ru-RU" sz="1250" dirty="0">
                <a:solidFill>
                  <a:srgbClr val="800000"/>
                </a:solidFill>
              </a:rPr>
              <a:t> си ход</a:t>
            </a:r>
          </a:p>
          <a:p>
            <a:pPr algn="just">
              <a:lnSpc>
                <a:spcPct val="120000"/>
              </a:lnSpc>
            </a:pPr>
            <a:r>
              <a:rPr lang="ru-RU" sz="1250" dirty="0">
                <a:solidFill>
                  <a:srgbClr val="800000"/>
                </a:solidFill>
              </a:rPr>
              <a:t>над </a:t>
            </a:r>
            <a:r>
              <a:rPr lang="ru-RU" sz="1250" dirty="0" err="1">
                <a:solidFill>
                  <a:srgbClr val="800000"/>
                </a:solidFill>
              </a:rPr>
              <a:t>вашите</a:t>
            </a:r>
            <a:r>
              <a:rPr lang="ru-RU" sz="1250" dirty="0">
                <a:solidFill>
                  <a:srgbClr val="800000"/>
                </a:solidFill>
              </a:rPr>
              <a:t> </a:t>
            </a:r>
            <a:r>
              <a:rPr lang="ru-RU" sz="1250" dirty="0" err="1">
                <a:solidFill>
                  <a:srgbClr val="800000"/>
                </a:solidFill>
              </a:rPr>
              <a:t>глави</a:t>
            </a:r>
            <a:r>
              <a:rPr lang="ru-RU" sz="1250" dirty="0">
                <a:solidFill>
                  <a:srgbClr val="800000"/>
                </a:solidFill>
              </a:rPr>
              <a:t> </a:t>
            </a:r>
            <a:r>
              <a:rPr lang="ru-RU" sz="1250" dirty="0" err="1">
                <a:solidFill>
                  <a:srgbClr val="800000"/>
                </a:solidFill>
              </a:rPr>
              <a:t>открити</a:t>
            </a:r>
            <a:r>
              <a:rPr lang="ru-RU" sz="1250" dirty="0">
                <a:solidFill>
                  <a:srgbClr val="800000"/>
                </a:solidFill>
              </a:rPr>
              <a:t>. То </a:t>
            </a:r>
            <a:r>
              <a:rPr lang="ru-RU" sz="1250" dirty="0" err="1">
                <a:solidFill>
                  <a:srgbClr val="800000"/>
                </a:solidFill>
              </a:rPr>
              <a:t>прижуря</a:t>
            </a:r>
            <a:r>
              <a:rPr lang="ru-RU" sz="1250" dirty="0">
                <a:solidFill>
                  <a:srgbClr val="800000"/>
                </a:solidFill>
              </a:rPr>
              <a:t> -</a:t>
            </a:r>
          </a:p>
          <a:p>
            <a:pPr algn="just">
              <a:lnSpc>
                <a:spcPct val="120000"/>
              </a:lnSpc>
            </a:pPr>
            <a:r>
              <a:rPr lang="ru-RU" sz="1250" dirty="0">
                <a:solidFill>
                  <a:srgbClr val="800000"/>
                </a:solidFill>
              </a:rPr>
              <a:t>и облачен </a:t>
            </a:r>
            <a:r>
              <a:rPr lang="ru-RU" sz="1250" dirty="0" err="1">
                <a:solidFill>
                  <a:srgbClr val="800000"/>
                </a:solidFill>
              </a:rPr>
              <a:t>дими</a:t>
            </a:r>
            <a:r>
              <a:rPr lang="ru-RU" sz="1250" dirty="0">
                <a:solidFill>
                  <a:srgbClr val="800000"/>
                </a:solidFill>
              </a:rPr>
              <a:t> </a:t>
            </a:r>
            <a:r>
              <a:rPr lang="ru-RU" sz="1250" dirty="0" err="1">
                <a:solidFill>
                  <a:srgbClr val="800000"/>
                </a:solidFill>
              </a:rPr>
              <a:t>припламнал</a:t>
            </a:r>
            <a:r>
              <a:rPr lang="ru-RU" sz="1250" dirty="0">
                <a:solidFill>
                  <a:srgbClr val="800000"/>
                </a:solidFill>
              </a:rPr>
              <a:t> небосвод.</a:t>
            </a:r>
          </a:p>
          <a:p>
            <a:pPr algn="just">
              <a:lnSpc>
                <a:spcPct val="120000"/>
              </a:lnSpc>
            </a:pPr>
            <a:r>
              <a:rPr lang="ru-RU" sz="1250" dirty="0">
                <a:solidFill>
                  <a:srgbClr val="800000"/>
                </a:solidFill>
              </a:rPr>
              <a:t>Аз зная </a:t>
            </a:r>
            <a:r>
              <a:rPr lang="ru-RU" sz="1250" dirty="0" err="1">
                <a:solidFill>
                  <a:srgbClr val="800000"/>
                </a:solidFill>
              </a:rPr>
              <a:t>що</a:t>
            </a:r>
            <a:r>
              <a:rPr lang="ru-RU" sz="1250" dirty="0">
                <a:solidFill>
                  <a:srgbClr val="800000"/>
                </a:solidFill>
              </a:rPr>
              <a:t> е пек, аз зная </a:t>
            </a:r>
            <a:r>
              <a:rPr lang="ru-RU" sz="1250" dirty="0" err="1">
                <a:solidFill>
                  <a:srgbClr val="800000"/>
                </a:solidFill>
              </a:rPr>
              <a:t>що</a:t>
            </a:r>
            <a:r>
              <a:rPr lang="ru-RU" sz="1250" dirty="0">
                <a:solidFill>
                  <a:srgbClr val="800000"/>
                </a:solidFill>
              </a:rPr>
              <a:t> е буря.</a:t>
            </a:r>
          </a:p>
          <a:p>
            <a:pPr algn="just">
              <a:lnSpc>
                <a:spcPct val="120000"/>
              </a:lnSpc>
            </a:pPr>
            <a:r>
              <a:rPr lang="ru-RU" sz="1250" dirty="0" err="1">
                <a:solidFill>
                  <a:srgbClr val="800000"/>
                </a:solidFill>
              </a:rPr>
              <a:t>Отдавна</a:t>
            </a:r>
            <a:r>
              <a:rPr lang="ru-RU" sz="1250" dirty="0">
                <a:solidFill>
                  <a:srgbClr val="800000"/>
                </a:solidFill>
              </a:rPr>
              <a:t> вече бдя - </a:t>
            </a:r>
            <a:r>
              <a:rPr lang="ru-RU" sz="1250" dirty="0" err="1">
                <a:solidFill>
                  <a:srgbClr val="800000"/>
                </a:solidFill>
              </a:rPr>
              <a:t>пребродих</a:t>
            </a:r>
            <a:r>
              <a:rPr lang="ru-RU" sz="1250" dirty="0">
                <a:solidFill>
                  <a:srgbClr val="800000"/>
                </a:solidFill>
              </a:rPr>
              <a:t> своя </a:t>
            </a:r>
            <a:r>
              <a:rPr lang="ru-RU" sz="1250" dirty="0" err="1">
                <a:solidFill>
                  <a:srgbClr val="800000"/>
                </a:solidFill>
              </a:rPr>
              <a:t>ден</a:t>
            </a:r>
            <a:r>
              <a:rPr lang="ru-RU" sz="1250" dirty="0">
                <a:solidFill>
                  <a:srgbClr val="800000"/>
                </a:solidFill>
              </a:rPr>
              <a:t>...</a:t>
            </a:r>
          </a:p>
          <a:p>
            <a:pPr algn="just">
              <a:lnSpc>
                <a:spcPct val="120000"/>
              </a:lnSpc>
            </a:pPr>
            <a:r>
              <a:rPr lang="ru-RU" sz="1250" dirty="0" err="1">
                <a:solidFill>
                  <a:srgbClr val="800000"/>
                </a:solidFill>
              </a:rPr>
              <a:t>Деца</a:t>
            </a:r>
            <a:r>
              <a:rPr lang="ru-RU" sz="1250" dirty="0">
                <a:solidFill>
                  <a:srgbClr val="800000"/>
                </a:solidFill>
              </a:rPr>
              <a:t>, </a:t>
            </a:r>
            <a:r>
              <a:rPr lang="ru-RU" sz="1250" dirty="0" err="1">
                <a:solidFill>
                  <a:srgbClr val="800000"/>
                </a:solidFill>
              </a:rPr>
              <a:t>седя</a:t>
            </a:r>
            <a:r>
              <a:rPr lang="ru-RU" sz="1250" dirty="0">
                <a:solidFill>
                  <a:srgbClr val="800000"/>
                </a:solidFill>
              </a:rPr>
              <a:t> и </a:t>
            </a:r>
            <a:r>
              <a:rPr lang="ru-RU" sz="1250" dirty="0" err="1">
                <a:solidFill>
                  <a:srgbClr val="800000"/>
                </a:solidFill>
              </a:rPr>
              <a:t>гледам</a:t>
            </a:r>
            <a:r>
              <a:rPr lang="ru-RU" sz="1250" dirty="0">
                <a:solidFill>
                  <a:srgbClr val="800000"/>
                </a:solidFill>
              </a:rPr>
              <a:t> с горестна </a:t>
            </a:r>
            <a:r>
              <a:rPr lang="ru-RU" sz="1250" dirty="0" err="1">
                <a:solidFill>
                  <a:srgbClr val="800000"/>
                </a:solidFill>
              </a:rPr>
              <a:t>усмивка</a:t>
            </a:r>
            <a:r>
              <a:rPr lang="ru-RU" sz="1250" dirty="0">
                <a:solidFill>
                  <a:srgbClr val="800000"/>
                </a:solidFill>
              </a:rPr>
              <a:t>.</a:t>
            </a:r>
          </a:p>
          <a:p>
            <a:pPr algn="just">
              <a:lnSpc>
                <a:spcPct val="120000"/>
              </a:lnSpc>
            </a:pPr>
            <a:r>
              <a:rPr lang="ru-RU" sz="1250" dirty="0">
                <a:solidFill>
                  <a:srgbClr val="800000"/>
                </a:solidFill>
              </a:rPr>
              <a:t>И кой </a:t>
            </a:r>
            <a:r>
              <a:rPr lang="ru-RU" sz="1250" dirty="0" err="1">
                <a:solidFill>
                  <a:srgbClr val="800000"/>
                </a:solidFill>
              </a:rPr>
              <a:t>ще</a:t>
            </a:r>
            <a:r>
              <a:rPr lang="ru-RU" sz="1250" dirty="0">
                <a:solidFill>
                  <a:srgbClr val="800000"/>
                </a:solidFill>
              </a:rPr>
              <a:t> ми </a:t>
            </a:r>
            <a:r>
              <a:rPr lang="ru-RU" sz="1250" dirty="0" err="1">
                <a:solidFill>
                  <a:srgbClr val="800000"/>
                </a:solidFill>
              </a:rPr>
              <a:t>натякне</a:t>
            </a:r>
            <a:r>
              <a:rPr lang="ru-RU" sz="1250" dirty="0">
                <a:solidFill>
                  <a:srgbClr val="800000"/>
                </a:solidFill>
              </a:rPr>
              <a:t> </a:t>
            </a:r>
            <a:r>
              <a:rPr lang="ru-RU" sz="1250" dirty="0" err="1">
                <a:solidFill>
                  <a:srgbClr val="800000"/>
                </a:solidFill>
              </a:rPr>
              <a:t>моята</a:t>
            </a:r>
            <a:r>
              <a:rPr lang="ru-RU" sz="1250" dirty="0">
                <a:solidFill>
                  <a:srgbClr val="800000"/>
                </a:solidFill>
              </a:rPr>
              <a:t> </a:t>
            </a:r>
            <a:r>
              <a:rPr lang="ru-RU" sz="1250" dirty="0" err="1">
                <a:solidFill>
                  <a:srgbClr val="800000"/>
                </a:solidFill>
              </a:rPr>
              <a:t>почивка</a:t>
            </a:r>
            <a:r>
              <a:rPr lang="ru-RU" sz="1250" dirty="0">
                <a:solidFill>
                  <a:srgbClr val="800000"/>
                </a:solidFill>
              </a:rPr>
              <a:t>?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264A407F-246E-4980-8D10-80C5EAD41741}"/>
              </a:ext>
            </a:extLst>
          </p:cNvPr>
          <p:cNvSpPr txBox="1"/>
          <p:nvPr/>
        </p:nvSpPr>
        <p:spPr>
          <a:xfrm>
            <a:off x="8355814" y="1402089"/>
            <a:ext cx="3345327" cy="42273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1250" dirty="0">
                <a:solidFill>
                  <a:srgbClr val="990000"/>
                </a:solidFill>
              </a:rPr>
              <a:t>Но на </a:t>
            </a:r>
            <a:r>
              <a:rPr lang="ru-RU" sz="1250" dirty="0" err="1">
                <a:solidFill>
                  <a:srgbClr val="990000"/>
                </a:solidFill>
              </a:rPr>
              <a:t>прозореца</a:t>
            </a:r>
            <a:r>
              <a:rPr lang="ru-RU" sz="1250" dirty="0">
                <a:solidFill>
                  <a:srgbClr val="990000"/>
                </a:solidFill>
              </a:rPr>
              <a:t> </a:t>
            </a:r>
            <a:r>
              <a:rPr lang="ru-RU" sz="1250" dirty="0" err="1">
                <a:solidFill>
                  <a:srgbClr val="990000"/>
                </a:solidFill>
              </a:rPr>
              <a:t>завесата</a:t>
            </a:r>
            <a:r>
              <a:rPr lang="ru-RU" sz="1250" dirty="0">
                <a:solidFill>
                  <a:srgbClr val="990000"/>
                </a:solidFill>
              </a:rPr>
              <a:t> пред мен</a:t>
            </a:r>
          </a:p>
          <a:p>
            <a:pPr algn="just">
              <a:lnSpc>
                <a:spcPct val="120000"/>
              </a:lnSpc>
            </a:pPr>
            <a:r>
              <a:rPr lang="ru-RU" sz="1250" dirty="0">
                <a:solidFill>
                  <a:srgbClr val="990000"/>
                </a:solidFill>
              </a:rPr>
              <a:t>да </a:t>
            </a:r>
            <a:r>
              <a:rPr lang="ru-RU" sz="1250" dirty="0" err="1">
                <a:solidFill>
                  <a:srgbClr val="990000"/>
                </a:solidFill>
              </a:rPr>
              <a:t>падне</a:t>
            </a:r>
            <a:r>
              <a:rPr lang="ru-RU" sz="1250" dirty="0">
                <a:solidFill>
                  <a:srgbClr val="990000"/>
                </a:solidFill>
              </a:rPr>
              <a:t> </a:t>
            </a:r>
            <a:r>
              <a:rPr lang="ru-RU" sz="1250" dirty="0" err="1">
                <a:solidFill>
                  <a:srgbClr val="990000"/>
                </a:solidFill>
              </a:rPr>
              <a:t>чакам</a:t>
            </a:r>
            <a:r>
              <a:rPr lang="ru-RU" sz="1250" dirty="0">
                <a:solidFill>
                  <a:srgbClr val="990000"/>
                </a:solidFill>
              </a:rPr>
              <a:t> аз. От </a:t>
            </a:r>
            <a:r>
              <a:rPr lang="ru-RU" sz="1250" dirty="0" err="1">
                <a:solidFill>
                  <a:srgbClr val="990000"/>
                </a:solidFill>
              </a:rPr>
              <a:t>молниите</a:t>
            </a:r>
            <a:r>
              <a:rPr lang="ru-RU" sz="1250" dirty="0">
                <a:solidFill>
                  <a:srgbClr val="990000"/>
                </a:solidFill>
              </a:rPr>
              <a:t> </a:t>
            </a:r>
            <a:r>
              <a:rPr lang="ru-RU" sz="1250" dirty="0" err="1">
                <a:solidFill>
                  <a:srgbClr val="990000"/>
                </a:solidFill>
              </a:rPr>
              <a:t>блясък</a:t>
            </a:r>
            <a:endParaRPr lang="ru-RU" sz="1250" dirty="0">
              <a:solidFill>
                <a:srgbClr val="990000"/>
              </a:solidFill>
            </a:endParaRPr>
          </a:p>
          <a:p>
            <a:pPr algn="just">
              <a:lnSpc>
                <a:spcPct val="120000"/>
              </a:lnSpc>
            </a:pPr>
            <a:r>
              <a:rPr lang="ru-RU" sz="1250" dirty="0" err="1">
                <a:solidFill>
                  <a:srgbClr val="990000"/>
                </a:solidFill>
              </a:rPr>
              <a:t>ще</a:t>
            </a:r>
            <a:r>
              <a:rPr lang="ru-RU" sz="1250" dirty="0">
                <a:solidFill>
                  <a:srgbClr val="990000"/>
                </a:solidFill>
              </a:rPr>
              <a:t> свети вам по </a:t>
            </a:r>
            <a:r>
              <a:rPr lang="ru-RU" sz="1250" dirty="0" err="1">
                <a:solidFill>
                  <a:srgbClr val="990000"/>
                </a:solidFill>
              </a:rPr>
              <a:t>пладне</a:t>
            </a:r>
            <a:r>
              <a:rPr lang="ru-RU" sz="1250" dirty="0">
                <a:solidFill>
                  <a:srgbClr val="990000"/>
                </a:solidFill>
              </a:rPr>
              <a:t>. Бурята </a:t>
            </a:r>
            <a:r>
              <a:rPr lang="ru-RU" sz="1250" dirty="0" err="1">
                <a:solidFill>
                  <a:srgbClr val="990000"/>
                </a:solidFill>
              </a:rPr>
              <a:t>навън</a:t>
            </a:r>
            <a:endParaRPr lang="ru-RU" sz="1250" dirty="0">
              <a:solidFill>
                <a:srgbClr val="990000"/>
              </a:solidFill>
            </a:endParaRPr>
          </a:p>
          <a:p>
            <a:pPr algn="just">
              <a:lnSpc>
                <a:spcPct val="120000"/>
              </a:lnSpc>
            </a:pPr>
            <a:r>
              <a:rPr lang="ru-RU" sz="1250" dirty="0" err="1">
                <a:solidFill>
                  <a:srgbClr val="990000"/>
                </a:solidFill>
              </a:rPr>
              <a:t>ще</a:t>
            </a:r>
            <a:r>
              <a:rPr lang="ru-RU" sz="1250" dirty="0">
                <a:solidFill>
                  <a:srgbClr val="990000"/>
                </a:solidFill>
              </a:rPr>
              <a:t> </a:t>
            </a:r>
            <a:r>
              <a:rPr lang="ru-RU" sz="1250" dirty="0" err="1">
                <a:solidFill>
                  <a:srgbClr val="990000"/>
                </a:solidFill>
              </a:rPr>
              <a:t>заглушава</a:t>
            </a:r>
            <a:r>
              <a:rPr lang="ru-RU" sz="1250" dirty="0">
                <a:solidFill>
                  <a:srgbClr val="990000"/>
                </a:solidFill>
              </a:rPr>
              <a:t> </a:t>
            </a:r>
            <a:r>
              <a:rPr lang="ru-RU" sz="1250" dirty="0" err="1">
                <a:solidFill>
                  <a:srgbClr val="990000"/>
                </a:solidFill>
              </a:rPr>
              <a:t>вашия</a:t>
            </a:r>
            <a:r>
              <a:rPr lang="ru-RU" sz="1250" dirty="0">
                <a:solidFill>
                  <a:srgbClr val="990000"/>
                </a:solidFill>
              </a:rPr>
              <a:t> </a:t>
            </a:r>
            <a:r>
              <a:rPr lang="ru-RU" sz="1250" dirty="0" err="1">
                <a:solidFill>
                  <a:srgbClr val="990000"/>
                </a:solidFill>
              </a:rPr>
              <a:t>безсмислен</a:t>
            </a:r>
            <a:r>
              <a:rPr lang="ru-RU" sz="1250" dirty="0">
                <a:solidFill>
                  <a:srgbClr val="990000"/>
                </a:solidFill>
              </a:rPr>
              <a:t> </a:t>
            </a:r>
            <a:r>
              <a:rPr lang="ru-RU" sz="1250" dirty="0" err="1">
                <a:solidFill>
                  <a:srgbClr val="990000"/>
                </a:solidFill>
              </a:rPr>
              <a:t>крясък</a:t>
            </a:r>
            <a:r>
              <a:rPr lang="ru-RU" sz="1250" dirty="0">
                <a:solidFill>
                  <a:srgbClr val="990000"/>
                </a:solidFill>
              </a:rPr>
              <a:t>.</a:t>
            </a:r>
          </a:p>
          <a:p>
            <a:pPr algn="just">
              <a:lnSpc>
                <a:spcPct val="120000"/>
              </a:lnSpc>
            </a:pPr>
            <a:r>
              <a:rPr lang="ru-RU" sz="1250" dirty="0">
                <a:solidFill>
                  <a:srgbClr val="990000"/>
                </a:solidFill>
              </a:rPr>
              <a:t>А без видения </a:t>
            </a:r>
            <a:r>
              <a:rPr lang="ru-RU" sz="1250" dirty="0" err="1">
                <a:solidFill>
                  <a:srgbClr val="990000"/>
                </a:solidFill>
              </a:rPr>
              <a:t>ще</a:t>
            </a:r>
            <a:r>
              <a:rPr lang="ru-RU" sz="1250" dirty="0">
                <a:solidFill>
                  <a:srgbClr val="990000"/>
                </a:solidFill>
              </a:rPr>
              <a:t> </a:t>
            </a:r>
            <a:r>
              <a:rPr lang="ru-RU" sz="1250" dirty="0" err="1">
                <a:solidFill>
                  <a:srgbClr val="990000"/>
                </a:solidFill>
              </a:rPr>
              <a:t>бъде</a:t>
            </a:r>
            <a:r>
              <a:rPr lang="ru-RU" sz="1250" dirty="0">
                <a:solidFill>
                  <a:srgbClr val="990000"/>
                </a:solidFill>
              </a:rPr>
              <a:t> моя </a:t>
            </a:r>
            <a:r>
              <a:rPr lang="ru-RU" sz="1250" dirty="0" err="1">
                <a:solidFill>
                  <a:srgbClr val="990000"/>
                </a:solidFill>
              </a:rPr>
              <a:t>сън</a:t>
            </a:r>
            <a:r>
              <a:rPr lang="ru-RU" sz="1250" dirty="0">
                <a:solidFill>
                  <a:srgbClr val="990000"/>
                </a:solidFill>
              </a:rPr>
              <a:t>.</a:t>
            </a:r>
          </a:p>
          <a:p>
            <a:pPr algn="just">
              <a:lnSpc>
                <a:spcPct val="120000"/>
              </a:lnSpc>
            </a:pPr>
            <a:endParaRPr lang="ru-RU" sz="1250" dirty="0">
              <a:solidFill>
                <a:srgbClr val="990000"/>
              </a:solidFill>
            </a:endParaRPr>
          </a:p>
          <a:p>
            <a:pPr algn="just">
              <a:lnSpc>
                <a:spcPct val="120000"/>
              </a:lnSpc>
            </a:pPr>
            <a:r>
              <a:rPr lang="ru-RU" sz="1250" dirty="0" err="1">
                <a:solidFill>
                  <a:srgbClr val="990000"/>
                </a:solidFill>
              </a:rPr>
              <a:t>Разръфани</a:t>
            </a:r>
            <a:r>
              <a:rPr lang="ru-RU" sz="1250" dirty="0">
                <a:solidFill>
                  <a:srgbClr val="990000"/>
                </a:solidFill>
              </a:rPr>
              <a:t> и </a:t>
            </a:r>
            <a:r>
              <a:rPr lang="ru-RU" sz="1250" dirty="0" err="1">
                <a:solidFill>
                  <a:srgbClr val="990000"/>
                </a:solidFill>
              </a:rPr>
              <a:t>прашни</a:t>
            </a:r>
            <a:r>
              <a:rPr lang="ru-RU" sz="1250" dirty="0">
                <a:solidFill>
                  <a:srgbClr val="990000"/>
                </a:solidFill>
              </a:rPr>
              <a:t>, </a:t>
            </a:r>
            <a:r>
              <a:rPr lang="ru-RU" sz="1250" dirty="0" err="1">
                <a:solidFill>
                  <a:srgbClr val="990000"/>
                </a:solidFill>
              </a:rPr>
              <a:t>вечерния</a:t>
            </a:r>
            <a:r>
              <a:rPr lang="ru-RU" sz="1250" dirty="0">
                <a:solidFill>
                  <a:srgbClr val="990000"/>
                </a:solidFill>
              </a:rPr>
              <a:t> хлад</a:t>
            </a:r>
          </a:p>
          <a:p>
            <a:pPr algn="just">
              <a:lnSpc>
                <a:spcPct val="120000"/>
              </a:lnSpc>
            </a:pPr>
            <a:r>
              <a:rPr lang="ru-RU" sz="1250" dirty="0">
                <a:solidFill>
                  <a:srgbClr val="990000"/>
                </a:solidFill>
              </a:rPr>
              <a:t>най-</a:t>
            </a:r>
            <a:r>
              <a:rPr lang="ru-RU" sz="1250" dirty="0" err="1">
                <a:solidFill>
                  <a:srgbClr val="990000"/>
                </a:solidFill>
              </a:rPr>
              <a:t>сетне</a:t>
            </a:r>
            <a:r>
              <a:rPr lang="ru-RU" sz="1250" dirty="0">
                <a:solidFill>
                  <a:srgbClr val="990000"/>
                </a:solidFill>
              </a:rPr>
              <a:t> </a:t>
            </a:r>
            <a:r>
              <a:rPr lang="ru-RU" sz="1250" dirty="0" err="1">
                <a:solidFill>
                  <a:srgbClr val="990000"/>
                </a:solidFill>
              </a:rPr>
              <a:t>ще</a:t>
            </a:r>
            <a:r>
              <a:rPr lang="ru-RU" sz="1250" dirty="0">
                <a:solidFill>
                  <a:srgbClr val="990000"/>
                </a:solidFill>
              </a:rPr>
              <a:t> </a:t>
            </a:r>
            <a:r>
              <a:rPr lang="ru-RU" sz="1250" dirty="0" err="1">
                <a:solidFill>
                  <a:srgbClr val="990000"/>
                </a:solidFill>
              </a:rPr>
              <a:t>ви</a:t>
            </a:r>
            <a:r>
              <a:rPr lang="ru-RU" sz="1250" dirty="0">
                <a:solidFill>
                  <a:srgbClr val="990000"/>
                </a:solidFill>
              </a:rPr>
              <a:t> </a:t>
            </a:r>
            <a:r>
              <a:rPr lang="ru-RU" sz="1250" dirty="0" err="1">
                <a:solidFill>
                  <a:srgbClr val="990000"/>
                </a:solidFill>
              </a:rPr>
              <a:t>лъхне</a:t>
            </a:r>
            <a:r>
              <a:rPr lang="ru-RU" sz="1250" dirty="0">
                <a:solidFill>
                  <a:srgbClr val="990000"/>
                </a:solidFill>
              </a:rPr>
              <a:t>. </a:t>
            </a:r>
            <a:r>
              <a:rPr lang="ru-RU" sz="1250" dirty="0" err="1">
                <a:solidFill>
                  <a:srgbClr val="990000"/>
                </a:solidFill>
              </a:rPr>
              <a:t>Морно</a:t>
            </a:r>
            <a:r>
              <a:rPr lang="ru-RU" sz="1250" dirty="0">
                <a:solidFill>
                  <a:srgbClr val="990000"/>
                </a:solidFill>
              </a:rPr>
              <a:t> </a:t>
            </a:r>
            <a:r>
              <a:rPr lang="ru-RU" sz="1250" dirty="0" err="1">
                <a:solidFill>
                  <a:srgbClr val="990000"/>
                </a:solidFill>
              </a:rPr>
              <a:t>меланхолни</a:t>
            </a:r>
            <a:endParaRPr lang="ru-RU" sz="1250" dirty="0">
              <a:solidFill>
                <a:srgbClr val="990000"/>
              </a:solidFill>
            </a:endParaRPr>
          </a:p>
          <a:p>
            <a:pPr algn="just">
              <a:lnSpc>
                <a:spcPct val="120000"/>
              </a:lnSpc>
            </a:pPr>
            <a:r>
              <a:rPr lang="ru-RU" sz="1250" dirty="0">
                <a:solidFill>
                  <a:srgbClr val="990000"/>
                </a:solidFill>
              </a:rPr>
              <a:t>чела </a:t>
            </a:r>
            <a:r>
              <a:rPr lang="ru-RU" sz="1250" dirty="0" err="1">
                <a:solidFill>
                  <a:srgbClr val="990000"/>
                </a:solidFill>
              </a:rPr>
              <a:t>ще</a:t>
            </a:r>
            <a:r>
              <a:rPr lang="ru-RU" sz="1250" dirty="0">
                <a:solidFill>
                  <a:srgbClr val="990000"/>
                </a:solidFill>
              </a:rPr>
              <a:t> наведете. </a:t>
            </a:r>
            <a:r>
              <a:rPr lang="ru-RU" sz="1250" dirty="0" err="1">
                <a:solidFill>
                  <a:srgbClr val="990000"/>
                </a:solidFill>
              </a:rPr>
              <a:t>Спомена</a:t>
            </a:r>
            <a:r>
              <a:rPr lang="ru-RU" sz="1250" dirty="0">
                <a:solidFill>
                  <a:srgbClr val="990000"/>
                </a:solidFill>
              </a:rPr>
              <a:t> </a:t>
            </a:r>
            <a:r>
              <a:rPr lang="ru-RU" sz="1250" dirty="0" err="1">
                <a:solidFill>
                  <a:srgbClr val="990000"/>
                </a:solidFill>
              </a:rPr>
              <a:t>нерад</a:t>
            </a:r>
            <a:endParaRPr lang="ru-RU" sz="1250" dirty="0">
              <a:solidFill>
                <a:srgbClr val="990000"/>
              </a:solidFill>
            </a:endParaRPr>
          </a:p>
          <a:p>
            <a:pPr algn="just">
              <a:lnSpc>
                <a:spcPct val="120000"/>
              </a:lnSpc>
            </a:pPr>
            <a:r>
              <a:rPr lang="ru-RU" sz="1250" dirty="0" err="1">
                <a:solidFill>
                  <a:srgbClr val="990000"/>
                </a:solidFill>
              </a:rPr>
              <a:t>ще</a:t>
            </a:r>
            <a:r>
              <a:rPr lang="ru-RU" sz="1250" dirty="0">
                <a:solidFill>
                  <a:srgbClr val="990000"/>
                </a:solidFill>
              </a:rPr>
              <a:t> пари - </a:t>
            </a:r>
            <a:r>
              <a:rPr lang="ru-RU" sz="1250" dirty="0" err="1">
                <a:solidFill>
                  <a:srgbClr val="990000"/>
                </a:solidFill>
              </a:rPr>
              <a:t>като</a:t>
            </a:r>
            <a:r>
              <a:rPr lang="ru-RU" sz="1250" dirty="0">
                <a:solidFill>
                  <a:srgbClr val="990000"/>
                </a:solidFill>
              </a:rPr>
              <a:t> </a:t>
            </a:r>
            <a:r>
              <a:rPr lang="ru-RU" sz="1250" dirty="0" err="1">
                <a:solidFill>
                  <a:srgbClr val="990000"/>
                </a:solidFill>
              </a:rPr>
              <a:t>въглен</a:t>
            </a:r>
            <a:r>
              <a:rPr lang="ru-RU" sz="1250" dirty="0">
                <a:solidFill>
                  <a:srgbClr val="990000"/>
                </a:solidFill>
              </a:rPr>
              <a:t> - на душите </a:t>
            </a:r>
            <a:r>
              <a:rPr lang="ru-RU" sz="1250" dirty="0" err="1">
                <a:solidFill>
                  <a:srgbClr val="990000"/>
                </a:solidFill>
              </a:rPr>
              <a:t>болни</a:t>
            </a:r>
            <a:r>
              <a:rPr lang="ru-RU" sz="1250" dirty="0">
                <a:solidFill>
                  <a:srgbClr val="990000"/>
                </a:solidFill>
              </a:rPr>
              <a:t>, -</a:t>
            </a:r>
          </a:p>
          <a:p>
            <a:pPr algn="just">
              <a:lnSpc>
                <a:spcPct val="120000"/>
              </a:lnSpc>
            </a:pPr>
            <a:r>
              <a:rPr lang="ru-RU" sz="1250" dirty="0" err="1">
                <a:solidFill>
                  <a:srgbClr val="990000"/>
                </a:solidFill>
              </a:rPr>
              <a:t>като</a:t>
            </a:r>
            <a:r>
              <a:rPr lang="ru-RU" sz="1250" dirty="0">
                <a:solidFill>
                  <a:srgbClr val="990000"/>
                </a:solidFill>
              </a:rPr>
              <a:t> забита и </a:t>
            </a:r>
            <a:r>
              <a:rPr lang="ru-RU" sz="1250" dirty="0" err="1">
                <a:solidFill>
                  <a:srgbClr val="990000"/>
                </a:solidFill>
              </a:rPr>
              <a:t>прекършена</a:t>
            </a:r>
            <a:r>
              <a:rPr lang="ru-RU" sz="1250" dirty="0">
                <a:solidFill>
                  <a:srgbClr val="990000"/>
                </a:solidFill>
              </a:rPr>
              <a:t> стрела.</a:t>
            </a:r>
          </a:p>
          <a:p>
            <a:pPr algn="just">
              <a:lnSpc>
                <a:spcPct val="120000"/>
              </a:lnSpc>
            </a:pPr>
            <a:r>
              <a:rPr lang="ru-RU" sz="1250" dirty="0">
                <a:solidFill>
                  <a:srgbClr val="990000"/>
                </a:solidFill>
              </a:rPr>
              <a:t>А </a:t>
            </a:r>
            <a:r>
              <a:rPr lang="ru-RU" sz="1250" dirty="0" err="1">
                <a:solidFill>
                  <a:srgbClr val="990000"/>
                </a:solidFill>
              </a:rPr>
              <a:t>медлено</a:t>
            </a:r>
            <a:r>
              <a:rPr lang="ru-RU" sz="1250" dirty="0">
                <a:solidFill>
                  <a:srgbClr val="990000"/>
                </a:solidFill>
              </a:rPr>
              <a:t> </a:t>
            </a:r>
            <a:r>
              <a:rPr lang="ru-RU" sz="1250" dirty="0" err="1">
                <a:solidFill>
                  <a:srgbClr val="990000"/>
                </a:solidFill>
              </a:rPr>
              <a:t>ще</a:t>
            </a:r>
            <a:r>
              <a:rPr lang="ru-RU" sz="1250" dirty="0">
                <a:solidFill>
                  <a:srgbClr val="990000"/>
                </a:solidFill>
              </a:rPr>
              <a:t> </a:t>
            </a:r>
            <a:r>
              <a:rPr lang="ru-RU" sz="1250" dirty="0" err="1">
                <a:solidFill>
                  <a:srgbClr val="990000"/>
                </a:solidFill>
              </a:rPr>
              <a:t>чезне</a:t>
            </a:r>
            <a:r>
              <a:rPr lang="ru-RU" sz="1250" dirty="0">
                <a:solidFill>
                  <a:srgbClr val="990000"/>
                </a:solidFill>
              </a:rPr>
              <a:t> </a:t>
            </a:r>
            <a:r>
              <a:rPr lang="ru-RU" sz="1250" dirty="0" err="1">
                <a:solidFill>
                  <a:srgbClr val="990000"/>
                </a:solidFill>
              </a:rPr>
              <a:t>вечерна</a:t>
            </a:r>
            <a:r>
              <a:rPr lang="ru-RU" sz="1250" dirty="0">
                <a:solidFill>
                  <a:srgbClr val="990000"/>
                </a:solidFill>
              </a:rPr>
              <a:t> </a:t>
            </a:r>
            <a:r>
              <a:rPr lang="ru-RU" sz="1250" dirty="0" err="1">
                <a:solidFill>
                  <a:srgbClr val="990000"/>
                </a:solidFill>
              </a:rPr>
              <a:t>позлата</a:t>
            </a:r>
            <a:endParaRPr lang="ru-RU" sz="1250" dirty="0">
              <a:solidFill>
                <a:srgbClr val="990000"/>
              </a:solidFill>
            </a:endParaRPr>
          </a:p>
          <a:p>
            <a:pPr algn="just">
              <a:lnSpc>
                <a:spcPct val="120000"/>
              </a:lnSpc>
            </a:pPr>
            <a:r>
              <a:rPr lang="ru-RU" sz="1250" dirty="0">
                <a:solidFill>
                  <a:srgbClr val="990000"/>
                </a:solidFill>
              </a:rPr>
              <a:t>на </a:t>
            </a:r>
            <a:r>
              <a:rPr lang="ru-RU" sz="1250" dirty="0" err="1">
                <a:solidFill>
                  <a:srgbClr val="990000"/>
                </a:solidFill>
              </a:rPr>
              <a:t>висоти</a:t>
            </a:r>
            <a:r>
              <a:rPr lang="ru-RU" sz="1250" dirty="0">
                <a:solidFill>
                  <a:srgbClr val="990000"/>
                </a:solidFill>
              </a:rPr>
              <a:t>, </a:t>
            </a:r>
            <a:r>
              <a:rPr lang="ru-RU" sz="1250" dirty="0" err="1">
                <a:solidFill>
                  <a:srgbClr val="990000"/>
                </a:solidFill>
              </a:rPr>
              <a:t>остали</a:t>
            </a:r>
            <a:r>
              <a:rPr lang="ru-RU" sz="1250" dirty="0">
                <a:solidFill>
                  <a:srgbClr val="990000"/>
                </a:solidFill>
              </a:rPr>
              <a:t> тайна за </a:t>
            </a:r>
            <a:r>
              <a:rPr lang="ru-RU" sz="1250" dirty="0" err="1">
                <a:solidFill>
                  <a:srgbClr val="990000"/>
                </a:solidFill>
              </a:rPr>
              <a:t>мечтата</a:t>
            </a:r>
            <a:r>
              <a:rPr lang="ru-RU" sz="1250" dirty="0">
                <a:solidFill>
                  <a:srgbClr val="990000"/>
                </a:solidFill>
              </a:rPr>
              <a:t>.</a:t>
            </a:r>
          </a:p>
          <a:p>
            <a:pPr algn="just">
              <a:lnSpc>
                <a:spcPct val="120000"/>
              </a:lnSpc>
            </a:pPr>
            <a:r>
              <a:rPr lang="ru-RU" sz="1250" dirty="0">
                <a:solidFill>
                  <a:srgbClr val="990000"/>
                </a:solidFill>
              </a:rPr>
              <a:t>И </a:t>
            </a:r>
            <a:r>
              <a:rPr lang="ru-RU" sz="1250" dirty="0" err="1">
                <a:solidFill>
                  <a:srgbClr val="990000"/>
                </a:solidFill>
              </a:rPr>
              <a:t>ето</a:t>
            </a:r>
            <a:r>
              <a:rPr lang="ru-RU" sz="1250" dirty="0">
                <a:solidFill>
                  <a:srgbClr val="990000"/>
                </a:solidFill>
              </a:rPr>
              <a:t> в </a:t>
            </a:r>
            <a:r>
              <a:rPr lang="ru-RU" sz="1250" dirty="0" err="1">
                <a:solidFill>
                  <a:srgbClr val="990000"/>
                </a:solidFill>
              </a:rPr>
              <a:t>оня</a:t>
            </a:r>
            <a:r>
              <a:rPr lang="ru-RU" sz="1250" dirty="0">
                <a:solidFill>
                  <a:srgbClr val="990000"/>
                </a:solidFill>
              </a:rPr>
              <a:t> час на </a:t>
            </a:r>
            <a:r>
              <a:rPr lang="ru-RU" sz="1250" dirty="0" err="1">
                <a:solidFill>
                  <a:srgbClr val="990000"/>
                </a:solidFill>
              </a:rPr>
              <a:t>синята</a:t>
            </a:r>
            <a:r>
              <a:rPr lang="ru-RU" sz="1250" dirty="0">
                <a:solidFill>
                  <a:srgbClr val="990000"/>
                </a:solidFill>
              </a:rPr>
              <a:t> </a:t>
            </a:r>
            <a:r>
              <a:rPr lang="ru-RU" sz="1250" dirty="0" err="1">
                <a:solidFill>
                  <a:srgbClr val="990000"/>
                </a:solidFill>
              </a:rPr>
              <a:t>мъгла</a:t>
            </a:r>
            <a:r>
              <a:rPr lang="ru-RU" sz="1250" dirty="0">
                <a:solidFill>
                  <a:srgbClr val="990000"/>
                </a:solidFill>
              </a:rPr>
              <a:t>,</a:t>
            </a:r>
          </a:p>
          <a:p>
            <a:pPr algn="just">
              <a:lnSpc>
                <a:spcPct val="120000"/>
              </a:lnSpc>
            </a:pPr>
            <a:r>
              <a:rPr lang="ru-RU" sz="1250" dirty="0" err="1">
                <a:solidFill>
                  <a:srgbClr val="990000"/>
                </a:solidFill>
              </a:rPr>
              <a:t>когато</a:t>
            </a:r>
            <a:r>
              <a:rPr lang="ru-RU" sz="1250" dirty="0">
                <a:solidFill>
                  <a:srgbClr val="990000"/>
                </a:solidFill>
              </a:rPr>
              <a:t> </a:t>
            </a:r>
            <a:r>
              <a:rPr lang="ru-RU" sz="1250" dirty="0" err="1">
                <a:solidFill>
                  <a:srgbClr val="990000"/>
                </a:solidFill>
              </a:rPr>
              <a:t>млъква</a:t>
            </a:r>
            <a:r>
              <a:rPr lang="ru-RU" sz="1250" dirty="0">
                <a:solidFill>
                  <a:srgbClr val="990000"/>
                </a:solidFill>
              </a:rPr>
              <a:t> шум и </a:t>
            </a:r>
            <a:r>
              <a:rPr lang="ru-RU" sz="1250" dirty="0" err="1">
                <a:solidFill>
                  <a:srgbClr val="990000"/>
                </a:solidFill>
              </a:rPr>
              <a:t>тишината</a:t>
            </a:r>
            <a:r>
              <a:rPr lang="ru-RU" sz="1250" dirty="0">
                <a:solidFill>
                  <a:srgbClr val="990000"/>
                </a:solidFill>
              </a:rPr>
              <a:t> стене,</a:t>
            </a:r>
          </a:p>
          <a:p>
            <a:pPr algn="just">
              <a:lnSpc>
                <a:spcPct val="120000"/>
              </a:lnSpc>
            </a:pPr>
            <a:r>
              <a:rPr lang="ru-RU" sz="1250" dirty="0">
                <a:solidFill>
                  <a:srgbClr val="990000"/>
                </a:solidFill>
              </a:rPr>
              <a:t>при </a:t>
            </a:r>
            <a:r>
              <a:rPr lang="ru-RU" sz="1250" dirty="0" err="1">
                <a:solidFill>
                  <a:srgbClr val="990000"/>
                </a:solidFill>
              </a:rPr>
              <a:t>своите</a:t>
            </a:r>
            <a:r>
              <a:rPr lang="ru-RU" sz="1250" dirty="0">
                <a:solidFill>
                  <a:srgbClr val="990000"/>
                </a:solidFill>
              </a:rPr>
              <a:t> </a:t>
            </a:r>
            <a:r>
              <a:rPr lang="ru-RU" sz="1250" dirty="0" err="1">
                <a:solidFill>
                  <a:srgbClr val="990000"/>
                </a:solidFill>
              </a:rPr>
              <a:t>прозорци</a:t>
            </a:r>
            <a:r>
              <a:rPr lang="ru-RU" sz="1250" dirty="0">
                <a:solidFill>
                  <a:srgbClr val="990000"/>
                </a:solidFill>
              </a:rPr>
              <a:t> </a:t>
            </a:r>
            <a:r>
              <a:rPr lang="ru-RU" sz="1250" dirty="0" err="1">
                <a:solidFill>
                  <a:srgbClr val="990000"/>
                </a:solidFill>
              </a:rPr>
              <a:t>седнали</a:t>
            </a:r>
            <a:r>
              <a:rPr lang="ru-RU" sz="1250" dirty="0">
                <a:solidFill>
                  <a:srgbClr val="990000"/>
                </a:solidFill>
              </a:rPr>
              <a:t> без </a:t>
            </a:r>
            <a:r>
              <a:rPr lang="ru-RU" sz="1250" dirty="0" err="1">
                <a:solidFill>
                  <a:srgbClr val="990000"/>
                </a:solidFill>
              </a:rPr>
              <a:t>мощ</a:t>
            </a:r>
            <a:r>
              <a:rPr lang="ru-RU" sz="1250" dirty="0">
                <a:solidFill>
                  <a:srgbClr val="990000"/>
                </a:solidFill>
              </a:rPr>
              <a:t>,</a:t>
            </a:r>
          </a:p>
          <a:p>
            <a:pPr algn="just">
              <a:lnSpc>
                <a:spcPct val="120000"/>
              </a:lnSpc>
            </a:pPr>
            <a:r>
              <a:rPr lang="ru-RU" sz="1250" dirty="0" err="1">
                <a:solidFill>
                  <a:srgbClr val="990000"/>
                </a:solidFill>
              </a:rPr>
              <a:t>спомнете</a:t>
            </a:r>
            <a:r>
              <a:rPr lang="ru-RU" sz="1250" dirty="0">
                <a:solidFill>
                  <a:srgbClr val="990000"/>
                </a:solidFill>
              </a:rPr>
              <a:t> си, </a:t>
            </a:r>
            <a:r>
              <a:rPr lang="ru-RU" sz="1250" dirty="0" err="1">
                <a:solidFill>
                  <a:srgbClr val="990000"/>
                </a:solidFill>
              </a:rPr>
              <a:t>деца</a:t>
            </a:r>
            <a:r>
              <a:rPr lang="ru-RU" sz="1250" dirty="0">
                <a:solidFill>
                  <a:srgbClr val="990000"/>
                </a:solidFill>
              </a:rPr>
              <a:t>, </a:t>
            </a:r>
            <a:r>
              <a:rPr lang="ru-RU" sz="1250" dirty="0" err="1">
                <a:solidFill>
                  <a:srgbClr val="990000"/>
                </a:solidFill>
              </a:rPr>
              <a:t>спомнете</a:t>
            </a:r>
            <a:r>
              <a:rPr lang="ru-RU" sz="1250" dirty="0">
                <a:solidFill>
                  <a:srgbClr val="990000"/>
                </a:solidFill>
              </a:rPr>
              <a:t> си за мене</a:t>
            </a:r>
          </a:p>
          <a:p>
            <a:pPr algn="just">
              <a:lnSpc>
                <a:spcPct val="120000"/>
              </a:lnSpc>
            </a:pPr>
            <a:r>
              <a:rPr lang="ru-RU" sz="1250" dirty="0">
                <a:solidFill>
                  <a:srgbClr val="990000"/>
                </a:solidFill>
              </a:rPr>
              <a:t>                 и </a:t>
            </a:r>
            <a:r>
              <a:rPr lang="ru-RU" sz="1250" dirty="0" err="1">
                <a:solidFill>
                  <a:srgbClr val="990000"/>
                </a:solidFill>
              </a:rPr>
              <a:t>прошепнете</a:t>
            </a:r>
            <a:r>
              <a:rPr lang="ru-RU" sz="1250" dirty="0">
                <a:solidFill>
                  <a:srgbClr val="990000"/>
                </a:solidFill>
              </a:rPr>
              <a:t> - лека </a:t>
            </a:r>
            <a:r>
              <a:rPr lang="ru-RU" sz="1250" dirty="0" err="1">
                <a:solidFill>
                  <a:srgbClr val="990000"/>
                </a:solidFill>
              </a:rPr>
              <a:t>нощ</a:t>
            </a:r>
            <a:r>
              <a:rPr lang="ru-RU" sz="1250" dirty="0">
                <a:solidFill>
                  <a:srgbClr val="99000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0746323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B8505-A767-47A1-AAD7-37F9D4431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773086"/>
          </a:xfrm>
        </p:spPr>
        <p:txBody>
          <a:bodyPr/>
          <a:lstStyle/>
          <a:p>
            <a:r>
              <a:rPr lang="bg-BG" dirty="0"/>
              <a:t>5. Светогледни идеи и ценности</a:t>
            </a:r>
          </a:p>
        </p:txBody>
      </p:sp>
      <p:sp>
        <p:nvSpPr>
          <p:cNvPr id="4" name="Thought Bubble: Cloud 3">
            <a:extLst>
              <a:ext uri="{FF2B5EF4-FFF2-40B4-BE49-F238E27FC236}">
                <a16:creationId xmlns:a16="http://schemas.microsoft.com/office/drawing/2014/main" id="{4546A0F1-C1EC-4303-8E17-8B884E06AB5A}"/>
              </a:ext>
            </a:extLst>
          </p:cNvPr>
          <p:cNvSpPr/>
          <p:nvPr/>
        </p:nvSpPr>
        <p:spPr>
          <a:xfrm>
            <a:off x="678729" y="1847653"/>
            <a:ext cx="2121031" cy="1102936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dirty="0"/>
              <a:t>Първа строфа</a:t>
            </a:r>
          </a:p>
        </p:txBody>
      </p:sp>
      <p:sp>
        <p:nvSpPr>
          <p:cNvPr id="5" name="Thought Bubble: Cloud 4">
            <a:extLst>
              <a:ext uri="{FF2B5EF4-FFF2-40B4-BE49-F238E27FC236}">
                <a16:creationId xmlns:a16="http://schemas.microsoft.com/office/drawing/2014/main" id="{822825C8-773E-42A4-8805-592847056115}"/>
              </a:ext>
            </a:extLst>
          </p:cNvPr>
          <p:cNvSpPr/>
          <p:nvPr/>
        </p:nvSpPr>
        <p:spPr>
          <a:xfrm>
            <a:off x="678729" y="3480061"/>
            <a:ext cx="2121031" cy="1102936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dirty="0"/>
              <a:t>Втора строфа</a:t>
            </a:r>
          </a:p>
        </p:txBody>
      </p:sp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6ACE31A4-9A55-4A28-AC0D-4D2792926821}"/>
              </a:ext>
            </a:extLst>
          </p:cNvPr>
          <p:cNvSpPr/>
          <p:nvPr/>
        </p:nvSpPr>
        <p:spPr>
          <a:xfrm>
            <a:off x="678729" y="5112470"/>
            <a:ext cx="2121031" cy="1102936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dirty="0"/>
              <a:t>Трета строфа</a:t>
            </a:r>
          </a:p>
        </p:txBody>
      </p:sp>
      <p:sp>
        <p:nvSpPr>
          <p:cNvPr id="7" name="Arrow: Up 6">
            <a:extLst>
              <a:ext uri="{FF2B5EF4-FFF2-40B4-BE49-F238E27FC236}">
                <a16:creationId xmlns:a16="http://schemas.microsoft.com/office/drawing/2014/main" id="{863C9819-2B3C-451F-B447-1A893F1F764E}"/>
              </a:ext>
            </a:extLst>
          </p:cNvPr>
          <p:cNvSpPr/>
          <p:nvPr/>
        </p:nvSpPr>
        <p:spPr>
          <a:xfrm rot="5400000">
            <a:off x="4290404" y="1031401"/>
            <a:ext cx="484632" cy="2537601"/>
          </a:xfrm>
          <a:prstGeom prst="up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8" name="Arrow: Up 7">
            <a:extLst>
              <a:ext uri="{FF2B5EF4-FFF2-40B4-BE49-F238E27FC236}">
                <a16:creationId xmlns:a16="http://schemas.microsoft.com/office/drawing/2014/main" id="{9AE2D1D2-4DB1-457A-A406-6D942C8120EA}"/>
              </a:ext>
            </a:extLst>
          </p:cNvPr>
          <p:cNvSpPr/>
          <p:nvPr/>
        </p:nvSpPr>
        <p:spPr>
          <a:xfrm rot="5400000">
            <a:off x="4290403" y="2762729"/>
            <a:ext cx="484632" cy="2537601"/>
          </a:xfrm>
          <a:prstGeom prst="up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9" name="Arrow: Up 8">
            <a:extLst>
              <a:ext uri="{FF2B5EF4-FFF2-40B4-BE49-F238E27FC236}">
                <a16:creationId xmlns:a16="http://schemas.microsoft.com/office/drawing/2014/main" id="{EC568DB5-CF55-4CAD-BFD4-178A26DBFFDA}"/>
              </a:ext>
            </a:extLst>
          </p:cNvPr>
          <p:cNvSpPr/>
          <p:nvPr/>
        </p:nvSpPr>
        <p:spPr>
          <a:xfrm rot="5400000">
            <a:off x="4290403" y="4251741"/>
            <a:ext cx="484632" cy="2537601"/>
          </a:xfrm>
          <a:prstGeom prst="up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0" name="Scroll: Horizontal 9">
            <a:extLst>
              <a:ext uri="{FF2B5EF4-FFF2-40B4-BE49-F238E27FC236}">
                <a16:creationId xmlns:a16="http://schemas.microsoft.com/office/drawing/2014/main" id="{AE5621EE-F795-4635-9B4D-378FB893F0C9}"/>
              </a:ext>
            </a:extLst>
          </p:cNvPr>
          <p:cNvSpPr/>
          <p:nvPr/>
        </p:nvSpPr>
        <p:spPr>
          <a:xfrm>
            <a:off x="6265682" y="1783565"/>
            <a:ext cx="3248320" cy="1033272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dirty="0"/>
              <a:t>„Деца, боя се зарад вас!“</a:t>
            </a:r>
          </a:p>
        </p:txBody>
      </p:sp>
      <p:sp>
        <p:nvSpPr>
          <p:cNvPr id="11" name="Scroll: Horizontal 10">
            <a:extLst>
              <a:ext uri="{FF2B5EF4-FFF2-40B4-BE49-F238E27FC236}">
                <a16:creationId xmlns:a16="http://schemas.microsoft.com/office/drawing/2014/main" id="{FB70585B-48C1-423B-8CD6-29E96124EB45}"/>
              </a:ext>
            </a:extLst>
          </p:cNvPr>
          <p:cNvSpPr/>
          <p:nvPr/>
        </p:nvSpPr>
        <p:spPr>
          <a:xfrm>
            <a:off x="6265677" y="3447067"/>
            <a:ext cx="4273489" cy="1033272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dirty="0"/>
              <a:t>„Извършва слънцето заклетия си ход</a:t>
            </a:r>
          </a:p>
          <a:p>
            <a:pPr algn="ctr"/>
            <a:r>
              <a:rPr lang="bg-BG" dirty="0"/>
              <a:t>над вашите глави открити</a:t>
            </a:r>
          </a:p>
        </p:txBody>
      </p:sp>
      <p:sp>
        <p:nvSpPr>
          <p:cNvPr id="12" name="Scroll: Horizontal 11">
            <a:extLst>
              <a:ext uri="{FF2B5EF4-FFF2-40B4-BE49-F238E27FC236}">
                <a16:creationId xmlns:a16="http://schemas.microsoft.com/office/drawing/2014/main" id="{E317A016-18A0-4379-A6B1-19822A290B41}"/>
              </a:ext>
            </a:extLst>
          </p:cNvPr>
          <p:cNvSpPr/>
          <p:nvPr/>
        </p:nvSpPr>
        <p:spPr>
          <a:xfrm>
            <a:off x="6265678" y="4912312"/>
            <a:ext cx="4273488" cy="1033272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ru-RU" sz="1800" dirty="0" err="1">
                <a:solidFill>
                  <a:schemeClr val="tx1"/>
                </a:solidFill>
              </a:rPr>
              <a:t>Разръфани</a:t>
            </a:r>
            <a:r>
              <a:rPr lang="ru-RU" sz="1800" dirty="0">
                <a:solidFill>
                  <a:schemeClr val="tx1"/>
                </a:solidFill>
              </a:rPr>
              <a:t> и </a:t>
            </a:r>
            <a:r>
              <a:rPr lang="ru-RU" sz="1800" dirty="0" err="1">
                <a:solidFill>
                  <a:schemeClr val="tx1"/>
                </a:solidFill>
              </a:rPr>
              <a:t>прашни</a:t>
            </a:r>
            <a:r>
              <a:rPr lang="ru-RU" sz="1800" dirty="0">
                <a:solidFill>
                  <a:schemeClr val="tx1"/>
                </a:solidFill>
              </a:rPr>
              <a:t>, </a:t>
            </a:r>
            <a:r>
              <a:rPr lang="ru-RU" sz="1800" dirty="0" err="1">
                <a:solidFill>
                  <a:schemeClr val="tx1"/>
                </a:solidFill>
              </a:rPr>
              <a:t>вечерния</a:t>
            </a:r>
            <a:r>
              <a:rPr lang="ru-RU" sz="1800" dirty="0">
                <a:solidFill>
                  <a:schemeClr val="tx1"/>
                </a:solidFill>
              </a:rPr>
              <a:t> хлад</a:t>
            </a:r>
          </a:p>
          <a:p>
            <a:pPr algn="ctr">
              <a:lnSpc>
                <a:spcPct val="120000"/>
              </a:lnSpc>
            </a:pPr>
            <a:r>
              <a:rPr lang="ru-RU" sz="1800" dirty="0">
                <a:solidFill>
                  <a:schemeClr val="tx1"/>
                </a:solidFill>
              </a:rPr>
              <a:t>най-</a:t>
            </a:r>
            <a:r>
              <a:rPr lang="ru-RU" sz="1800" dirty="0" err="1">
                <a:solidFill>
                  <a:schemeClr val="tx1"/>
                </a:solidFill>
              </a:rPr>
              <a:t>сетне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ще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ви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лъхне</a:t>
            </a:r>
            <a:r>
              <a:rPr lang="ru-RU" sz="1800" dirty="0">
                <a:solidFill>
                  <a:schemeClr val="tx1"/>
                </a:solidFill>
              </a:rPr>
              <a:t>.</a:t>
            </a:r>
            <a:endParaRPr lang="bg-B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264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CABCA-063E-4CC7-A82C-DF673E142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6. Проблеми и конфликти</a:t>
            </a:r>
          </a:p>
        </p:txBody>
      </p:sp>
      <p:sp>
        <p:nvSpPr>
          <p:cNvPr id="6" name="Scroll: Horizontal 5">
            <a:extLst>
              <a:ext uri="{FF2B5EF4-FFF2-40B4-BE49-F238E27FC236}">
                <a16:creationId xmlns:a16="http://schemas.microsoft.com/office/drawing/2014/main" id="{1E4D73A6-AEC9-4C0C-8B2B-D546C22897BD}"/>
              </a:ext>
            </a:extLst>
          </p:cNvPr>
          <p:cNvSpPr/>
          <p:nvPr/>
        </p:nvSpPr>
        <p:spPr>
          <a:xfrm>
            <a:off x="1395167" y="2620133"/>
            <a:ext cx="1941922" cy="1033272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dirty="0"/>
              <a:t>Проблеми</a:t>
            </a:r>
          </a:p>
        </p:txBody>
      </p:sp>
      <p:sp>
        <p:nvSpPr>
          <p:cNvPr id="7" name="Scroll: Horizontal 6">
            <a:extLst>
              <a:ext uri="{FF2B5EF4-FFF2-40B4-BE49-F238E27FC236}">
                <a16:creationId xmlns:a16="http://schemas.microsoft.com/office/drawing/2014/main" id="{C78C47B1-F9A7-40B9-93CE-9F81B95FABB9}"/>
              </a:ext>
            </a:extLst>
          </p:cNvPr>
          <p:cNvSpPr/>
          <p:nvPr/>
        </p:nvSpPr>
        <p:spPr>
          <a:xfrm>
            <a:off x="5945172" y="1687397"/>
            <a:ext cx="3245962" cy="1371599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dirty="0"/>
              <a:t>Основен философски проблем – за „заклетия ход на времето</a:t>
            </a:r>
          </a:p>
        </p:txBody>
      </p:sp>
      <p:sp>
        <p:nvSpPr>
          <p:cNvPr id="8" name="Scroll: Horizontal 7">
            <a:extLst>
              <a:ext uri="{FF2B5EF4-FFF2-40B4-BE49-F238E27FC236}">
                <a16:creationId xmlns:a16="http://schemas.microsoft.com/office/drawing/2014/main" id="{F934D90D-942F-46DF-81B4-C0EB6A77F911}"/>
              </a:ext>
            </a:extLst>
          </p:cNvPr>
          <p:cNvSpPr/>
          <p:nvPr/>
        </p:nvSpPr>
        <p:spPr>
          <a:xfrm>
            <a:off x="5945172" y="3259836"/>
            <a:ext cx="3245962" cy="1371599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dirty="0"/>
              <a:t>Проблемът за неразделимото единство на живота и смъртта</a:t>
            </a:r>
          </a:p>
        </p:txBody>
      </p:sp>
      <p:sp>
        <p:nvSpPr>
          <p:cNvPr id="9" name="Scroll: Horizontal 8">
            <a:extLst>
              <a:ext uri="{FF2B5EF4-FFF2-40B4-BE49-F238E27FC236}">
                <a16:creationId xmlns:a16="http://schemas.microsoft.com/office/drawing/2014/main" id="{17CC0C49-817E-4634-8D0F-5C833C4A1429}"/>
              </a:ext>
            </a:extLst>
          </p:cNvPr>
          <p:cNvSpPr/>
          <p:nvPr/>
        </p:nvSpPr>
        <p:spPr>
          <a:xfrm>
            <a:off x="4322191" y="4907956"/>
            <a:ext cx="3245962" cy="1371599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dirty="0"/>
              <a:t>„Надеждата умира последна.“</a:t>
            </a:r>
          </a:p>
        </p:txBody>
      </p:sp>
      <p:sp>
        <p:nvSpPr>
          <p:cNvPr id="10" name="Arrow: Up 9">
            <a:extLst>
              <a:ext uri="{FF2B5EF4-FFF2-40B4-BE49-F238E27FC236}">
                <a16:creationId xmlns:a16="http://schemas.microsoft.com/office/drawing/2014/main" id="{1984ADF7-E0CE-4742-9644-CC39E359E55A}"/>
              </a:ext>
            </a:extLst>
          </p:cNvPr>
          <p:cNvSpPr/>
          <p:nvPr/>
        </p:nvSpPr>
        <p:spPr>
          <a:xfrm rot="4795424">
            <a:off x="4511543" y="1818719"/>
            <a:ext cx="484632" cy="1882174"/>
          </a:xfrm>
          <a:prstGeom prst="up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1" name="Arrow: Up 10">
            <a:extLst>
              <a:ext uri="{FF2B5EF4-FFF2-40B4-BE49-F238E27FC236}">
                <a16:creationId xmlns:a16="http://schemas.microsoft.com/office/drawing/2014/main" id="{6B84DE89-F4EC-4C76-A4AE-12FD3B205B45}"/>
              </a:ext>
            </a:extLst>
          </p:cNvPr>
          <p:cNvSpPr/>
          <p:nvPr/>
        </p:nvSpPr>
        <p:spPr>
          <a:xfrm rot="6502935">
            <a:off x="4398814" y="2793151"/>
            <a:ext cx="484632" cy="1882174"/>
          </a:xfrm>
          <a:prstGeom prst="up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58411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7">
            <a:extLst>
              <a:ext uri="{FF2B5EF4-FFF2-40B4-BE49-F238E27FC236}">
                <a16:creationId xmlns:a16="http://schemas.microsoft.com/office/drawing/2014/main" id="{065FAA58-0EDC-412F-A5F8-01968BE605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C8089CB0-2F03-4E3C-ADBB-570A3BE78F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1081" y="0"/>
            <a:ext cx="551077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0DBA80B1-3B69-49C0-8AC9-716ABA57F5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6197" y="643464"/>
            <a:ext cx="4143830" cy="5566305"/>
          </a:xfrm>
          <a:prstGeom prst="rect">
            <a:avLst/>
          </a:prstGeom>
          <a:solidFill>
            <a:srgbClr val="D9D9D9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47E1103-B264-49BE-BC2A-F4E40BD3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1587" y="806860"/>
            <a:ext cx="3813048" cy="5239512"/>
          </a:xfrm>
          <a:prstGeom prst="rect">
            <a:avLst/>
          </a:prstGeom>
          <a:solidFill>
            <a:schemeClr val="bg1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80DE67-4B96-449E-821F-29539EAE0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887" y="1185059"/>
            <a:ext cx="3491832" cy="4487882"/>
          </a:xfrm>
        </p:spPr>
        <p:txBody>
          <a:bodyPr>
            <a:normAutofit/>
          </a:bodyPr>
          <a:lstStyle/>
          <a:p>
            <a:pPr algn="ctr"/>
            <a:r>
              <a:rPr lang="bg-BG" sz="4400"/>
              <a:t>Домашна работа: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2DA11B6-B538-4624-9628-98B823D761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59939" y="276008"/>
            <a:ext cx="6146615" cy="6305984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FB1CB5B-67A5-45DB-B8E1-7A09A642E3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5455" y="438912"/>
            <a:ext cx="5815584" cy="598017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206903-B63B-46D2-B5EF-E15AC0A92B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3656" y="936416"/>
            <a:ext cx="4870512" cy="4985169"/>
          </a:xfrm>
        </p:spPr>
        <p:txBody>
          <a:bodyPr anchor="ctr">
            <a:normAutofit/>
          </a:bodyPr>
          <a:lstStyle/>
          <a:p>
            <a:r>
              <a:rPr lang="bg-BG" sz="2000" dirty="0"/>
              <a:t>Направете съпоставка между Яворовото произведение и лирическата творба „Как искам пак да съм дете …“ на английския поет романтик Джордж Байрон</a:t>
            </a:r>
          </a:p>
        </p:txBody>
      </p:sp>
    </p:spTree>
    <p:extLst>
      <p:ext uri="{BB962C8B-B14F-4D97-AF65-F5344CB8AC3E}">
        <p14:creationId xmlns:p14="http://schemas.microsoft.com/office/powerpoint/2010/main" val="34415775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Savon">
      <a:majorFont>
        <a:latin typeface="Sagona Extra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Sagona 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ppt/theme/themeOverride1.xml><?xml version="1.0" encoding="utf-8"?>
<a:themeOverride xmlns:a="http://schemas.openxmlformats.org/drawingml/2006/main">
  <a:clrScheme name="Marquee">
    <a:dk1>
      <a:srgbClr val="000000"/>
    </a:dk1>
    <a:lt1>
      <a:sysClr val="window" lastClr="FFFFFF"/>
    </a:lt1>
    <a:dk2>
      <a:srgbClr val="5E5E5E"/>
    </a:dk2>
    <a:lt2>
      <a:srgbClr val="DDDDDD"/>
    </a:lt2>
    <a:accent1>
      <a:srgbClr val="418AB3"/>
    </a:accent1>
    <a:accent2>
      <a:srgbClr val="A6B727"/>
    </a:accent2>
    <a:accent3>
      <a:srgbClr val="F69200"/>
    </a:accent3>
    <a:accent4>
      <a:srgbClr val="838383"/>
    </a:accent4>
    <a:accent5>
      <a:srgbClr val="FEC306"/>
    </a:accent5>
    <a:accent6>
      <a:srgbClr val="DF5327"/>
    </a:accent6>
    <a:hlink>
      <a:srgbClr val="F59E00"/>
    </a:hlink>
    <a:folHlink>
      <a:srgbClr val="B2B2B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50DB95DD-0319-4EE5-8C5C-9CEDF75E02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E2713E1-6312-427E-BFCB-C5A5DA30137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2F3B215-496E-4790-A364-7C1C46DEC771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779</TotalTime>
  <Words>769</Words>
  <Application>Microsoft Office PowerPoint</Application>
  <PresentationFormat>Widescreen</PresentationFormat>
  <Paragraphs>114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Garamond</vt:lpstr>
      <vt:lpstr>Sagona Book</vt:lpstr>
      <vt:lpstr>Sagona ExtraLight</vt:lpstr>
      <vt:lpstr>SavonVTI</vt:lpstr>
      <vt:lpstr>В  часа  на  синята   мъгла</vt:lpstr>
      <vt:lpstr>1. Творческа история</vt:lpstr>
      <vt:lpstr>2. Жанр на творбата</vt:lpstr>
      <vt:lpstr>3. Композиция на творбата</vt:lpstr>
      <vt:lpstr>4. Лирическият АЗ</vt:lpstr>
      <vt:lpstr>5. Светогледни идеи и ценности</vt:lpstr>
      <vt:lpstr>6. Проблеми и конфликти</vt:lpstr>
      <vt:lpstr>Домашна работа: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 часа  на  синята   мъгла</dc:title>
  <dc:creator>Заприна Глушкова</dc:creator>
  <cp:lastModifiedBy>Заприна Глушкова</cp:lastModifiedBy>
  <cp:revision>11</cp:revision>
  <dcterms:created xsi:type="dcterms:W3CDTF">2020-12-01T18:10:33Z</dcterms:created>
  <dcterms:modified xsi:type="dcterms:W3CDTF">2021-02-05T20:16:26Z</dcterms:modified>
</cp:coreProperties>
</file>