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6"/>
  </p:notesMasterIdLst>
  <p:sldIdLst>
    <p:sldId id="257" r:id="rId5"/>
    <p:sldId id="27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07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F1D4B-D77A-4E2E-9DAF-74CE13734462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A8E7D0-7E7F-41CC-9FA5-E51C47C13A56}">
      <dgm:prSet/>
      <dgm:spPr/>
      <dgm:t>
        <a:bodyPr/>
        <a:lstStyle/>
        <a:p>
          <a:r>
            <a:rPr lang="ru-RU" i="1" dirty="0" err="1"/>
            <a:t>Бъдеще</a:t>
          </a:r>
          <a:r>
            <a:rPr lang="ru-RU" i="1" dirty="0"/>
            <a:t> </a:t>
          </a:r>
          <a:r>
            <a:rPr lang="ru-RU" i="1" dirty="0" err="1"/>
            <a:t>време</a:t>
          </a:r>
          <a:r>
            <a:rPr lang="ru-RU" i="1" dirty="0"/>
            <a:t> в </a:t>
          </a:r>
          <a:r>
            <a:rPr lang="ru-RU" i="1" dirty="0" err="1"/>
            <a:t>миналото</a:t>
          </a:r>
          <a:r>
            <a:rPr lang="ru-RU" dirty="0"/>
            <a:t> се </a:t>
          </a:r>
          <a:r>
            <a:rPr lang="ru-RU" dirty="0" err="1"/>
            <a:t>образува</a:t>
          </a:r>
          <a:r>
            <a:rPr lang="ru-RU" dirty="0"/>
            <a:t> от </a:t>
          </a:r>
          <a:r>
            <a:rPr lang="ru-RU" dirty="0" err="1"/>
            <a:t>миналото</a:t>
          </a:r>
          <a:r>
            <a:rPr lang="ru-RU" dirty="0"/>
            <a:t> </a:t>
          </a:r>
          <a:r>
            <a:rPr lang="ru-RU" dirty="0" err="1"/>
            <a:t>несвършено</a:t>
          </a:r>
          <a:r>
            <a:rPr lang="ru-RU" dirty="0"/>
            <a:t> </a:t>
          </a:r>
          <a:r>
            <a:rPr lang="ru-RU" dirty="0" err="1"/>
            <a:t>време</a:t>
          </a:r>
          <a:r>
            <a:rPr lang="ru-RU" dirty="0"/>
            <a:t> на </a:t>
          </a:r>
          <a:r>
            <a:rPr lang="ru-RU" dirty="0" err="1"/>
            <a:t>спомагателния</a:t>
          </a:r>
          <a:r>
            <a:rPr lang="ru-RU" dirty="0"/>
            <a:t> глагол (</a:t>
          </a:r>
          <a:r>
            <a:rPr lang="ru-RU" b="1" dirty="0" err="1"/>
            <a:t>щях</a:t>
          </a:r>
          <a:r>
            <a:rPr lang="ru-RU" b="1" dirty="0"/>
            <a:t>, </a:t>
          </a:r>
          <a:r>
            <a:rPr lang="ru-RU" b="1" dirty="0" err="1"/>
            <a:t>щеше</a:t>
          </a:r>
          <a:r>
            <a:rPr lang="ru-RU" b="1" dirty="0"/>
            <a:t>, </a:t>
          </a:r>
          <a:r>
            <a:rPr lang="ru-RU" b="1" dirty="0" err="1"/>
            <a:t>щяхме</a:t>
          </a:r>
          <a:r>
            <a:rPr lang="ru-RU" dirty="0"/>
            <a:t> и др.) и </a:t>
          </a:r>
          <a:r>
            <a:rPr lang="ru-RU" dirty="0" err="1"/>
            <a:t>сегашно</a:t>
          </a:r>
          <a:r>
            <a:rPr lang="ru-RU" dirty="0"/>
            <a:t> </a:t>
          </a:r>
          <a:r>
            <a:rPr lang="ru-RU" dirty="0" err="1"/>
            <a:t>време</a:t>
          </a:r>
          <a:r>
            <a:rPr lang="ru-RU" dirty="0"/>
            <a:t> на глагола, </a:t>
          </a:r>
          <a:r>
            <a:rPr lang="ru-RU" dirty="0" err="1"/>
            <a:t>който</a:t>
          </a:r>
          <a:r>
            <a:rPr lang="ru-RU" dirty="0"/>
            <a:t> се </a:t>
          </a:r>
          <a:r>
            <a:rPr lang="ru-RU" dirty="0" err="1"/>
            <a:t>спряга</a:t>
          </a:r>
          <a:r>
            <a:rPr lang="ru-RU" dirty="0"/>
            <a:t>, </a:t>
          </a:r>
          <a:r>
            <a:rPr lang="ru-RU" dirty="0" err="1"/>
            <a:t>като</a:t>
          </a:r>
          <a:r>
            <a:rPr lang="ru-RU" dirty="0"/>
            <a:t> </a:t>
          </a:r>
          <a:r>
            <a:rPr lang="ru-RU" dirty="0" err="1"/>
            <a:t>двете</a:t>
          </a:r>
          <a:r>
            <a:rPr lang="ru-RU" dirty="0"/>
            <a:t> </a:t>
          </a:r>
          <a:r>
            <a:rPr lang="ru-RU" dirty="0" err="1"/>
            <a:t>форми</a:t>
          </a:r>
          <a:r>
            <a:rPr lang="ru-RU" dirty="0"/>
            <a:t> се </a:t>
          </a:r>
          <a:r>
            <a:rPr lang="ru-RU" dirty="0" err="1"/>
            <a:t>свързват</a:t>
          </a:r>
          <a:r>
            <a:rPr lang="ru-RU" dirty="0"/>
            <a:t> чрез </a:t>
          </a:r>
          <a:r>
            <a:rPr lang="ru-RU" dirty="0" err="1"/>
            <a:t>съюза</a:t>
          </a:r>
          <a:r>
            <a:rPr lang="ru-RU" dirty="0"/>
            <a:t> </a:t>
          </a:r>
          <a:r>
            <a:rPr lang="ru-RU" i="1" dirty="0"/>
            <a:t>да</a:t>
          </a:r>
          <a:r>
            <a:rPr lang="ru-RU" dirty="0"/>
            <a:t>.</a:t>
          </a:r>
          <a:endParaRPr lang="en-US" dirty="0"/>
        </a:p>
      </dgm:t>
    </dgm:pt>
    <dgm:pt modelId="{3F917336-F335-4633-A6C1-3C15E6434414}" type="parTrans" cxnId="{EEC44C1E-DB92-4660-8696-BA04E717EFEA}">
      <dgm:prSet/>
      <dgm:spPr/>
      <dgm:t>
        <a:bodyPr/>
        <a:lstStyle/>
        <a:p>
          <a:endParaRPr lang="en-US"/>
        </a:p>
      </dgm:t>
    </dgm:pt>
    <dgm:pt modelId="{BDCD3828-5F8D-463E-BBDD-3B3108942FA9}" type="sibTrans" cxnId="{EEC44C1E-DB92-4660-8696-BA04E717EFEA}">
      <dgm:prSet/>
      <dgm:spPr/>
      <dgm:t>
        <a:bodyPr/>
        <a:lstStyle/>
        <a:p>
          <a:endParaRPr lang="en-US"/>
        </a:p>
      </dgm:t>
    </dgm:pt>
    <dgm:pt modelId="{00D46810-999F-4193-B252-195FA7E48217}">
      <dgm:prSet/>
      <dgm:spPr/>
      <dgm:t>
        <a:bodyPr/>
        <a:lstStyle/>
        <a:p>
          <a:r>
            <a:rPr lang="ru-RU" i="1" dirty="0" err="1"/>
            <a:t>щях</a:t>
          </a:r>
          <a:r>
            <a:rPr lang="ru-RU" i="1" dirty="0"/>
            <a:t> + да + </a:t>
          </a:r>
          <a:r>
            <a:rPr lang="ru-RU" i="1" dirty="0" err="1"/>
            <a:t>рисувам</a:t>
          </a:r>
          <a:endParaRPr lang="en-US" dirty="0"/>
        </a:p>
      </dgm:t>
    </dgm:pt>
    <dgm:pt modelId="{072E98C2-82BC-4718-BD39-99162FAFDF88}" type="parTrans" cxnId="{BB86FC34-F94B-46A1-9E03-E61033A47E22}">
      <dgm:prSet/>
      <dgm:spPr/>
      <dgm:t>
        <a:bodyPr/>
        <a:lstStyle/>
        <a:p>
          <a:endParaRPr lang="en-US"/>
        </a:p>
      </dgm:t>
    </dgm:pt>
    <dgm:pt modelId="{023C1DD5-CFE4-45EB-869D-9884CE9E5327}" type="sibTrans" cxnId="{BB86FC34-F94B-46A1-9E03-E61033A47E22}">
      <dgm:prSet/>
      <dgm:spPr/>
      <dgm:t>
        <a:bodyPr/>
        <a:lstStyle/>
        <a:p>
          <a:endParaRPr lang="en-US"/>
        </a:p>
      </dgm:t>
    </dgm:pt>
    <dgm:pt modelId="{FF902F29-6BBC-4562-A5B7-16FD0C28712D}">
      <dgm:prSet/>
      <dgm:spPr/>
      <dgm:t>
        <a:bodyPr/>
        <a:lstStyle/>
        <a:p>
          <a:r>
            <a:rPr lang="ru-RU" i="1" dirty="0" err="1"/>
            <a:t>щяхте</a:t>
          </a:r>
          <a:r>
            <a:rPr lang="ru-RU" i="1" dirty="0"/>
            <a:t> + да + </a:t>
          </a:r>
          <a:r>
            <a:rPr lang="ru-RU" i="1" dirty="0" err="1"/>
            <a:t>рисувате</a:t>
          </a:r>
          <a:endParaRPr lang="en-US" dirty="0"/>
        </a:p>
      </dgm:t>
    </dgm:pt>
    <dgm:pt modelId="{E7A2D04E-42CE-4CDB-BE8E-60CF91BBCFB2}" type="parTrans" cxnId="{02137B8A-FE99-4A86-BFE3-920B1186E500}">
      <dgm:prSet/>
      <dgm:spPr/>
      <dgm:t>
        <a:bodyPr/>
        <a:lstStyle/>
        <a:p>
          <a:endParaRPr lang="en-US"/>
        </a:p>
      </dgm:t>
    </dgm:pt>
    <dgm:pt modelId="{74C68053-F856-41E2-8B9A-2FC533555FA4}" type="sibTrans" cxnId="{02137B8A-FE99-4A86-BFE3-920B1186E500}">
      <dgm:prSet/>
      <dgm:spPr/>
      <dgm:t>
        <a:bodyPr/>
        <a:lstStyle/>
        <a:p>
          <a:endParaRPr lang="en-US"/>
        </a:p>
      </dgm:t>
    </dgm:pt>
    <dgm:pt modelId="{730451C5-F559-45F2-8521-DB086CB27D99}" type="pres">
      <dgm:prSet presAssocID="{24AF1D4B-D77A-4E2E-9DAF-74CE137344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2BC532-6C1F-4C57-AFC7-E936679C2FF6}" type="pres">
      <dgm:prSet presAssocID="{24A8E7D0-7E7F-41CC-9FA5-E51C47C13A56}" presName="hierRoot1" presStyleCnt="0"/>
      <dgm:spPr/>
    </dgm:pt>
    <dgm:pt modelId="{484C3D3F-F73A-4D1E-9ED9-51C229364B3D}" type="pres">
      <dgm:prSet presAssocID="{24A8E7D0-7E7F-41CC-9FA5-E51C47C13A56}" presName="composite" presStyleCnt="0"/>
      <dgm:spPr/>
    </dgm:pt>
    <dgm:pt modelId="{C14E02DF-AD43-411B-ABDA-DF32E6E35764}" type="pres">
      <dgm:prSet presAssocID="{24A8E7D0-7E7F-41CC-9FA5-E51C47C13A56}" presName="background" presStyleLbl="node0" presStyleIdx="0" presStyleCnt="3"/>
      <dgm:spPr/>
    </dgm:pt>
    <dgm:pt modelId="{0821BE12-492B-405C-8410-DE7ABD3270DC}" type="pres">
      <dgm:prSet presAssocID="{24A8E7D0-7E7F-41CC-9FA5-E51C47C13A56}" presName="text" presStyleLbl="fgAcc0" presStyleIdx="0" presStyleCnt="3" custScaleX="133446" custScaleY="161760">
        <dgm:presLayoutVars>
          <dgm:chPref val="3"/>
        </dgm:presLayoutVars>
      </dgm:prSet>
      <dgm:spPr/>
    </dgm:pt>
    <dgm:pt modelId="{CC18C99B-5685-4018-B84D-232EBEEFD1B7}" type="pres">
      <dgm:prSet presAssocID="{24A8E7D0-7E7F-41CC-9FA5-E51C47C13A56}" presName="hierChild2" presStyleCnt="0"/>
      <dgm:spPr/>
    </dgm:pt>
    <dgm:pt modelId="{DA1DCD3B-9D3D-4A0B-80E9-89DF515931D1}" type="pres">
      <dgm:prSet presAssocID="{00D46810-999F-4193-B252-195FA7E48217}" presName="hierRoot1" presStyleCnt="0"/>
      <dgm:spPr/>
    </dgm:pt>
    <dgm:pt modelId="{E1AC8206-6A8C-46D8-A8BE-43FCC8387E14}" type="pres">
      <dgm:prSet presAssocID="{00D46810-999F-4193-B252-195FA7E48217}" presName="composite" presStyleCnt="0"/>
      <dgm:spPr/>
    </dgm:pt>
    <dgm:pt modelId="{0E24CAD8-0097-4D78-85BF-06B333DE9945}" type="pres">
      <dgm:prSet presAssocID="{00D46810-999F-4193-B252-195FA7E48217}" presName="background" presStyleLbl="node0" presStyleIdx="1" presStyleCnt="3"/>
      <dgm:spPr/>
    </dgm:pt>
    <dgm:pt modelId="{14913F45-E55E-4311-87CE-5CE9655FDFE2}" type="pres">
      <dgm:prSet presAssocID="{00D46810-999F-4193-B252-195FA7E48217}" presName="text" presStyleLbl="fgAcc0" presStyleIdx="1" presStyleCnt="3" custScaleX="164618" custScaleY="171339">
        <dgm:presLayoutVars>
          <dgm:chPref val="3"/>
        </dgm:presLayoutVars>
      </dgm:prSet>
      <dgm:spPr/>
    </dgm:pt>
    <dgm:pt modelId="{A5AD5D6C-46B2-4CB5-9142-8AD37700834F}" type="pres">
      <dgm:prSet presAssocID="{00D46810-999F-4193-B252-195FA7E48217}" presName="hierChild2" presStyleCnt="0"/>
      <dgm:spPr/>
    </dgm:pt>
    <dgm:pt modelId="{31B654CE-6B7C-464C-BBBD-297D5E665337}" type="pres">
      <dgm:prSet presAssocID="{FF902F29-6BBC-4562-A5B7-16FD0C28712D}" presName="hierRoot1" presStyleCnt="0"/>
      <dgm:spPr/>
    </dgm:pt>
    <dgm:pt modelId="{AE33E434-D988-4AB7-ADFB-0A5E0EE75CF5}" type="pres">
      <dgm:prSet presAssocID="{FF902F29-6BBC-4562-A5B7-16FD0C28712D}" presName="composite" presStyleCnt="0"/>
      <dgm:spPr/>
    </dgm:pt>
    <dgm:pt modelId="{8F1B8579-0A1B-4572-B440-7AF5F74402BC}" type="pres">
      <dgm:prSet presAssocID="{FF902F29-6BBC-4562-A5B7-16FD0C28712D}" presName="background" presStyleLbl="node0" presStyleIdx="2" presStyleCnt="3"/>
      <dgm:spPr/>
    </dgm:pt>
    <dgm:pt modelId="{547CEE36-16B7-433A-91BC-D7DC66954982}" type="pres">
      <dgm:prSet presAssocID="{FF902F29-6BBC-4562-A5B7-16FD0C28712D}" presName="text" presStyleLbl="fgAcc0" presStyleIdx="2" presStyleCnt="3" custScaleX="165170" custScaleY="189063">
        <dgm:presLayoutVars>
          <dgm:chPref val="3"/>
        </dgm:presLayoutVars>
      </dgm:prSet>
      <dgm:spPr/>
    </dgm:pt>
    <dgm:pt modelId="{0BCB400B-369B-4C40-811A-C01F3CEA40EA}" type="pres">
      <dgm:prSet presAssocID="{FF902F29-6BBC-4562-A5B7-16FD0C28712D}" presName="hierChild2" presStyleCnt="0"/>
      <dgm:spPr/>
    </dgm:pt>
  </dgm:ptLst>
  <dgm:cxnLst>
    <dgm:cxn modelId="{EEC44C1E-DB92-4660-8696-BA04E717EFEA}" srcId="{24AF1D4B-D77A-4E2E-9DAF-74CE13734462}" destId="{24A8E7D0-7E7F-41CC-9FA5-E51C47C13A56}" srcOrd="0" destOrd="0" parTransId="{3F917336-F335-4633-A6C1-3C15E6434414}" sibTransId="{BDCD3828-5F8D-463E-BBDD-3B3108942FA9}"/>
    <dgm:cxn modelId="{BB86FC34-F94B-46A1-9E03-E61033A47E22}" srcId="{24AF1D4B-D77A-4E2E-9DAF-74CE13734462}" destId="{00D46810-999F-4193-B252-195FA7E48217}" srcOrd="1" destOrd="0" parTransId="{072E98C2-82BC-4718-BD39-99162FAFDF88}" sibTransId="{023C1DD5-CFE4-45EB-869D-9884CE9E5327}"/>
    <dgm:cxn modelId="{80A69768-5373-4933-AA49-F18E77B739EB}" type="presOf" srcId="{FF902F29-6BBC-4562-A5B7-16FD0C28712D}" destId="{547CEE36-16B7-433A-91BC-D7DC66954982}" srcOrd="0" destOrd="0" presId="urn:microsoft.com/office/officeart/2005/8/layout/hierarchy1"/>
    <dgm:cxn modelId="{3302F172-8D00-4511-8FC4-3F4EEFF38E87}" type="presOf" srcId="{00D46810-999F-4193-B252-195FA7E48217}" destId="{14913F45-E55E-4311-87CE-5CE9655FDFE2}" srcOrd="0" destOrd="0" presId="urn:microsoft.com/office/officeart/2005/8/layout/hierarchy1"/>
    <dgm:cxn modelId="{50295F8A-2C19-4BB3-AA79-A139A852A3B5}" type="presOf" srcId="{24A8E7D0-7E7F-41CC-9FA5-E51C47C13A56}" destId="{0821BE12-492B-405C-8410-DE7ABD3270DC}" srcOrd="0" destOrd="0" presId="urn:microsoft.com/office/officeart/2005/8/layout/hierarchy1"/>
    <dgm:cxn modelId="{02137B8A-FE99-4A86-BFE3-920B1186E500}" srcId="{24AF1D4B-D77A-4E2E-9DAF-74CE13734462}" destId="{FF902F29-6BBC-4562-A5B7-16FD0C28712D}" srcOrd="2" destOrd="0" parTransId="{E7A2D04E-42CE-4CDB-BE8E-60CF91BBCFB2}" sibTransId="{74C68053-F856-41E2-8B9A-2FC533555FA4}"/>
    <dgm:cxn modelId="{ADF82D9D-DE37-4354-B254-B793291E663E}" type="presOf" srcId="{24AF1D4B-D77A-4E2E-9DAF-74CE13734462}" destId="{730451C5-F559-45F2-8521-DB086CB27D99}" srcOrd="0" destOrd="0" presId="urn:microsoft.com/office/officeart/2005/8/layout/hierarchy1"/>
    <dgm:cxn modelId="{B96A9096-88BB-405D-ADDD-D2CBB69CBBBA}" type="presParOf" srcId="{730451C5-F559-45F2-8521-DB086CB27D99}" destId="{712BC532-6C1F-4C57-AFC7-E936679C2FF6}" srcOrd="0" destOrd="0" presId="urn:microsoft.com/office/officeart/2005/8/layout/hierarchy1"/>
    <dgm:cxn modelId="{7E500FB0-333C-488B-8D77-D2E294AEB10B}" type="presParOf" srcId="{712BC532-6C1F-4C57-AFC7-E936679C2FF6}" destId="{484C3D3F-F73A-4D1E-9ED9-51C229364B3D}" srcOrd="0" destOrd="0" presId="urn:microsoft.com/office/officeart/2005/8/layout/hierarchy1"/>
    <dgm:cxn modelId="{E01DA2B4-6019-48DA-B29F-A1B23FCA044C}" type="presParOf" srcId="{484C3D3F-F73A-4D1E-9ED9-51C229364B3D}" destId="{C14E02DF-AD43-411B-ABDA-DF32E6E35764}" srcOrd="0" destOrd="0" presId="urn:microsoft.com/office/officeart/2005/8/layout/hierarchy1"/>
    <dgm:cxn modelId="{D1E9F0F0-92F2-45D7-9FEC-D68E6CF422F2}" type="presParOf" srcId="{484C3D3F-F73A-4D1E-9ED9-51C229364B3D}" destId="{0821BE12-492B-405C-8410-DE7ABD3270DC}" srcOrd="1" destOrd="0" presId="urn:microsoft.com/office/officeart/2005/8/layout/hierarchy1"/>
    <dgm:cxn modelId="{E95B2DF4-304D-4BCE-882B-AE7E5C3A4487}" type="presParOf" srcId="{712BC532-6C1F-4C57-AFC7-E936679C2FF6}" destId="{CC18C99B-5685-4018-B84D-232EBEEFD1B7}" srcOrd="1" destOrd="0" presId="urn:microsoft.com/office/officeart/2005/8/layout/hierarchy1"/>
    <dgm:cxn modelId="{BF19DBD4-2CCD-43CF-92A7-70F500D2F795}" type="presParOf" srcId="{730451C5-F559-45F2-8521-DB086CB27D99}" destId="{DA1DCD3B-9D3D-4A0B-80E9-89DF515931D1}" srcOrd="1" destOrd="0" presId="urn:microsoft.com/office/officeart/2005/8/layout/hierarchy1"/>
    <dgm:cxn modelId="{A94965C7-3EF4-4B1D-8D66-CFE266866D44}" type="presParOf" srcId="{DA1DCD3B-9D3D-4A0B-80E9-89DF515931D1}" destId="{E1AC8206-6A8C-46D8-A8BE-43FCC8387E14}" srcOrd="0" destOrd="0" presId="urn:microsoft.com/office/officeart/2005/8/layout/hierarchy1"/>
    <dgm:cxn modelId="{CAC53926-F4EE-43B1-848F-8FCEBE6D10E4}" type="presParOf" srcId="{E1AC8206-6A8C-46D8-A8BE-43FCC8387E14}" destId="{0E24CAD8-0097-4D78-85BF-06B333DE9945}" srcOrd="0" destOrd="0" presId="urn:microsoft.com/office/officeart/2005/8/layout/hierarchy1"/>
    <dgm:cxn modelId="{64F7AB6E-8D2A-48C0-8C9E-F6BA0D7F17CD}" type="presParOf" srcId="{E1AC8206-6A8C-46D8-A8BE-43FCC8387E14}" destId="{14913F45-E55E-4311-87CE-5CE9655FDFE2}" srcOrd="1" destOrd="0" presId="urn:microsoft.com/office/officeart/2005/8/layout/hierarchy1"/>
    <dgm:cxn modelId="{49D06A52-31B1-4C9C-8AF9-95BE27EE9CCC}" type="presParOf" srcId="{DA1DCD3B-9D3D-4A0B-80E9-89DF515931D1}" destId="{A5AD5D6C-46B2-4CB5-9142-8AD37700834F}" srcOrd="1" destOrd="0" presId="urn:microsoft.com/office/officeart/2005/8/layout/hierarchy1"/>
    <dgm:cxn modelId="{685DB6DB-A777-4AF4-A320-23961287BC8E}" type="presParOf" srcId="{730451C5-F559-45F2-8521-DB086CB27D99}" destId="{31B654CE-6B7C-464C-BBBD-297D5E665337}" srcOrd="2" destOrd="0" presId="urn:microsoft.com/office/officeart/2005/8/layout/hierarchy1"/>
    <dgm:cxn modelId="{6286FB89-1902-4101-80A0-DE300639309C}" type="presParOf" srcId="{31B654CE-6B7C-464C-BBBD-297D5E665337}" destId="{AE33E434-D988-4AB7-ADFB-0A5E0EE75CF5}" srcOrd="0" destOrd="0" presId="urn:microsoft.com/office/officeart/2005/8/layout/hierarchy1"/>
    <dgm:cxn modelId="{21C0DCE1-2644-4DB2-8C98-B43C6921EAEC}" type="presParOf" srcId="{AE33E434-D988-4AB7-ADFB-0A5E0EE75CF5}" destId="{8F1B8579-0A1B-4572-B440-7AF5F74402BC}" srcOrd="0" destOrd="0" presId="urn:microsoft.com/office/officeart/2005/8/layout/hierarchy1"/>
    <dgm:cxn modelId="{2D73A810-493A-48A8-A951-FD21A378B28A}" type="presParOf" srcId="{AE33E434-D988-4AB7-ADFB-0A5E0EE75CF5}" destId="{547CEE36-16B7-433A-91BC-D7DC66954982}" srcOrd="1" destOrd="0" presId="urn:microsoft.com/office/officeart/2005/8/layout/hierarchy1"/>
    <dgm:cxn modelId="{773C043C-3B92-4E65-97BA-54D1D4C6B5E4}" type="presParOf" srcId="{31B654CE-6B7C-464C-BBBD-297D5E665337}" destId="{0BCB400B-369B-4C40-811A-C01F3CEA40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B26751-E673-434B-A60F-22F240705D05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8DCADA5-0DE1-4E16-8560-0A766CBA216F}">
      <dgm:prSet/>
      <dgm:spPr/>
      <dgm:t>
        <a:bodyPr/>
        <a:lstStyle/>
        <a:p>
          <a:r>
            <a:rPr lang="bg-BG" b="1"/>
            <a:t>А) С частицата </a:t>
          </a:r>
          <a:r>
            <a:rPr lang="bg-BG" b="1" i="1"/>
            <a:t>не</a:t>
          </a:r>
          <a:endParaRPr lang="en-US"/>
        </a:p>
      </dgm:t>
    </dgm:pt>
    <dgm:pt modelId="{D603D164-9301-4FF8-858B-7C861BA67629}" type="parTrans" cxnId="{69011349-9CBA-4E4A-B2F5-1CE82A0FFB5C}">
      <dgm:prSet/>
      <dgm:spPr/>
      <dgm:t>
        <a:bodyPr/>
        <a:lstStyle/>
        <a:p>
          <a:endParaRPr lang="en-US"/>
        </a:p>
      </dgm:t>
    </dgm:pt>
    <dgm:pt modelId="{B361EC98-AD39-4BD7-8BFA-E150207C7EA7}" type="sibTrans" cxnId="{69011349-9CBA-4E4A-B2F5-1CE82A0FFB5C}">
      <dgm:prSet/>
      <dgm:spPr/>
      <dgm:t>
        <a:bodyPr/>
        <a:lstStyle/>
        <a:p>
          <a:endParaRPr lang="en-US"/>
        </a:p>
      </dgm:t>
    </dgm:pt>
    <dgm:pt modelId="{F7700182-1A6B-423B-B175-2E27B235A4B9}">
      <dgm:prSet/>
      <dgm:spPr/>
      <dgm:t>
        <a:bodyPr/>
        <a:lstStyle/>
        <a:p>
          <a:r>
            <a:rPr lang="ru-RU" b="1" i="1"/>
            <a:t>не</a:t>
          </a:r>
          <a:r>
            <a:rPr lang="ru-RU" i="1"/>
            <a:t> щях да рисувам</a:t>
          </a:r>
          <a:endParaRPr lang="en-US"/>
        </a:p>
      </dgm:t>
    </dgm:pt>
    <dgm:pt modelId="{505BAA5C-C967-4E2D-8E45-17712364EC44}" type="parTrans" cxnId="{05CD343D-4C6E-4160-A37D-EA69DAF38EF4}">
      <dgm:prSet/>
      <dgm:spPr/>
      <dgm:t>
        <a:bodyPr/>
        <a:lstStyle/>
        <a:p>
          <a:endParaRPr lang="en-US"/>
        </a:p>
      </dgm:t>
    </dgm:pt>
    <dgm:pt modelId="{6243ADDF-53D4-40ED-8F1A-40E3516DA79C}" type="sibTrans" cxnId="{05CD343D-4C6E-4160-A37D-EA69DAF38EF4}">
      <dgm:prSet/>
      <dgm:spPr/>
      <dgm:t>
        <a:bodyPr/>
        <a:lstStyle/>
        <a:p>
          <a:endParaRPr lang="en-US"/>
        </a:p>
      </dgm:t>
    </dgm:pt>
    <dgm:pt modelId="{9D86171B-9DD4-4D12-B980-85FA50775710}">
      <dgm:prSet/>
      <dgm:spPr/>
      <dgm:t>
        <a:bodyPr/>
        <a:lstStyle/>
        <a:p>
          <a:r>
            <a:rPr lang="ru-RU" b="1" i="1"/>
            <a:t>не</a:t>
          </a:r>
          <a:r>
            <a:rPr lang="ru-RU" i="1"/>
            <a:t> щяха да разбират</a:t>
          </a:r>
          <a:endParaRPr lang="en-US"/>
        </a:p>
      </dgm:t>
    </dgm:pt>
    <dgm:pt modelId="{1433B3C1-156C-49DF-B87F-DBB190A0DBD8}" type="parTrans" cxnId="{EC7745D8-4456-4B23-99A7-3F314734FFF9}">
      <dgm:prSet/>
      <dgm:spPr/>
      <dgm:t>
        <a:bodyPr/>
        <a:lstStyle/>
        <a:p>
          <a:endParaRPr lang="en-US"/>
        </a:p>
      </dgm:t>
    </dgm:pt>
    <dgm:pt modelId="{0309898A-AD69-4E8D-8239-64D51A33274F}" type="sibTrans" cxnId="{EC7745D8-4456-4B23-99A7-3F314734FFF9}">
      <dgm:prSet/>
      <dgm:spPr/>
      <dgm:t>
        <a:bodyPr/>
        <a:lstStyle/>
        <a:p>
          <a:endParaRPr lang="en-US"/>
        </a:p>
      </dgm:t>
    </dgm:pt>
    <dgm:pt modelId="{031B182F-8619-4AF3-A2AC-DF2C1E8A2256}">
      <dgm:prSet/>
      <dgm:spPr/>
      <dgm:t>
        <a:bodyPr/>
        <a:lstStyle/>
        <a:p>
          <a:r>
            <a:rPr lang="bg-BG"/>
            <a:t>Б) </a:t>
          </a:r>
          <a:r>
            <a:rPr lang="bg-BG" b="1"/>
            <a:t>С глаголната форма </a:t>
          </a:r>
          <a:r>
            <a:rPr lang="bg-BG" b="1" i="1"/>
            <a:t>нямаше</a:t>
          </a:r>
          <a:endParaRPr lang="en-US"/>
        </a:p>
      </dgm:t>
    </dgm:pt>
    <dgm:pt modelId="{79FF81F6-CFF9-4082-AEE4-D12DBC73043A}" type="parTrans" cxnId="{36EB2C7F-433D-425C-BC4F-C80445731FAD}">
      <dgm:prSet/>
      <dgm:spPr/>
      <dgm:t>
        <a:bodyPr/>
        <a:lstStyle/>
        <a:p>
          <a:endParaRPr lang="en-US"/>
        </a:p>
      </dgm:t>
    </dgm:pt>
    <dgm:pt modelId="{65E6955B-9EA7-4B40-BA39-B16220540910}" type="sibTrans" cxnId="{36EB2C7F-433D-425C-BC4F-C80445731FAD}">
      <dgm:prSet/>
      <dgm:spPr/>
      <dgm:t>
        <a:bodyPr/>
        <a:lstStyle/>
        <a:p>
          <a:endParaRPr lang="en-US"/>
        </a:p>
      </dgm:t>
    </dgm:pt>
    <dgm:pt modelId="{47443228-98E3-4997-9C74-723C0A0A237A}">
      <dgm:prSet/>
      <dgm:spPr/>
      <dgm:t>
        <a:bodyPr/>
        <a:lstStyle/>
        <a:p>
          <a:r>
            <a:rPr lang="ru-RU" b="1" i="1"/>
            <a:t>нямаше</a:t>
          </a:r>
          <a:r>
            <a:rPr lang="ru-RU" i="1"/>
            <a:t> да рисувам</a:t>
          </a:r>
          <a:endParaRPr lang="en-US"/>
        </a:p>
      </dgm:t>
    </dgm:pt>
    <dgm:pt modelId="{D7F5F31B-BAF5-4A1D-BEC8-A3E1A34835DA}" type="parTrans" cxnId="{1BE4EE49-3482-4155-8BED-D574F3DA8491}">
      <dgm:prSet/>
      <dgm:spPr/>
      <dgm:t>
        <a:bodyPr/>
        <a:lstStyle/>
        <a:p>
          <a:endParaRPr lang="en-US"/>
        </a:p>
      </dgm:t>
    </dgm:pt>
    <dgm:pt modelId="{15783715-E393-4340-B667-FD07301F2A38}" type="sibTrans" cxnId="{1BE4EE49-3482-4155-8BED-D574F3DA8491}">
      <dgm:prSet/>
      <dgm:spPr/>
      <dgm:t>
        <a:bodyPr/>
        <a:lstStyle/>
        <a:p>
          <a:endParaRPr lang="en-US"/>
        </a:p>
      </dgm:t>
    </dgm:pt>
    <dgm:pt modelId="{CAEF3350-E55B-4BC4-AB44-6904183901DB}">
      <dgm:prSet/>
      <dgm:spPr/>
      <dgm:t>
        <a:bodyPr/>
        <a:lstStyle/>
        <a:p>
          <a:r>
            <a:rPr lang="ru-RU" b="1" i="1"/>
            <a:t>нямаше</a:t>
          </a:r>
          <a:r>
            <a:rPr lang="ru-RU" i="1"/>
            <a:t> да разбират</a:t>
          </a:r>
          <a:endParaRPr lang="en-US"/>
        </a:p>
      </dgm:t>
    </dgm:pt>
    <dgm:pt modelId="{72DB9C0A-5D84-48E7-A80C-3C21E0EC2E46}" type="parTrans" cxnId="{86C55B3D-2E92-4050-BCFD-7786909F2D2F}">
      <dgm:prSet/>
      <dgm:spPr/>
      <dgm:t>
        <a:bodyPr/>
        <a:lstStyle/>
        <a:p>
          <a:endParaRPr lang="en-US"/>
        </a:p>
      </dgm:t>
    </dgm:pt>
    <dgm:pt modelId="{B0905D22-A414-4359-9B74-B8165880792A}" type="sibTrans" cxnId="{86C55B3D-2E92-4050-BCFD-7786909F2D2F}">
      <dgm:prSet/>
      <dgm:spPr/>
      <dgm:t>
        <a:bodyPr/>
        <a:lstStyle/>
        <a:p>
          <a:endParaRPr lang="en-US"/>
        </a:p>
      </dgm:t>
    </dgm:pt>
    <dgm:pt modelId="{39996C43-E905-402A-826D-4BE601BDFA54}" type="pres">
      <dgm:prSet presAssocID="{73B26751-E673-434B-A60F-22F240705D05}" presName="diagram" presStyleCnt="0">
        <dgm:presLayoutVars>
          <dgm:dir/>
          <dgm:resizeHandles val="exact"/>
        </dgm:presLayoutVars>
      </dgm:prSet>
      <dgm:spPr/>
    </dgm:pt>
    <dgm:pt modelId="{A27CEC40-A048-4404-B607-2BCA400AF1AF}" type="pres">
      <dgm:prSet presAssocID="{68DCADA5-0DE1-4E16-8560-0A766CBA216F}" presName="node" presStyleLbl="node1" presStyleIdx="0" presStyleCnt="6">
        <dgm:presLayoutVars>
          <dgm:bulletEnabled val="1"/>
        </dgm:presLayoutVars>
      </dgm:prSet>
      <dgm:spPr/>
    </dgm:pt>
    <dgm:pt modelId="{72021FD2-9B87-4E38-98E4-EDFA8A7EE678}" type="pres">
      <dgm:prSet presAssocID="{B361EC98-AD39-4BD7-8BFA-E150207C7EA7}" presName="sibTrans" presStyleCnt="0"/>
      <dgm:spPr/>
    </dgm:pt>
    <dgm:pt modelId="{1477412A-0BA7-4B77-A8B7-C7EC9B6175A7}" type="pres">
      <dgm:prSet presAssocID="{F7700182-1A6B-423B-B175-2E27B235A4B9}" presName="node" presStyleLbl="node1" presStyleIdx="1" presStyleCnt="6">
        <dgm:presLayoutVars>
          <dgm:bulletEnabled val="1"/>
        </dgm:presLayoutVars>
      </dgm:prSet>
      <dgm:spPr/>
    </dgm:pt>
    <dgm:pt modelId="{223776A8-218E-49B2-A539-23BF77719F7A}" type="pres">
      <dgm:prSet presAssocID="{6243ADDF-53D4-40ED-8F1A-40E3516DA79C}" presName="sibTrans" presStyleCnt="0"/>
      <dgm:spPr/>
    </dgm:pt>
    <dgm:pt modelId="{45929CB9-3996-4B86-8891-334C500A2B0C}" type="pres">
      <dgm:prSet presAssocID="{9D86171B-9DD4-4D12-B980-85FA50775710}" presName="node" presStyleLbl="node1" presStyleIdx="2" presStyleCnt="6">
        <dgm:presLayoutVars>
          <dgm:bulletEnabled val="1"/>
        </dgm:presLayoutVars>
      </dgm:prSet>
      <dgm:spPr/>
    </dgm:pt>
    <dgm:pt modelId="{8FB8C2B1-0709-405A-9D3B-A1A561061113}" type="pres">
      <dgm:prSet presAssocID="{0309898A-AD69-4E8D-8239-64D51A33274F}" presName="sibTrans" presStyleCnt="0"/>
      <dgm:spPr/>
    </dgm:pt>
    <dgm:pt modelId="{C0581053-653D-4590-A10B-8F1CD37AE7CF}" type="pres">
      <dgm:prSet presAssocID="{031B182F-8619-4AF3-A2AC-DF2C1E8A2256}" presName="node" presStyleLbl="node1" presStyleIdx="3" presStyleCnt="6">
        <dgm:presLayoutVars>
          <dgm:bulletEnabled val="1"/>
        </dgm:presLayoutVars>
      </dgm:prSet>
      <dgm:spPr/>
    </dgm:pt>
    <dgm:pt modelId="{C5D23D88-D540-4343-B453-D8A86CC7159A}" type="pres">
      <dgm:prSet presAssocID="{65E6955B-9EA7-4B40-BA39-B16220540910}" presName="sibTrans" presStyleCnt="0"/>
      <dgm:spPr/>
    </dgm:pt>
    <dgm:pt modelId="{29766EE9-D1DF-4FDB-AD35-049555509240}" type="pres">
      <dgm:prSet presAssocID="{47443228-98E3-4997-9C74-723C0A0A237A}" presName="node" presStyleLbl="node1" presStyleIdx="4" presStyleCnt="6">
        <dgm:presLayoutVars>
          <dgm:bulletEnabled val="1"/>
        </dgm:presLayoutVars>
      </dgm:prSet>
      <dgm:spPr/>
    </dgm:pt>
    <dgm:pt modelId="{CA01A92C-1DEF-435A-82B8-8FA11FA1150F}" type="pres">
      <dgm:prSet presAssocID="{15783715-E393-4340-B667-FD07301F2A38}" presName="sibTrans" presStyleCnt="0"/>
      <dgm:spPr/>
    </dgm:pt>
    <dgm:pt modelId="{DFD8D2AC-B93E-4DE3-9B89-A6B12BBB592B}" type="pres">
      <dgm:prSet presAssocID="{CAEF3350-E55B-4BC4-AB44-6904183901DB}" presName="node" presStyleLbl="node1" presStyleIdx="5" presStyleCnt="6">
        <dgm:presLayoutVars>
          <dgm:bulletEnabled val="1"/>
        </dgm:presLayoutVars>
      </dgm:prSet>
      <dgm:spPr/>
    </dgm:pt>
  </dgm:ptLst>
  <dgm:cxnLst>
    <dgm:cxn modelId="{D51F561D-EC30-41F8-803E-6CD334065655}" type="presOf" srcId="{031B182F-8619-4AF3-A2AC-DF2C1E8A2256}" destId="{C0581053-653D-4590-A10B-8F1CD37AE7CF}" srcOrd="0" destOrd="0" presId="urn:microsoft.com/office/officeart/2005/8/layout/default"/>
    <dgm:cxn modelId="{05CD343D-4C6E-4160-A37D-EA69DAF38EF4}" srcId="{73B26751-E673-434B-A60F-22F240705D05}" destId="{F7700182-1A6B-423B-B175-2E27B235A4B9}" srcOrd="1" destOrd="0" parTransId="{505BAA5C-C967-4E2D-8E45-17712364EC44}" sibTransId="{6243ADDF-53D4-40ED-8F1A-40E3516DA79C}"/>
    <dgm:cxn modelId="{86C55B3D-2E92-4050-BCFD-7786909F2D2F}" srcId="{73B26751-E673-434B-A60F-22F240705D05}" destId="{CAEF3350-E55B-4BC4-AB44-6904183901DB}" srcOrd="5" destOrd="0" parTransId="{72DB9C0A-5D84-48E7-A80C-3C21E0EC2E46}" sibTransId="{B0905D22-A414-4359-9B74-B8165880792A}"/>
    <dgm:cxn modelId="{FA55D963-47CA-4E10-AD66-B64E88EE1243}" type="presOf" srcId="{F7700182-1A6B-423B-B175-2E27B235A4B9}" destId="{1477412A-0BA7-4B77-A8B7-C7EC9B6175A7}" srcOrd="0" destOrd="0" presId="urn:microsoft.com/office/officeart/2005/8/layout/default"/>
    <dgm:cxn modelId="{D073D845-24EF-4775-B00C-3C90959498F2}" type="presOf" srcId="{68DCADA5-0DE1-4E16-8560-0A766CBA216F}" destId="{A27CEC40-A048-4404-B607-2BCA400AF1AF}" srcOrd="0" destOrd="0" presId="urn:microsoft.com/office/officeart/2005/8/layout/default"/>
    <dgm:cxn modelId="{69011349-9CBA-4E4A-B2F5-1CE82A0FFB5C}" srcId="{73B26751-E673-434B-A60F-22F240705D05}" destId="{68DCADA5-0DE1-4E16-8560-0A766CBA216F}" srcOrd="0" destOrd="0" parTransId="{D603D164-9301-4FF8-858B-7C861BA67629}" sibTransId="{B361EC98-AD39-4BD7-8BFA-E150207C7EA7}"/>
    <dgm:cxn modelId="{1BE4EE49-3482-4155-8BED-D574F3DA8491}" srcId="{73B26751-E673-434B-A60F-22F240705D05}" destId="{47443228-98E3-4997-9C74-723C0A0A237A}" srcOrd="4" destOrd="0" parTransId="{D7F5F31B-BAF5-4A1D-BEC8-A3E1A34835DA}" sibTransId="{15783715-E393-4340-B667-FD07301F2A38}"/>
    <dgm:cxn modelId="{FCC2F36D-411C-4CAE-8154-A5A91605A354}" type="presOf" srcId="{9D86171B-9DD4-4D12-B980-85FA50775710}" destId="{45929CB9-3996-4B86-8891-334C500A2B0C}" srcOrd="0" destOrd="0" presId="urn:microsoft.com/office/officeart/2005/8/layout/default"/>
    <dgm:cxn modelId="{36EB2C7F-433D-425C-BC4F-C80445731FAD}" srcId="{73B26751-E673-434B-A60F-22F240705D05}" destId="{031B182F-8619-4AF3-A2AC-DF2C1E8A2256}" srcOrd="3" destOrd="0" parTransId="{79FF81F6-CFF9-4082-AEE4-D12DBC73043A}" sibTransId="{65E6955B-9EA7-4B40-BA39-B16220540910}"/>
    <dgm:cxn modelId="{08AC208B-9FA0-4464-B179-FCAE1C51BB8E}" type="presOf" srcId="{47443228-98E3-4997-9C74-723C0A0A237A}" destId="{29766EE9-D1DF-4FDB-AD35-049555509240}" srcOrd="0" destOrd="0" presId="urn:microsoft.com/office/officeart/2005/8/layout/default"/>
    <dgm:cxn modelId="{6B64CC96-E35C-4077-90F7-6A4327887BFA}" type="presOf" srcId="{73B26751-E673-434B-A60F-22F240705D05}" destId="{39996C43-E905-402A-826D-4BE601BDFA54}" srcOrd="0" destOrd="0" presId="urn:microsoft.com/office/officeart/2005/8/layout/default"/>
    <dgm:cxn modelId="{BB4C55BF-592E-4375-A389-C11EE3A9CC21}" type="presOf" srcId="{CAEF3350-E55B-4BC4-AB44-6904183901DB}" destId="{DFD8D2AC-B93E-4DE3-9B89-A6B12BBB592B}" srcOrd="0" destOrd="0" presId="urn:microsoft.com/office/officeart/2005/8/layout/default"/>
    <dgm:cxn modelId="{EC7745D8-4456-4B23-99A7-3F314734FFF9}" srcId="{73B26751-E673-434B-A60F-22F240705D05}" destId="{9D86171B-9DD4-4D12-B980-85FA50775710}" srcOrd="2" destOrd="0" parTransId="{1433B3C1-156C-49DF-B87F-DBB190A0DBD8}" sibTransId="{0309898A-AD69-4E8D-8239-64D51A33274F}"/>
    <dgm:cxn modelId="{B9511E33-1E29-45C2-97D5-2BBBF7036E49}" type="presParOf" srcId="{39996C43-E905-402A-826D-4BE601BDFA54}" destId="{A27CEC40-A048-4404-B607-2BCA400AF1AF}" srcOrd="0" destOrd="0" presId="urn:microsoft.com/office/officeart/2005/8/layout/default"/>
    <dgm:cxn modelId="{41D70109-5F4F-4ADD-84CF-FBECE476CFD8}" type="presParOf" srcId="{39996C43-E905-402A-826D-4BE601BDFA54}" destId="{72021FD2-9B87-4E38-98E4-EDFA8A7EE678}" srcOrd="1" destOrd="0" presId="urn:microsoft.com/office/officeart/2005/8/layout/default"/>
    <dgm:cxn modelId="{44DCE3AF-6846-4ED8-9CAA-03AEE3E2FAF5}" type="presParOf" srcId="{39996C43-E905-402A-826D-4BE601BDFA54}" destId="{1477412A-0BA7-4B77-A8B7-C7EC9B6175A7}" srcOrd="2" destOrd="0" presId="urn:microsoft.com/office/officeart/2005/8/layout/default"/>
    <dgm:cxn modelId="{B7DE1FAF-0897-4D14-8E4B-DD599E7CF344}" type="presParOf" srcId="{39996C43-E905-402A-826D-4BE601BDFA54}" destId="{223776A8-218E-49B2-A539-23BF77719F7A}" srcOrd="3" destOrd="0" presId="urn:microsoft.com/office/officeart/2005/8/layout/default"/>
    <dgm:cxn modelId="{1FC1E150-84BD-4C9A-85D7-90D6D8F3F64E}" type="presParOf" srcId="{39996C43-E905-402A-826D-4BE601BDFA54}" destId="{45929CB9-3996-4B86-8891-334C500A2B0C}" srcOrd="4" destOrd="0" presId="urn:microsoft.com/office/officeart/2005/8/layout/default"/>
    <dgm:cxn modelId="{E7E67772-39DD-4496-BD13-91E55322DC3C}" type="presParOf" srcId="{39996C43-E905-402A-826D-4BE601BDFA54}" destId="{8FB8C2B1-0709-405A-9D3B-A1A561061113}" srcOrd="5" destOrd="0" presId="urn:microsoft.com/office/officeart/2005/8/layout/default"/>
    <dgm:cxn modelId="{3403BC2A-0953-4A7A-9D75-6B82385712E6}" type="presParOf" srcId="{39996C43-E905-402A-826D-4BE601BDFA54}" destId="{C0581053-653D-4590-A10B-8F1CD37AE7CF}" srcOrd="6" destOrd="0" presId="urn:microsoft.com/office/officeart/2005/8/layout/default"/>
    <dgm:cxn modelId="{763E6A95-F64A-4B49-AFD8-D1253FFA2AF1}" type="presParOf" srcId="{39996C43-E905-402A-826D-4BE601BDFA54}" destId="{C5D23D88-D540-4343-B453-D8A86CC7159A}" srcOrd="7" destOrd="0" presId="urn:microsoft.com/office/officeart/2005/8/layout/default"/>
    <dgm:cxn modelId="{29F16AB8-8357-4CD2-85FA-A2F0A2E95C08}" type="presParOf" srcId="{39996C43-E905-402A-826D-4BE601BDFA54}" destId="{29766EE9-D1DF-4FDB-AD35-049555509240}" srcOrd="8" destOrd="0" presId="urn:microsoft.com/office/officeart/2005/8/layout/default"/>
    <dgm:cxn modelId="{4CB372D5-A039-4012-B45A-4A114D1928A8}" type="presParOf" srcId="{39996C43-E905-402A-826D-4BE601BDFA54}" destId="{CA01A92C-1DEF-435A-82B8-8FA11FA1150F}" srcOrd="9" destOrd="0" presId="urn:microsoft.com/office/officeart/2005/8/layout/default"/>
    <dgm:cxn modelId="{23AEF032-1441-4D12-B8F7-976F222E35AB}" type="presParOf" srcId="{39996C43-E905-402A-826D-4BE601BDFA54}" destId="{DFD8D2AC-B93E-4DE3-9B89-A6B12BBB592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51DDB2-553C-4261-B876-F765EDB54F8B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CC592B9-4AD3-42B5-A647-9B0E50D11E98}">
      <dgm:prSet/>
      <dgm:spPr/>
      <dgm:t>
        <a:bodyPr/>
        <a:lstStyle/>
        <a:p>
          <a:r>
            <a:rPr lang="bg-BG"/>
            <a:t>А) </a:t>
          </a:r>
          <a:r>
            <a:rPr lang="bg-BG" b="1"/>
            <a:t>Неосъществени действия</a:t>
          </a:r>
          <a:endParaRPr lang="en-US"/>
        </a:p>
      </dgm:t>
    </dgm:pt>
    <dgm:pt modelId="{859155BB-054E-44C1-BDDB-DC2FE62B0F78}" type="parTrans" cxnId="{4BD055E5-6271-4D52-8964-54E14633A4C4}">
      <dgm:prSet/>
      <dgm:spPr/>
      <dgm:t>
        <a:bodyPr/>
        <a:lstStyle/>
        <a:p>
          <a:endParaRPr lang="en-US"/>
        </a:p>
      </dgm:t>
    </dgm:pt>
    <dgm:pt modelId="{26E79A29-E230-4347-A618-BB4A8D8438C9}" type="sibTrans" cxnId="{4BD055E5-6271-4D52-8964-54E14633A4C4}">
      <dgm:prSet/>
      <dgm:spPr/>
      <dgm:t>
        <a:bodyPr/>
        <a:lstStyle/>
        <a:p>
          <a:endParaRPr lang="en-US"/>
        </a:p>
      </dgm:t>
    </dgm:pt>
    <dgm:pt modelId="{80B28986-0744-48C8-9DE5-2B52EE41BA29}">
      <dgm:prSet/>
      <dgm:spPr/>
      <dgm:t>
        <a:bodyPr/>
        <a:lstStyle/>
        <a:p>
          <a:r>
            <a:rPr lang="ru-RU" b="1"/>
            <a:t>Щях да кажа</a:t>
          </a:r>
          <a:r>
            <a:rPr lang="ru-RU"/>
            <a:t> голяма глупост.</a:t>
          </a:r>
          <a:endParaRPr lang="en-US"/>
        </a:p>
      </dgm:t>
    </dgm:pt>
    <dgm:pt modelId="{570231F2-DFBE-4AD7-ADC8-0AB3ACE62B94}" type="parTrans" cxnId="{8AD62513-AD58-466D-8C75-1D2E09483DAD}">
      <dgm:prSet/>
      <dgm:spPr/>
      <dgm:t>
        <a:bodyPr/>
        <a:lstStyle/>
        <a:p>
          <a:endParaRPr lang="en-US"/>
        </a:p>
      </dgm:t>
    </dgm:pt>
    <dgm:pt modelId="{F4D40143-E168-4B0E-9123-6A797CF89BCA}" type="sibTrans" cxnId="{8AD62513-AD58-466D-8C75-1D2E09483DAD}">
      <dgm:prSet/>
      <dgm:spPr/>
      <dgm:t>
        <a:bodyPr/>
        <a:lstStyle/>
        <a:p>
          <a:endParaRPr lang="en-US"/>
        </a:p>
      </dgm:t>
    </dgm:pt>
    <dgm:pt modelId="{DBF5E400-A2CB-4B43-87DD-4E0EA9AB1FD6}">
      <dgm:prSet/>
      <dgm:spPr/>
      <dgm:t>
        <a:bodyPr/>
        <a:lstStyle/>
        <a:p>
          <a:r>
            <a:rPr lang="ru-RU" b="1"/>
            <a:t>Ако </a:t>
          </a:r>
          <a:r>
            <a:rPr lang="ru-RU"/>
            <a:t>имах достатъчно време, </a:t>
          </a:r>
          <a:r>
            <a:rPr lang="ru-RU" b="1"/>
            <a:t>щях да реша</a:t>
          </a:r>
          <a:r>
            <a:rPr lang="ru-RU"/>
            <a:t> всички задачи.</a:t>
          </a:r>
          <a:endParaRPr lang="en-US"/>
        </a:p>
      </dgm:t>
    </dgm:pt>
    <dgm:pt modelId="{5AEC77A9-79EE-4106-B9E3-F52E18E425F3}" type="parTrans" cxnId="{5C7A0775-7B8A-4EF5-B9CE-691D25E953BD}">
      <dgm:prSet/>
      <dgm:spPr/>
      <dgm:t>
        <a:bodyPr/>
        <a:lstStyle/>
        <a:p>
          <a:endParaRPr lang="en-US"/>
        </a:p>
      </dgm:t>
    </dgm:pt>
    <dgm:pt modelId="{E5E0ED02-0FD7-49B9-8A23-2BC245DCC17E}" type="sibTrans" cxnId="{5C7A0775-7B8A-4EF5-B9CE-691D25E953BD}">
      <dgm:prSet/>
      <dgm:spPr/>
      <dgm:t>
        <a:bodyPr/>
        <a:lstStyle/>
        <a:p>
          <a:endParaRPr lang="en-US"/>
        </a:p>
      </dgm:t>
    </dgm:pt>
    <dgm:pt modelId="{AAB8DF1F-CA4F-4E83-B2ED-9438D4164747}">
      <dgm:prSet/>
      <dgm:spPr/>
      <dgm:t>
        <a:bodyPr/>
        <a:lstStyle/>
        <a:p>
          <a:r>
            <a:rPr lang="ru-RU"/>
            <a:t>Дори да ѝ се случеше да попадне в ръцете на разбойници, буквата </a:t>
          </a:r>
          <a:r>
            <a:rPr lang="ru-RU" b="1"/>
            <a:t>щеше да я опази</a:t>
          </a:r>
          <a:r>
            <a:rPr lang="ru-RU"/>
            <a:t>.</a:t>
          </a:r>
          <a:endParaRPr lang="en-US"/>
        </a:p>
      </dgm:t>
    </dgm:pt>
    <dgm:pt modelId="{015BDB27-FF40-49E4-843E-741DF3F170A5}" type="parTrans" cxnId="{A0A4D6A5-8E9F-42AD-9633-E45792F42716}">
      <dgm:prSet/>
      <dgm:spPr/>
      <dgm:t>
        <a:bodyPr/>
        <a:lstStyle/>
        <a:p>
          <a:endParaRPr lang="en-US"/>
        </a:p>
      </dgm:t>
    </dgm:pt>
    <dgm:pt modelId="{87D0A864-611F-4655-93DF-8411C99B80A8}" type="sibTrans" cxnId="{A0A4D6A5-8E9F-42AD-9633-E45792F42716}">
      <dgm:prSet/>
      <dgm:spPr/>
      <dgm:t>
        <a:bodyPr/>
        <a:lstStyle/>
        <a:p>
          <a:endParaRPr lang="en-US"/>
        </a:p>
      </dgm:t>
    </dgm:pt>
    <dgm:pt modelId="{ED62620E-39FE-4365-8AE1-6CC0CC60B79E}">
      <dgm:prSet/>
      <dgm:spPr/>
      <dgm:t>
        <a:bodyPr/>
        <a:lstStyle/>
        <a:p>
          <a:r>
            <a:rPr lang="ru-RU"/>
            <a:t>Дороти почти си представи, че може да види близкото, макар и неясно очарование на дома, до който той </a:t>
          </a:r>
          <a:r>
            <a:rPr lang="ru-RU" b="1"/>
            <a:t>щеше </a:t>
          </a:r>
          <a:r>
            <a:rPr lang="ru-RU"/>
            <a:t>скоро </a:t>
          </a:r>
          <a:r>
            <a:rPr lang="ru-RU" b="1"/>
            <a:t>да стигне</a:t>
          </a:r>
          <a:r>
            <a:rPr lang="ru-RU"/>
            <a:t>.</a:t>
          </a:r>
          <a:endParaRPr lang="en-US"/>
        </a:p>
      </dgm:t>
    </dgm:pt>
    <dgm:pt modelId="{F5EEC48A-E21A-42C4-B682-68404B9A5387}" type="parTrans" cxnId="{42825519-9263-4628-9570-0434E39F2A63}">
      <dgm:prSet/>
      <dgm:spPr/>
      <dgm:t>
        <a:bodyPr/>
        <a:lstStyle/>
        <a:p>
          <a:endParaRPr lang="en-US"/>
        </a:p>
      </dgm:t>
    </dgm:pt>
    <dgm:pt modelId="{CE3D9572-4424-45AD-9F69-D243679E21F8}" type="sibTrans" cxnId="{42825519-9263-4628-9570-0434E39F2A63}">
      <dgm:prSet/>
      <dgm:spPr/>
      <dgm:t>
        <a:bodyPr/>
        <a:lstStyle/>
        <a:p>
          <a:endParaRPr lang="en-US"/>
        </a:p>
      </dgm:t>
    </dgm:pt>
    <dgm:pt modelId="{B9518F83-48D6-499A-ACA5-402793B50F2A}">
      <dgm:prSet/>
      <dgm:spPr/>
      <dgm:t>
        <a:bodyPr/>
        <a:lstStyle/>
        <a:p>
          <a:r>
            <a:rPr lang="ru-RU" b="1"/>
            <a:t>Щях да полудея</a:t>
          </a:r>
          <a:r>
            <a:rPr lang="ru-RU"/>
            <a:t>, ако го срещах по-често.</a:t>
          </a:r>
          <a:endParaRPr lang="en-US"/>
        </a:p>
      </dgm:t>
    </dgm:pt>
    <dgm:pt modelId="{29A37C29-3B48-487E-AAAE-94630ECD8FC5}" type="parTrans" cxnId="{582F0094-0FD2-4FA1-9D1C-6D0BCC83E658}">
      <dgm:prSet/>
      <dgm:spPr/>
      <dgm:t>
        <a:bodyPr/>
        <a:lstStyle/>
        <a:p>
          <a:endParaRPr lang="en-US"/>
        </a:p>
      </dgm:t>
    </dgm:pt>
    <dgm:pt modelId="{B6180111-576F-4232-AD75-E07CFD27C752}" type="sibTrans" cxnId="{582F0094-0FD2-4FA1-9D1C-6D0BCC83E658}">
      <dgm:prSet/>
      <dgm:spPr/>
      <dgm:t>
        <a:bodyPr/>
        <a:lstStyle/>
        <a:p>
          <a:endParaRPr lang="en-US"/>
        </a:p>
      </dgm:t>
    </dgm:pt>
    <dgm:pt modelId="{EB265C52-BEE4-4D0C-B290-F98F2BD22638}">
      <dgm:prSet/>
      <dgm:spPr/>
      <dgm:t>
        <a:bodyPr/>
        <a:lstStyle/>
        <a:p>
          <a:r>
            <a:rPr lang="ru-RU"/>
            <a:t>Да бях по-силна, </a:t>
          </a:r>
          <a:r>
            <a:rPr lang="ru-RU" b="1"/>
            <a:t>щях</a:t>
          </a:r>
          <a:r>
            <a:rPr lang="ru-RU"/>
            <a:t> успешно </a:t>
          </a:r>
          <a:r>
            <a:rPr lang="ru-RU" b="1"/>
            <a:t>да </a:t>
          </a:r>
          <a:r>
            <a:rPr lang="ru-RU"/>
            <a:t>го </a:t>
          </a:r>
          <a:r>
            <a:rPr lang="ru-RU" b="1"/>
            <a:t>преживея</a:t>
          </a:r>
          <a:r>
            <a:rPr lang="ru-RU"/>
            <a:t>.</a:t>
          </a:r>
          <a:endParaRPr lang="en-US"/>
        </a:p>
      </dgm:t>
    </dgm:pt>
    <dgm:pt modelId="{B90870DB-D857-4ED9-A565-BD29D90DF346}" type="parTrans" cxnId="{3B804B12-8880-407A-BF39-5699D65A5FBA}">
      <dgm:prSet/>
      <dgm:spPr/>
      <dgm:t>
        <a:bodyPr/>
        <a:lstStyle/>
        <a:p>
          <a:endParaRPr lang="en-US"/>
        </a:p>
      </dgm:t>
    </dgm:pt>
    <dgm:pt modelId="{EB91BADE-BDCF-4C9F-964A-D71FD60774EC}" type="sibTrans" cxnId="{3B804B12-8880-407A-BF39-5699D65A5FBA}">
      <dgm:prSet/>
      <dgm:spPr/>
      <dgm:t>
        <a:bodyPr/>
        <a:lstStyle/>
        <a:p>
          <a:endParaRPr lang="en-US"/>
        </a:p>
      </dgm:t>
    </dgm:pt>
    <dgm:pt modelId="{D066ECC7-0F81-46D0-8B97-DE5503FE147F}" type="pres">
      <dgm:prSet presAssocID="{DF51DDB2-553C-4261-B876-F765EDB54F8B}" presName="diagram" presStyleCnt="0">
        <dgm:presLayoutVars>
          <dgm:dir/>
          <dgm:resizeHandles val="exact"/>
        </dgm:presLayoutVars>
      </dgm:prSet>
      <dgm:spPr/>
    </dgm:pt>
    <dgm:pt modelId="{6C6A21EC-0BCD-477B-BE34-ABBE2E59A934}" type="pres">
      <dgm:prSet presAssocID="{ECC592B9-4AD3-42B5-A647-9B0E50D11E98}" presName="node" presStyleLbl="node1" presStyleIdx="0" presStyleCnt="7">
        <dgm:presLayoutVars>
          <dgm:bulletEnabled val="1"/>
        </dgm:presLayoutVars>
      </dgm:prSet>
      <dgm:spPr/>
    </dgm:pt>
    <dgm:pt modelId="{69C8E354-7398-466D-A373-51B60652B518}" type="pres">
      <dgm:prSet presAssocID="{26E79A29-E230-4347-A618-BB4A8D8438C9}" presName="sibTrans" presStyleCnt="0"/>
      <dgm:spPr/>
    </dgm:pt>
    <dgm:pt modelId="{77AF1115-0670-46F4-B649-CAA7E0236562}" type="pres">
      <dgm:prSet presAssocID="{80B28986-0744-48C8-9DE5-2B52EE41BA29}" presName="node" presStyleLbl="node1" presStyleIdx="1" presStyleCnt="7">
        <dgm:presLayoutVars>
          <dgm:bulletEnabled val="1"/>
        </dgm:presLayoutVars>
      </dgm:prSet>
      <dgm:spPr/>
    </dgm:pt>
    <dgm:pt modelId="{EC343FEC-8A9D-42FE-94BF-365399FA7A63}" type="pres">
      <dgm:prSet presAssocID="{F4D40143-E168-4B0E-9123-6A797CF89BCA}" presName="sibTrans" presStyleCnt="0"/>
      <dgm:spPr/>
    </dgm:pt>
    <dgm:pt modelId="{A5A23E38-FDAD-44D7-9629-4EE857C46F14}" type="pres">
      <dgm:prSet presAssocID="{DBF5E400-A2CB-4B43-87DD-4E0EA9AB1FD6}" presName="node" presStyleLbl="node1" presStyleIdx="2" presStyleCnt="7">
        <dgm:presLayoutVars>
          <dgm:bulletEnabled val="1"/>
        </dgm:presLayoutVars>
      </dgm:prSet>
      <dgm:spPr/>
    </dgm:pt>
    <dgm:pt modelId="{04DD139D-B86F-4FE1-8F37-571BCDB8589A}" type="pres">
      <dgm:prSet presAssocID="{E5E0ED02-0FD7-49B9-8A23-2BC245DCC17E}" presName="sibTrans" presStyleCnt="0"/>
      <dgm:spPr/>
    </dgm:pt>
    <dgm:pt modelId="{7A1AAD5F-9DCE-4AC3-A652-FF5EAB41CD0F}" type="pres">
      <dgm:prSet presAssocID="{AAB8DF1F-CA4F-4E83-B2ED-9438D4164747}" presName="node" presStyleLbl="node1" presStyleIdx="3" presStyleCnt="7">
        <dgm:presLayoutVars>
          <dgm:bulletEnabled val="1"/>
        </dgm:presLayoutVars>
      </dgm:prSet>
      <dgm:spPr/>
    </dgm:pt>
    <dgm:pt modelId="{B0593FE7-2AD0-4548-9D85-2C2D22E21BE8}" type="pres">
      <dgm:prSet presAssocID="{87D0A864-611F-4655-93DF-8411C99B80A8}" presName="sibTrans" presStyleCnt="0"/>
      <dgm:spPr/>
    </dgm:pt>
    <dgm:pt modelId="{EE874E18-8387-42AF-B1FC-EB082C9E4F64}" type="pres">
      <dgm:prSet presAssocID="{ED62620E-39FE-4365-8AE1-6CC0CC60B79E}" presName="node" presStyleLbl="node1" presStyleIdx="4" presStyleCnt="7">
        <dgm:presLayoutVars>
          <dgm:bulletEnabled val="1"/>
        </dgm:presLayoutVars>
      </dgm:prSet>
      <dgm:spPr/>
    </dgm:pt>
    <dgm:pt modelId="{A129F145-F818-4E23-926C-F3F51CC28EF7}" type="pres">
      <dgm:prSet presAssocID="{CE3D9572-4424-45AD-9F69-D243679E21F8}" presName="sibTrans" presStyleCnt="0"/>
      <dgm:spPr/>
    </dgm:pt>
    <dgm:pt modelId="{F53C15EA-1193-4709-9530-FB0E3CA9D890}" type="pres">
      <dgm:prSet presAssocID="{B9518F83-48D6-499A-ACA5-402793B50F2A}" presName="node" presStyleLbl="node1" presStyleIdx="5" presStyleCnt="7">
        <dgm:presLayoutVars>
          <dgm:bulletEnabled val="1"/>
        </dgm:presLayoutVars>
      </dgm:prSet>
      <dgm:spPr/>
    </dgm:pt>
    <dgm:pt modelId="{DB68E80D-AC8E-4E1B-BD7C-A835564CE957}" type="pres">
      <dgm:prSet presAssocID="{B6180111-576F-4232-AD75-E07CFD27C752}" presName="sibTrans" presStyleCnt="0"/>
      <dgm:spPr/>
    </dgm:pt>
    <dgm:pt modelId="{92CECB81-C5B3-4E8C-A594-9EFB44310444}" type="pres">
      <dgm:prSet presAssocID="{EB265C52-BEE4-4D0C-B290-F98F2BD22638}" presName="node" presStyleLbl="node1" presStyleIdx="6" presStyleCnt="7">
        <dgm:presLayoutVars>
          <dgm:bulletEnabled val="1"/>
        </dgm:presLayoutVars>
      </dgm:prSet>
      <dgm:spPr/>
    </dgm:pt>
  </dgm:ptLst>
  <dgm:cxnLst>
    <dgm:cxn modelId="{3B804B12-8880-407A-BF39-5699D65A5FBA}" srcId="{DF51DDB2-553C-4261-B876-F765EDB54F8B}" destId="{EB265C52-BEE4-4D0C-B290-F98F2BD22638}" srcOrd="6" destOrd="0" parTransId="{B90870DB-D857-4ED9-A565-BD29D90DF346}" sibTransId="{EB91BADE-BDCF-4C9F-964A-D71FD60774EC}"/>
    <dgm:cxn modelId="{8AD62513-AD58-466D-8C75-1D2E09483DAD}" srcId="{DF51DDB2-553C-4261-B876-F765EDB54F8B}" destId="{80B28986-0744-48C8-9DE5-2B52EE41BA29}" srcOrd="1" destOrd="0" parTransId="{570231F2-DFBE-4AD7-ADC8-0AB3ACE62B94}" sibTransId="{F4D40143-E168-4B0E-9123-6A797CF89BCA}"/>
    <dgm:cxn modelId="{42825519-9263-4628-9570-0434E39F2A63}" srcId="{DF51DDB2-553C-4261-B876-F765EDB54F8B}" destId="{ED62620E-39FE-4365-8AE1-6CC0CC60B79E}" srcOrd="4" destOrd="0" parTransId="{F5EEC48A-E21A-42C4-B682-68404B9A5387}" sibTransId="{CE3D9572-4424-45AD-9F69-D243679E21F8}"/>
    <dgm:cxn modelId="{A7C5C56B-761E-4C88-AEEB-1910F5D3F8C3}" type="presOf" srcId="{EB265C52-BEE4-4D0C-B290-F98F2BD22638}" destId="{92CECB81-C5B3-4E8C-A594-9EFB44310444}" srcOrd="0" destOrd="0" presId="urn:microsoft.com/office/officeart/2005/8/layout/default"/>
    <dgm:cxn modelId="{5C7A0775-7B8A-4EF5-B9CE-691D25E953BD}" srcId="{DF51DDB2-553C-4261-B876-F765EDB54F8B}" destId="{DBF5E400-A2CB-4B43-87DD-4E0EA9AB1FD6}" srcOrd="2" destOrd="0" parTransId="{5AEC77A9-79EE-4106-B9E3-F52E18E425F3}" sibTransId="{E5E0ED02-0FD7-49B9-8A23-2BC245DCC17E}"/>
    <dgm:cxn modelId="{438F0056-3CC1-4F2D-A61F-E74E54936C3D}" type="presOf" srcId="{ED62620E-39FE-4365-8AE1-6CC0CC60B79E}" destId="{EE874E18-8387-42AF-B1FC-EB082C9E4F64}" srcOrd="0" destOrd="0" presId="urn:microsoft.com/office/officeart/2005/8/layout/default"/>
    <dgm:cxn modelId="{E7F8BB81-18B4-4A5A-864D-D6D7D94E823C}" type="presOf" srcId="{B9518F83-48D6-499A-ACA5-402793B50F2A}" destId="{F53C15EA-1193-4709-9530-FB0E3CA9D890}" srcOrd="0" destOrd="0" presId="urn:microsoft.com/office/officeart/2005/8/layout/default"/>
    <dgm:cxn modelId="{0427D086-FD20-41B8-BDA0-C7CCF72408C0}" type="presOf" srcId="{DBF5E400-A2CB-4B43-87DD-4E0EA9AB1FD6}" destId="{A5A23E38-FDAD-44D7-9629-4EE857C46F14}" srcOrd="0" destOrd="0" presId="urn:microsoft.com/office/officeart/2005/8/layout/default"/>
    <dgm:cxn modelId="{E642DF92-E299-449B-B439-B87BE5A3D367}" type="presOf" srcId="{AAB8DF1F-CA4F-4E83-B2ED-9438D4164747}" destId="{7A1AAD5F-9DCE-4AC3-A652-FF5EAB41CD0F}" srcOrd="0" destOrd="0" presId="urn:microsoft.com/office/officeart/2005/8/layout/default"/>
    <dgm:cxn modelId="{582F0094-0FD2-4FA1-9D1C-6D0BCC83E658}" srcId="{DF51DDB2-553C-4261-B876-F765EDB54F8B}" destId="{B9518F83-48D6-499A-ACA5-402793B50F2A}" srcOrd="5" destOrd="0" parTransId="{29A37C29-3B48-487E-AAAE-94630ECD8FC5}" sibTransId="{B6180111-576F-4232-AD75-E07CFD27C752}"/>
    <dgm:cxn modelId="{A0A4D6A5-8E9F-42AD-9633-E45792F42716}" srcId="{DF51DDB2-553C-4261-B876-F765EDB54F8B}" destId="{AAB8DF1F-CA4F-4E83-B2ED-9438D4164747}" srcOrd="3" destOrd="0" parTransId="{015BDB27-FF40-49E4-843E-741DF3F170A5}" sibTransId="{87D0A864-611F-4655-93DF-8411C99B80A8}"/>
    <dgm:cxn modelId="{EB5BEFBC-740A-43B3-AC50-14C93B9ABD3E}" type="presOf" srcId="{ECC592B9-4AD3-42B5-A647-9B0E50D11E98}" destId="{6C6A21EC-0BCD-477B-BE34-ABBE2E59A934}" srcOrd="0" destOrd="0" presId="urn:microsoft.com/office/officeart/2005/8/layout/default"/>
    <dgm:cxn modelId="{7129A2C3-4FD0-4A6F-BE83-D60D6CB401DA}" type="presOf" srcId="{DF51DDB2-553C-4261-B876-F765EDB54F8B}" destId="{D066ECC7-0F81-46D0-8B97-DE5503FE147F}" srcOrd="0" destOrd="0" presId="urn:microsoft.com/office/officeart/2005/8/layout/default"/>
    <dgm:cxn modelId="{6BD8DEE1-BFA9-469E-8660-073E577DC627}" type="presOf" srcId="{80B28986-0744-48C8-9DE5-2B52EE41BA29}" destId="{77AF1115-0670-46F4-B649-CAA7E0236562}" srcOrd="0" destOrd="0" presId="urn:microsoft.com/office/officeart/2005/8/layout/default"/>
    <dgm:cxn modelId="{4BD055E5-6271-4D52-8964-54E14633A4C4}" srcId="{DF51DDB2-553C-4261-B876-F765EDB54F8B}" destId="{ECC592B9-4AD3-42B5-A647-9B0E50D11E98}" srcOrd="0" destOrd="0" parTransId="{859155BB-054E-44C1-BDDB-DC2FE62B0F78}" sibTransId="{26E79A29-E230-4347-A618-BB4A8D8438C9}"/>
    <dgm:cxn modelId="{04152762-DACB-4937-9216-9CA6B9079EA7}" type="presParOf" srcId="{D066ECC7-0F81-46D0-8B97-DE5503FE147F}" destId="{6C6A21EC-0BCD-477B-BE34-ABBE2E59A934}" srcOrd="0" destOrd="0" presId="urn:microsoft.com/office/officeart/2005/8/layout/default"/>
    <dgm:cxn modelId="{338052EB-9FD6-428D-BBC2-05E248D3C398}" type="presParOf" srcId="{D066ECC7-0F81-46D0-8B97-DE5503FE147F}" destId="{69C8E354-7398-466D-A373-51B60652B518}" srcOrd="1" destOrd="0" presId="urn:microsoft.com/office/officeart/2005/8/layout/default"/>
    <dgm:cxn modelId="{D6D1D229-34A9-44F5-8810-3D15D503130C}" type="presParOf" srcId="{D066ECC7-0F81-46D0-8B97-DE5503FE147F}" destId="{77AF1115-0670-46F4-B649-CAA7E0236562}" srcOrd="2" destOrd="0" presId="urn:microsoft.com/office/officeart/2005/8/layout/default"/>
    <dgm:cxn modelId="{DC043B96-6971-4833-A916-5157115DFA5A}" type="presParOf" srcId="{D066ECC7-0F81-46D0-8B97-DE5503FE147F}" destId="{EC343FEC-8A9D-42FE-94BF-365399FA7A63}" srcOrd="3" destOrd="0" presId="urn:microsoft.com/office/officeart/2005/8/layout/default"/>
    <dgm:cxn modelId="{7D7222EC-008F-4F20-B5DB-5A13DDD7D59E}" type="presParOf" srcId="{D066ECC7-0F81-46D0-8B97-DE5503FE147F}" destId="{A5A23E38-FDAD-44D7-9629-4EE857C46F14}" srcOrd="4" destOrd="0" presId="urn:microsoft.com/office/officeart/2005/8/layout/default"/>
    <dgm:cxn modelId="{C3E54D10-FFE2-44F9-9C58-D6D310BA586E}" type="presParOf" srcId="{D066ECC7-0F81-46D0-8B97-DE5503FE147F}" destId="{04DD139D-B86F-4FE1-8F37-571BCDB8589A}" srcOrd="5" destOrd="0" presId="urn:microsoft.com/office/officeart/2005/8/layout/default"/>
    <dgm:cxn modelId="{B1DC4555-E4BB-4E58-8E0A-9D70A2115058}" type="presParOf" srcId="{D066ECC7-0F81-46D0-8B97-DE5503FE147F}" destId="{7A1AAD5F-9DCE-4AC3-A652-FF5EAB41CD0F}" srcOrd="6" destOrd="0" presId="urn:microsoft.com/office/officeart/2005/8/layout/default"/>
    <dgm:cxn modelId="{38F34629-322B-43AE-8760-AC5FEE0EBE4F}" type="presParOf" srcId="{D066ECC7-0F81-46D0-8B97-DE5503FE147F}" destId="{B0593FE7-2AD0-4548-9D85-2C2D22E21BE8}" srcOrd="7" destOrd="0" presId="urn:microsoft.com/office/officeart/2005/8/layout/default"/>
    <dgm:cxn modelId="{6656045C-E2A2-495E-AFA1-410CE932B92C}" type="presParOf" srcId="{D066ECC7-0F81-46D0-8B97-DE5503FE147F}" destId="{EE874E18-8387-42AF-B1FC-EB082C9E4F64}" srcOrd="8" destOrd="0" presId="urn:microsoft.com/office/officeart/2005/8/layout/default"/>
    <dgm:cxn modelId="{1C5E4FD9-B4CA-470A-8798-963A7088F9B9}" type="presParOf" srcId="{D066ECC7-0F81-46D0-8B97-DE5503FE147F}" destId="{A129F145-F818-4E23-926C-F3F51CC28EF7}" srcOrd="9" destOrd="0" presId="urn:microsoft.com/office/officeart/2005/8/layout/default"/>
    <dgm:cxn modelId="{A179E259-07FE-4575-B336-64E4F829634C}" type="presParOf" srcId="{D066ECC7-0F81-46D0-8B97-DE5503FE147F}" destId="{F53C15EA-1193-4709-9530-FB0E3CA9D890}" srcOrd="10" destOrd="0" presId="urn:microsoft.com/office/officeart/2005/8/layout/default"/>
    <dgm:cxn modelId="{9C61460A-6768-48C9-972E-48E38E108515}" type="presParOf" srcId="{D066ECC7-0F81-46D0-8B97-DE5503FE147F}" destId="{DB68E80D-AC8E-4E1B-BD7C-A835564CE957}" srcOrd="11" destOrd="0" presId="urn:microsoft.com/office/officeart/2005/8/layout/default"/>
    <dgm:cxn modelId="{432DE7E1-632A-436B-8DF5-C4FA76518D6A}" type="presParOf" srcId="{D066ECC7-0F81-46D0-8B97-DE5503FE147F}" destId="{92CECB81-C5B3-4E8C-A594-9EFB4431044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04FC61-0A8A-4EFF-8D36-319CDD1D83B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A692C2-0D3A-407C-A381-D80816B185FC}">
      <dgm:prSet/>
      <dgm:spPr/>
      <dgm:t>
        <a:bodyPr/>
        <a:lstStyle/>
        <a:p>
          <a:r>
            <a:rPr lang="bg-BG"/>
            <a:t>Б) </a:t>
          </a:r>
          <a:r>
            <a:rPr lang="bg-BG" b="1"/>
            <a:t>За изразяване на учтивост</a:t>
          </a:r>
          <a:endParaRPr lang="en-US"/>
        </a:p>
      </dgm:t>
    </dgm:pt>
    <dgm:pt modelId="{95337EC7-257B-4A94-BAF7-910E199048A7}" type="parTrans" cxnId="{3449B1A9-63CA-4B63-AD1E-D5FF101540E7}">
      <dgm:prSet/>
      <dgm:spPr/>
      <dgm:t>
        <a:bodyPr/>
        <a:lstStyle/>
        <a:p>
          <a:endParaRPr lang="en-US"/>
        </a:p>
      </dgm:t>
    </dgm:pt>
    <dgm:pt modelId="{EA308902-4F07-4F1F-8E82-10AB9C39974B}" type="sibTrans" cxnId="{3449B1A9-63CA-4B63-AD1E-D5FF101540E7}">
      <dgm:prSet/>
      <dgm:spPr/>
      <dgm:t>
        <a:bodyPr/>
        <a:lstStyle/>
        <a:p>
          <a:endParaRPr lang="en-US"/>
        </a:p>
      </dgm:t>
    </dgm:pt>
    <dgm:pt modelId="{9592A3F3-B3ED-477F-99B7-FBE5758794D9}">
      <dgm:prSet/>
      <dgm:spPr/>
      <dgm:t>
        <a:bodyPr/>
        <a:lstStyle/>
        <a:p>
          <a:r>
            <a:rPr lang="ru-RU" b="1"/>
            <a:t>Щях да те помоля</a:t>
          </a:r>
          <a:r>
            <a:rPr lang="ru-RU"/>
            <a:t> за една услуга.</a:t>
          </a:r>
          <a:endParaRPr lang="en-US"/>
        </a:p>
      </dgm:t>
    </dgm:pt>
    <dgm:pt modelId="{71C09B59-FDB8-466B-BDB1-1DCEF9317FF1}" type="parTrans" cxnId="{487BFC93-87FD-41ED-B874-D0B26DADC438}">
      <dgm:prSet/>
      <dgm:spPr/>
      <dgm:t>
        <a:bodyPr/>
        <a:lstStyle/>
        <a:p>
          <a:endParaRPr lang="en-US"/>
        </a:p>
      </dgm:t>
    </dgm:pt>
    <dgm:pt modelId="{300D23E9-2F55-4F36-A4FA-2BDCFAED9779}" type="sibTrans" cxnId="{487BFC93-87FD-41ED-B874-D0B26DADC438}">
      <dgm:prSet/>
      <dgm:spPr/>
      <dgm:t>
        <a:bodyPr/>
        <a:lstStyle/>
        <a:p>
          <a:endParaRPr lang="en-US"/>
        </a:p>
      </dgm:t>
    </dgm:pt>
    <dgm:pt modelId="{52B1BB7D-7406-434E-BB4E-2926CA77F2A2}">
      <dgm:prSet/>
      <dgm:spPr/>
      <dgm:t>
        <a:bodyPr/>
        <a:lstStyle/>
        <a:p>
          <a:r>
            <a:rPr lang="ru-RU" b="1"/>
            <a:t>Щях да помоля</a:t>
          </a:r>
          <a:r>
            <a:rPr lang="ru-RU"/>
            <a:t> за повече внимание!</a:t>
          </a:r>
          <a:endParaRPr lang="en-US"/>
        </a:p>
      </dgm:t>
    </dgm:pt>
    <dgm:pt modelId="{49B7BF60-43B6-464B-93C1-1AD745F78715}" type="parTrans" cxnId="{E891D902-3D26-42FD-ABC6-FCC72FE960BE}">
      <dgm:prSet/>
      <dgm:spPr/>
      <dgm:t>
        <a:bodyPr/>
        <a:lstStyle/>
        <a:p>
          <a:endParaRPr lang="en-US"/>
        </a:p>
      </dgm:t>
    </dgm:pt>
    <dgm:pt modelId="{230D9838-8A78-477F-B03D-2E1494986D10}" type="sibTrans" cxnId="{E891D902-3D26-42FD-ABC6-FCC72FE960BE}">
      <dgm:prSet/>
      <dgm:spPr/>
      <dgm:t>
        <a:bodyPr/>
        <a:lstStyle/>
        <a:p>
          <a:endParaRPr lang="en-US"/>
        </a:p>
      </dgm:t>
    </dgm:pt>
    <dgm:pt modelId="{26DB5966-2C60-4FC6-A317-110D6B839495}">
      <dgm:prSet/>
      <dgm:spPr/>
      <dgm:t>
        <a:bodyPr/>
        <a:lstStyle/>
        <a:p>
          <a:r>
            <a:rPr lang="bg-BG"/>
            <a:t>В) </a:t>
          </a:r>
          <a:r>
            <a:rPr lang="bg-BG" b="1"/>
            <a:t>Припомняне или досещане</a:t>
          </a:r>
          <a:endParaRPr lang="en-US"/>
        </a:p>
      </dgm:t>
    </dgm:pt>
    <dgm:pt modelId="{FD13AF64-AA1D-4603-B7A5-E466C3229CDE}" type="parTrans" cxnId="{6F2291FB-F9C2-4A5C-8F5F-7C97FD750A00}">
      <dgm:prSet/>
      <dgm:spPr/>
      <dgm:t>
        <a:bodyPr/>
        <a:lstStyle/>
        <a:p>
          <a:endParaRPr lang="en-US"/>
        </a:p>
      </dgm:t>
    </dgm:pt>
    <dgm:pt modelId="{FE0BB76F-E412-403F-AEA5-C449B9AE6B70}" type="sibTrans" cxnId="{6F2291FB-F9C2-4A5C-8F5F-7C97FD750A00}">
      <dgm:prSet/>
      <dgm:spPr/>
      <dgm:t>
        <a:bodyPr/>
        <a:lstStyle/>
        <a:p>
          <a:endParaRPr lang="en-US"/>
        </a:p>
      </dgm:t>
    </dgm:pt>
    <dgm:pt modelId="{E40EF194-4580-4B79-949D-0D1EAC33CB6B}">
      <dgm:prSet/>
      <dgm:spPr/>
      <dgm:t>
        <a:bodyPr/>
        <a:lstStyle/>
        <a:p>
          <a:r>
            <a:rPr lang="ru-RU"/>
            <a:t>Та къде </a:t>
          </a:r>
          <a:r>
            <a:rPr lang="ru-RU" b="1"/>
            <a:t>щяхме да ходим</a:t>
          </a:r>
          <a:r>
            <a:rPr lang="ru-RU"/>
            <a:t> на море?</a:t>
          </a:r>
          <a:endParaRPr lang="en-US"/>
        </a:p>
      </dgm:t>
    </dgm:pt>
    <dgm:pt modelId="{96DA777C-95F5-4D62-9E94-8DDECEE2D1F7}" type="parTrans" cxnId="{F12A09D8-874E-4045-8885-DD590E187787}">
      <dgm:prSet/>
      <dgm:spPr/>
      <dgm:t>
        <a:bodyPr/>
        <a:lstStyle/>
        <a:p>
          <a:endParaRPr lang="en-US"/>
        </a:p>
      </dgm:t>
    </dgm:pt>
    <dgm:pt modelId="{F3C4BBDF-2E22-454B-AD13-C86D16441F32}" type="sibTrans" cxnId="{F12A09D8-874E-4045-8885-DD590E187787}">
      <dgm:prSet/>
      <dgm:spPr/>
      <dgm:t>
        <a:bodyPr/>
        <a:lstStyle/>
        <a:p>
          <a:endParaRPr lang="en-US"/>
        </a:p>
      </dgm:t>
    </dgm:pt>
    <dgm:pt modelId="{AE89D827-2A9B-4CD7-85F9-DB8FA50E065F}" type="pres">
      <dgm:prSet presAssocID="{3604FC61-0A8A-4EFF-8D36-319CDD1D83B5}" presName="root" presStyleCnt="0">
        <dgm:presLayoutVars>
          <dgm:dir/>
          <dgm:resizeHandles val="exact"/>
        </dgm:presLayoutVars>
      </dgm:prSet>
      <dgm:spPr/>
    </dgm:pt>
    <dgm:pt modelId="{86208EDC-1832-4DA0-8A04-779FEA16395A}" type="pres">
      <dgm:prSet presAssocID="{88A692C2-0D3A-407C-A381-D80816B185FC}" presName="compNode" presStyleCnt="0"/>
      <dgm:spPr/>
    </dgm:pt>
    <dgm:pt modelId="{9F22E54C-D9A8-4AA3-90C1-206D7AA23034}" type="pres">
      <dgm:prSet presAssocID="{88A692C2-0D3A-407C-A381-D80816B185FC}" presName="bgRect" presStyleLbl="bgShp" presStyleIdx="0" presStyleCnt="5"/>
      <dgm:spPr/>
    </dgm:pt>
    <dgm:pt modelId="{0821BDC5-2EBC-4A31-A120-436D9E65AA67}" type="pres">
      <dgm:prSet presAssocID="{88A692C2-0D3A-407C-A381-D80816B185F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8FF419DB-7FE8-456E-BDFB-8DAFBF69E912}" type="pres">
      <dgm:prSet presAssocID="{88A692C2-0D3A-407C-A381-D80816B185FC}" presName="spaceRect" presStyleCnt="0"/>
      <dgm:spPr/>
    </dgm:pt>
    <dgm:pt modelId="{D277B91B-A6D5-4B3B-A40B-E0D14228FC0A}" type="pres">
      <dgm:prSet presAssocID="{88A692C2-0D3A-407C-A381-D80816B185FC}" presName="parTx" presStyleLbl="revTx" presStyleIdx="0" presStyleCnt="5">
        <dgm:presLayoutVars>
          <dgm:chMax val="0"/>
          <dgm:chPref val="0"/>
        </dgm:presLayoutVars>
      </dgm:prSet>
      <dgm:spPr/>
    </dgm:pt>
    <dgm:pt modelId="{0C59743B-BAB5-4DFB-8AAA-67552B236750}" type="pres">
      <dgm:prSet presAssocID="{EA308902-4F07-4F1F-8E82-10AB9C39974B}" presName="sibTrans" presStyleCnt="0"/>
      <dgm:spPr/>
    </dgm:pt>
    <dgm:pt modelId="{2970F9E4-3D26-46A8-BFBA-E4F08CB8898A}" type="pres">
      <dgm:prSet presAssocID="{9592A3F3-B3ED-477F-99B7-FBE5758794D9}" presName="compNode" presStyleCnt="0"/>
      <dgm:spPr/>
    </dgm:pt>
    <dgm:pt modelId="{23526A9D-92B3-4C2A-93BC-9E1BC8D55A54}" type="pres">
      <dgm:prSet presAssocID="{9592A3F3-B3ED-477F-99B7-FBE5758794D9}" presName="bgRect" presStyleLbl="bgShp" presStyleIdx="1" presStyleCnt="5"/>
      <dgm:spPr/>
    </dgm:pt>
    <dgm:pt modelId="{72B23E2B-12DC-404C-A40B-929BB1E871CF}" type="pres">
      <dgm:prSet presAssocID="{9592A3F3-B3ED-477F-99B7-FBE5758794D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llipop"/>
        </a:ext>
      </dgm:extLst>
    </dgm:pt>
    <dgm:pt modelId="{A6163C33-D31E-4725-9A2C-3E78F4CA18BC}" type="pres">
      <dgm:prSet presAssocID="{9592A3F3-B3ED-477F-99B7-FBE5758794D9}" presName="spaceRect" presStyleCnt="0"/>
      <dgm:spPr/>
    </dgm:pt>
    <dgm:pt modelId="{AF41EABA-AE2B-41D9-B8E5-CBCDA37A7B9B}" type="pres">
      <dgm:prSet presAssocID="{9592A3F3-B3ED-477F-99B7-FBE5758794D9}" presName="parTx" presStyleLbl="revTx" presStyleIdx="1" presStyleCnt="5">
        <dgm:presLayoutVars>
          <dgm:chMax val="0"/>
          <dgm:chPref val="0"/>
        </dgm:presLayoutVars>
      </dgm:prSet>
      <dgm:spPr/>
    </dgm:pt>
    <dgm:pt modelId="{A81133F3-0655-423B-8D89-110F7D8CC912}" type="pres">
      <dgm:prSet presAssocID="{300D23E9-2F55-4F36-A4FA-2BDCFAED9779}" presName="sibTrans" presStyleCnt="0"/>
      <dgm:spPr/>
    </dgm:pt>
    <dgm:pt modelId="{5700F3EC-C347-48D6-A6CC-BD28762B6F80}" type="pres">
      <dgm:prSet presAssocID="{52B1BB7D-7406-434E-BB4E-2926CA77F2A2}" presName="compNode" presStyleCnt="0"/>
      <dgm:spPr/>
    </dgm:pt>
    <dgm:pt modelId="{D62E3DC0-EA20-4B9C-A480-DC87F411E02F}" type="pres">
      <dgm:prSet presAssocID="{52B1BB7D-7406-434E-BB4E-2926CA77F2A2}" presName="bgRect" presStyleLbl="bgShp" presStyleIdx="2" presStyleCnt="5"/>
      <dgm:spPr/>
    </dgm:pt>
    <dgm:pt modelId="{69AA3906-8F29-4F12-921F-291BFC538F13}" type="pres">
      <dgm:prSet presAssocID="{52B1BB7D-7406-434E-BB4E-2926CA77F2A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1558E3B-B974-46D6-831B-FD4B10FDD2C3}" type="pres">
      <dgm:prSet presAssocID="{52B1BB7D-7406-434E-BB4E-2926CA77F2A2}" presName="spaceRect" presStyleCnt="0"/>
      <dgm:spPr/>
    </dgm:pt>
    <dgm:pt modelId="{F8862AA1-0C6B-4D25-9D4C-B6D6AC8F953D}" type="pres">
      <dgm:prSet presAssocID="{52B1BB7D-7406-434E-BB4E-2926CA77F2A2}" presName="parTx" presStyleLbl="revTx" presStyleIdx="2" presStyleCnt="5">
        <dgm:presLayoutVars>
          <dgm:chMax val="0"/>
          <dgm:chPref val="0"/>
        </dgm:presLayoutVars>
      </dgm:prSet>
      <dgm:spPr/>
    </dgm:pt>
    <dgm:pt modelId="{AA7E0B59-094B-406B-BBCD-9F0161163BAF}" type="pres">
      <dgm:prSet presAssocID="{230D9838-8A78-477F-B03D-2E1494986D10}" presName="sibTrans" presStyleCnt="0"/>
      <dgm:spPr/>
    </dgm:pt>
    <dgm:pt modelId="{F608B0FD-C821-46FA-8489-AB66F9E2CA95}" type="pres">
      <dgm:prSet presAssocID="{26DB5966-2C60-4FC6-A317-110D6B839495}" presName="compNode" presStyleCnt="0"/>
      <dgm:spPr/>
    </dgm:pt>
    <dgm:pt modelId="{2DCD7A5E-AE26-4D34-A6F4-6C7E2AE17E5B}" type="pres">
      <dgm:prSet presAssocID="{26DB5966-2C60-4FC6-A317-110D6B839495}" presName="bgRect" presStyleLbl="bgShp" presStyleIdx="3" presStyleCnt="5"/>
      <dgm:spPr/>
    </dgm:pt>
    <dgm:pt modelId="{893F8F6E-3F65-4A86-8D02-3622A3A6C4E0}" type="pres">
      <dgm:prSet presAssocID="{26DB5966-2C60-4FC6-A317-110D6B83949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FD2776D1-2BEB-4E93-ADC6-EED4195A8E9F}" type="pres">
      <dgm:prSet presAssocID="{26DB5966-2C60-4FC6-A317-110D6B839495}" presName="spaceRect" presStyleCnt="0"/>
      <dgm:spPr/>
    </dgm:pt>
    <dgm:pt modelId="{31C714A5-8A92-4C68-AA2C-E5092D4DDC5D}" type="pres">
      <dgm:prSet presAssocID="{26DB5966-2C60-4FC6-A317-110D6B839495}" presName="parTx" presStyleLbl="revTx" presStyleIdx="3" presStyleCnt="5">
        <dgm:presLayoutVars>
          <dgm:chMax val="0"/>
          <dgm:chPref val="0"/>
        </dgm:presLayoutVars>
      </dgm:prSet>
      <dgm:spPr/>
    </dgm:pt>
    <dgm:pt modelId="{FE5B8DB0-E869-45ED-9CF1-6F6E3DDE8DF6}" type="pres">
      <dgm:prSet presAssocID="{FE0BB76F-E412-403F-AEA5-C449B9AE6B70}" presName="sibTrans" presStyleCnt="0"/>
      <dgm:spPr/>
    </dgm:pt>
    <dgm:pt modelId="{AE2A6F02-BF53-42D2-BAFE-6EFE69053759}" type="pres">
      <dgm:prSet presAssocID="{E40EF194-4580-4B79-949D-0D1EAC33CB6B}" presName="compNode" presStyleCnt="0"/>
      <dgm:spPr/>
    </dgm:pt>
    <dgm:pt modelId="{76582704-3F2F-412F-9F9A-BC6C522BCB35}" type="pres">
      <dgm:prSet presAssocID="{E40EF194-4580-4B79-949D-0D1EAC33CB6B}" presName="bgRect" presStyleLbl="bgShp" presStyleIdx="4" presStyleCnt="5"/>
      <dgm:spPr/>
    </dgm:pt>
    <dgm:pt modelId="{79845725-FEDF-4A66-925A-0B03BD1FD47A}" type="pres">
      <dgm:prSet presAssocID="{E40EF194-4580-4B79-949D-0D1EAC33CB6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1152F06A-73DA-4C03-88BB-00BB2001C4FA}" type="pres">
      <dgm:prSet presAssocID="{E40EF194-4580-4B79-949D-0D1EAC33CB6B}" presName="spaceRect" presStyleCnt="0"/>
      <dgm:spPr/>
    </dgm:pt>
    <dgm:pt modelId="{F578C916-4CCD-4B3B-96E1-2BA2D8739817}" type="pres">
      <dgm:prSet presAssocID="{E40EF194-4580-4B79-949D-0D1EAC33CB6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891D902-3D26-42FD-ABC6-FCC72FE960BE}" srcId="{3604FC61-0A8A-4EFF-8D36-319CDD1D83B5}" destId="{52B1BB7D-7406-434E-BB4E-2926CA77F2A2}" srcOrd="2" destOrd="0" parTransId="{49B7BF60-43B6-464B-93C1-1AD745F78715}" sibTransId="{230D9838-8A78-477F-B03D-2E1494986D10}"/>
    <dgm:cxn modelId="{A680CC12-FE95-4A87-BC04-3DE2FDABB78D}" type="presOf" srcId="{88A692C2-0D3A-407C-A381-D80816B185FC}" destId="{D277B91B-A6D5-4B3B-A40B-E0D14228FC0A}" srcOrd="0" destOrd="0" presId="urn:microsoft.com/office/officeart/2018/2/layout/IconVerticalSolidList"/>
    <dgm:cxn modelId="{0B43EA17-E7E3-447E-B375-54B587D776C6}" type="presOf" srcId="{E40EF194-4580-4B79-949D-0D1EAC33CB6B}" destId="{F578C916-4CCD-4B3B-96E1-2BA2D8739817}" srcOrd="0" destOrd="0" presId="urn:microsoft.com/office/officeart/2018/2/layout/IconVerticalSolidList"/>
    <dgm:cxn modelId="{FE593223-DB26-446D-BC7F-C79F7E8FA49E}" type="presOf" srcId="{26DB5966-2C60-4FC6-A317-110D6B839495}" destId="{31C714A5-8A92-4C68-AA2C-E5092D4DDC5D}" srcOrd="0" destOrd="0" presId="urn:microsoft.com/office/officeart/2018/2/layout/IconVerticalSolidList"/>
    <dgm:cxn modelId="{000F1628-5B6B-401A-BEF6-5584D878D0D0}" type="presOf" srcId="{52B1BB7D-7406-434E-BB4E-2926CA77F2A2}" destId="{F8862AA1-0C6B-4D25-9D4C-B6D6AC8F953D}" srcOrd="0" destOrd="0" presId="urn:microsoft.com/office/officeart/2018/2/layout/IconVerticalSolidList"/>
    <dgm:cxn modelId="{487BFC93-87FD-41ED-B874-D0B26DADC438}" srcId="{3604FC61-0A8A-4EFF-8D36-319CDD1D83B5}" destId="{9592A3F3-B3ED-477F-99B7-FBE5758794D9}" srcOrd="1" destOrd="0" parTransId="{71C09B59-FDB8-466B-BDB1-1DCEF9317FF1}" sibTransId="{300D23E9-2F55-4F36-A4FA-2BDCFAED9779}"/>
    <dgm:cxn modelId="{3449B1A9-63CA-4B63-AD1E-D5FF101540E7}" srcId="{3604FC61-0A8A-4EFF-8D36-319CDD1D83B5}" destId="{88A692C2-0D3A-407C-A381-D80816B185FC}" srcOrd="0" destOrd="0" parTransId="{95337EC7-257B-4A94-BAF7-910E199048A7}" sibTransId="{EA308902-4F07-4F1F-8E82-10AB9C39974B}"/>
    <dgm:cxn modelId="{6D40BBCF-65C9-40C7-846B-ED8E9DF3BD68}" type="presOf" srcId="{3604FC61-0A8A-4EFF-8D36-319CDD1D83B5}" destId="{AE89D827-2A9B-4CD7-85F9-DB8FA50E065F}" srcOrd="0" destOrd="0" presId="urn:microsoft.com/office/officeart/2018/2/layout/IconVerticalSolidList"/>
    <dgm:cxn modelId="{F12A09D8-874E-4045-8885-DD590E187787}" srcId="{3604FC61-0A8A-4EFF-8D36-319CDD1D83B5}" destId="{E40EF194-4580-4B79-949D-0D1EAC33CB6B}" srcOrd="4" destOrd="0" parTransId="{96DA777C-95F5-4D62-9E94-8DDECEE2D1F7}" sibTransId="{F3C4BBDF-2E22-454B-AD13-C86D16441F32}"/>
    <dgm:cxn modelId="{877E72E8-6CB0-4B20-B3CD-269850BC74DA}" type="presOf" srcId="{9592A3F3-B3ED-477F-99B7-FBE5758794D9}" destId="{AF41EABA-AE2B-41D9-B8E5-CBCDA37A7B9B}" srcOrd="0" destOrd="0" presId="urn:microsoft.com/office/officeart/2018/2/layout/IconVerticalSolidList"/>
    <dgm:cxn modelId="{6F2291FB-F9C2-4A5C-8F5F-7C97FD750A00}" srcId="{3604FC61-0A8A-4EFF-8D36-319CDD1D83B5}" destId="{26DB5966-2C60-4FC6-A317-110D6B839495}" srcOrd="3" destOrd="0" parTransId="{FD13AF64-AA1D-4603-B7A5-E466C3229CDE}" sibTransId="{FE0BB76F-E412-403F-AEA5-C449B9AE6B70}"/>
    <dgm:cxn modelId="{DED1E73D-9B74-4C11-A39A-29ACAC4DBE58}" type="presParOf" srcId="{AE89D827-2A9B-4CD7-85F9-DB8FA50E065F}" destId="{86208EDC-1832-4DA0-8A04-779FEA16395A}" srcOrd="0" destOrd="0" presId="urn:microsoft.com/office/officeart/2018/2/layout/IconVerticalSolidList"/>
    <dgm:cxn modelId="{6BC9AC7B-D8DE-48F0-94E8-7D28918607A0}" type="presParOf" srcId="{86208EDC-1832-4DA0-8A04-779FEA16395A}" destId="{9F22E54C-D9A8-4AA3-90C1-206D7AA23034}" srcOrd="0" destOrd="0" presId="urn:microsoft.com/office/officeart/2018/2/layout/IconVerticalSolidList"/>
    <dgm:cxn modelId="{F8760F78-2AB4-4D59-A94D-0576AA91C827}" type="presParOf" srcId="{86208EDC-1832-4DA0-8A04-779FEA16395A}" destId="{0821BDC5-2EBC-4A31-A120-436D9E65AA67}" srcOrd="1" destOrd="0" presId="urn:microsoft.com/office/officeart/2018/2/layout/IconVerticalSolidList"/>
    <dgm:cxn modelId="{272EEBEC-3CFF-45A8-A0EB-EFBBBF318F63}" type="presParOf" srcId="{86208EDC-1832-4DA0-8A04-779FEA16395A}" destId="{8FF419DB-7FE8-456E-BDFB-8DAFBF69E912}" srcOrd="2" destOrd="0" presId="urn:microsoft.com/office/officeart/2018/2/layout/IconVerticalSolidList"/>
    <dgm:cxn modelId="{B1A46315-0D5C-4D8D-8755-B6043201F5B4}" type="presParOf" srcId="{86208EDC-1832-4DA0-8A04-779FEA16395A}" destId="{D277B91B-A6D5-4B3B-A40B-E0D14228FC0A}" srcOrd="3" destOrd="0" presId="urn:microsoft.com/office/officeart/2018/2/layout/IconVerticalSolidList"/>
    <dgm:cxn modelId="{8FA91DED-C74B-4824-BB1F-CB70D332D42B}" type="presParOf" srcId="{AE89D827-2A9B-4CD7-85F9-DB8FA50E065F}" destId="{0C59743B-BAB5-4DFB-8AAA-67552B236750}" srcOrd="1" destOrd="0" presId="urn:microsoft.com/office/officeart/2018/2/layout/IconVerticalSolidList"/>
    <dgm:cxn modelId="{E804274A-C05C-48F6-AE2B-04CBD7D362F6}" type="presParOf" srcId="{AE89D827-2A9B-4CD7-85F9-DB8FA50E065F}" destId="{2970F9E4-3D26-46A8-BFBA-E4F08CB8898A}" srcOrd="2" destOrd="0" presId="urn:microsoft.com/office/officeart/2018/2/layout/IconVerticalSolidList"/>
    <dgm:cxn modelId="{3026483A-B757-48AF-A4DF-5091FCC9DF00}" type="presParOf" srcId="{2970F9E4-3D26-46A8-BFBA-E4F08CB8898A}" destId="{23526A9D-92B3-4C2A-93BC-9E1BC8D55A54}" srcOrd="0" destOrd="0" presId="urn:microsoft.com/office/officeart/2018/2/layout/IconVerticalSolidList"/>
    <dgm:cxn modelId="{B5468265-384D-472F-9832-30F64A21856B}" type="presParOf" srcId="{2970F9E4-3D26-46A8-BFBA-E4F08CB8898A}" destId="{72B23E2B-12DC-404C-A40B-929BB1E871CF}" srcOrd="1" destOrd="0" presId="urn:microsoft.com/office/officeart/2018/2/layout/IconVerticalSolidList"/>
    <dgm:cxn modelId="{074941F0-7135-47DA-80DD-D4A463BBC044}" type="presParOf" srcId="{2970F9E4-3D26-46A8-BFBA-E4F08CB8898A}" destId="{A6163C33-D31E-4725-9A2C-3E78F4CA18BC}" srcOrd="2" destOrd="0" presId="urn:microsoft.com/office/officeart/2018/2/layout/IconVerticalSolidList"/>
    <dgm:cxn modelId="{DB0C4B9D-2851-4640-8DD9-A02158964352}" type="presParOf" srcId="{2970F9E4-3D26-46A8-BFBA-E4F08CB8898A}" destId="{AF41EABA-AE2B-41D9-B8E5-CBCDA37A7B9B}" srcOrd="3" destOrd="0" presId="urn:microsoft.com/office/officeart/2018/2/layout/IconVerticalSolidList"/>
    <dgm:cxn modelId="{369EBF41-E5C4-4E4D-8109-F84C027E9837}" type="presParOf" srcId="{AE89D827-2A9B-4CD7-85F9-DB8FA50E065F}" destId="{A81133F3-0655-423B-8D89-110F7D8CC912}" srcOrd="3" destOrd="0" presId="urn:microsoft.com/office/officeart/2018/2/layout/IconVerticalSolidList"/>
    <dgm:cxn modelId="{86FAECB3-DB64-4774-BE71-03ED12A884EA}" type="presParOf" srcId="{AE89D827-2A9B-4CD7-85F9-DB8FA50E065F}" destId="{5700F3EC-C347-48D6-A6CC-BD28762B6F80}" srcOrd="4" destOrd="0" presId="urn:microsoft.com/office/officeart/2018/2/layout/IconVerticalSolidList"/>
    <dgm:cxn modelId="{93B6649B-DE4F-4EDE-81AC-B0617F793DFE}" type="presParOf" srcId="{5700F3EC-C347-48D6-A6CC-BD28762B6F80}" destId="{D62E3DC0-EA20-4B9C-A480-DC87F411E02F}" srcOrd="0" destOrd="0" presId="urn:microsoft.com/office/officeart/2018/2/layout/IconVerticalSolidList"/>
    <dgm:cxn modelId="{46866E98-81CA-4AAC-BB91-B3792FEB4443}" type="presParOf" srcId="{5700F3EC-C347-48D6-A6CC-BD28762B6F80}" destId="{69AA3906-8F29-4F12-921F-291BFC538F13}" srcOrd="1" destOrd="0" presId="urn:microsoft.com/office/officeart/2018/2/layout/IconVerticalSolidList"/>
    <dgm:cxn modelId="{9FD20AF3-8EAC-442C-80F1-7B39C157329E}" type="presParOf" srcId="{5700F3EC-C347-48D6-A6CC-BD28762B6F80}" destId="{31558E3B-B974-46D6-831B-FD4B10FDD2C3}" srcOrd="2" destOrd="0" presId="urn:microsoft.com/office/officeart/2018/2/layout/IconVerticalSolidList"/>
    <dgm:cxn modelId="{B9114601-EAC6-4BAC-A8CB-3D43180A292B}" type="presParOf" srcId="{5700F3EC-C347-48D6-A6CC-BD28762B6F80}" destId="{F8862AA1-0C6B-4D25-9D4C-B6D6AC8F953D}" srcOrd="3" destOrd="0" presId="urn:microsoft.com/office/officeart/2018/2/layout/IconVerticalSolidList"/>
    <dgm:cxn modelId="{0C84048A-6374-4220-A450-B55517A83258}" type="presParOf" srcId="{AE89D827-2A9B-4CD7-85F9-DB8FA50E065F}" destId="{AA7E0B59-094B-406B-BBCD-9F0161163BAF}" srcOrd="5" destOrd="0" presId="urn:microsoft.com/office/officeart/2018/2/layout/IconVerticalSolidList"/>
    <dgm:cxn modelId="{350F4ED0-23E1-48DD-BEBF-D1975F798F72}" type="presParOf" srcId="{AE89D827-2A9B-4CD7-85F9-DB8FA50E065F}" destId="{F608B0FD-C821-46FA-8489-AB66F9E2CA95}" srcOrd="6" destOrd="0" presId="urn:microsoft.com/office/officeart/2018/2/layout/IconVerticalSolidList"/>
    <dgm:cxn modelId="{2E358B4C-2075-48FB-B8E5-3649D64A31E8}" type="presParOf" srcId="{F608B0FD-C821-46FA-8489-AB66F9E2CA95}" destId="{2DCD7A5E-AE26-4D34-A6F4-6C7E2AE17E5B}" srcOrd="0" destOrd="0" presId="urn:microsoft.com/office/officeart/2018/2/layout/IconVerticalSolidList"/>
    <dgm:cxn modelId="{E5877927-54C1-4377-8AC4-A9B2F03DDE7F}" type="presParOf" srcId="{F608B0FD-C821-46FA-8489-AB66F9E2CA95}" destId="{893F8F6E-3F65-4A86-8D02-3622A3A6C4E0}" srcOrd="1" destOrd="0" presId="urn:microsoft.com/office/officeart/2018/2/layout/IconVerticalSolidList"/>
    <dgm:cxn modelId="{993A36B2-B344-4E17-BAB4-99AE08B4CF13}" type="presParOf" srcId="{F608B0FD-C821-46FA-8489-AB66F9E2CA95}" destId="{FD2776D1-2BEB-4E93-ADC6-EED4195A8E9F}" srcOrd="2" destOrd="0" presId="urn:microsoft.com/office/officeart/2018/2/layout/IconVerticalSolidList"/>
    <dgm:cxn modelId="{CD756789-9582-42A0-A0A7-EBA70A06DF14}" type="presParOf" srcId="{F608B0FD-C821-46FA-8489-AB66F9E2CA95}" destId="{31C714A5-8A92-4C68-AA2C-E5092D4DDC5D}" srcOrd="3" destOrd="0" presId="urn:microsoft.com/office/officeart/2018/2/layout/IconVerticalSolidList"/>
    <dgm:cxn modelId="{6A2B3D16-AC06-41F3-8BAF-25870239B229}" type="presParOf" srcId="{AE89D827-2A9B-4CD7-85F9-DB8FA50E065F}" destId="{FE5B8DB0-E869-45ED-9CF1-6F6E3DDE8DF6}" srcOrd="7" destOrd="0" presId="urn:microsoft.com/office/officeart/2018/2/layout/IconVerticalSolidList"/>
    <dgm:cxn modelId="{51FF1445-E8F3-46D2-8645-CC28C3AD8277}" type="presParOf" srcId="{AE89D827-2A9B-4CD7-85F9-DB8FA50E065F}" destId="{AE2A6F02-BF53-42D2-BAFE-6EFE69053759}" srcOrd="8" destOrd="0" presId="urn:microsoft.com/office/officeart/2018/2/layout/IconVerticalSolidList"/>
    <dgm:cxn modelId="{7419784A-D1B6-47CF-BA9E-6C6997B820EF}" type="presParOf" srcId="{AE2A6F02-BF53-42D2-BAFE-6EFE69053759}" destId="{76582704-3F2F-412F-9F9A-BC6C522BCB35}" srcOrd="0" destOrd="0" presId="urn:microsoft.com/office/officeart/2018/2/layout/IconVerticalSolidList"/>
    <dgm:cxn modelId="{469369F8-136C-4421-AFAE-1BE7668CEF5B}" type="presParOf" srcId="{AE2A6F02-BF53-42D2-BAFE-6EFE69053759}" destId="{79845725-FEDF-4A66-925A-0B03BD1FD47A}" srcOrd="1" destOrd="0" presId="urn:microsoft.com/office/officeart/2018/2/layout/IconVerticalSolidList"/>
    <dgm:cxn modelId="{E117E570-14C2-482C-8AD6-7E0365E86DA5}" type="presParOf" srcId="{AE2A6F02-BF53-42D2-BAFE-6EFE69053759}" destId="{1152F06A-73DA-4C03-88BB-00BB2001C4FA}" srcOrd="2" destOrd="0" presId="urn:microsoft.com/office/officeart/2018/2/layout/IconVerticalSolidList"/>
    <dgm:cxn modelId="{03DE1186-EB62-476C-9DA8-C0E78206FBFB}" type="presParOf" srcId="{AE2A6F02-BF53-42D2-BAFE-6EFE69053759}" destId="{F578C916-4CCD-4B3B-96E1-2BA2D87398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E02DF-AD43-411B-ABDA-DF32E6E35764}">
      <dsp:nvSpPr>
        <dsp:cNvPr id="0" name=""/>
        <dsp:cNvSpPr/>
      </dsp:nvSpPr>
      <dsp:spPr>
        <a:xfrm>
          <a:off x="1466" y="659028"/>
          <a:ext cx="2586524" cy="1990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21BE12-492B-405C-8410-DE7ABD3270DC}">
      <dsp:nvSpPr>
        <dsp:cNvPr id="0" name=""/>
        <dsp:cNvSpPr/>
      </dsp:nvSpPr>
      <dsp:spPr>
        <a:xfrm>
          <a:off x="216827" y="863622"/>
          <a:ext cx="2586524" cy="1990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 dirty="0" err="1"/>
            <a:t>Бъдеще</a:t>
          </a:r>
          <a:r>
            <a:rPr lang="ru-RU" sz="1300" i="1" kern="1200" dirty="0"/>
            <a:t> </a:t>
          </a:r>
          <a:r>
            <a:rPr lang="ru-RU" sz="1300" i="1" kern="1200" dirty="0" err="1"/>
            <a:t>време</a:t>
          </a:r>
          <a:r>
            <a:rPr lang="ru-RU" sz="1300" i="1" kern="1200" dirty="0"/>
            <a:t> в </a:t>
          </a:r>
          <a:r>
            <a:rPr lang="ru-RU" sz="1300" i="1" kern="1200" dirty="0" err="1"/>
            <a:t>миналото</a:t>
          </a:r>
          <a:r>
            <a:rPr lang="ru-RU" sz="1300" kern="1200" dirty="0"/>
            <a:t> се </a:t>
          </a:r>
          <a:r>
            <a:rPr lang="ru-RU" sz="1300" kern="1200" dirty="0" err="1"/>
            <a:t>образува</a:t>
          </a:r>
          <a:r>
            <a:rPr lang="ru-RU" sz="1300" kern="1200" dirty="0"/>
            <a:t> от </a:t>
          </a:r>
          <a:r>
            <a:rPr lang="ru-RU" sz="1300" kern="1200" dirty="0" err="1"/>
            <a:t>миналото</a:t>
          </a:r>
          <a:r>
            <a:rPr lang="ru-RU" sz="1300" kern="1200" dirty="0"/>
            <a:t> </a:t>
          </a:r>
          <a:r>
            <a:rPr lang="ru-RU" sz="1300" kern="1200" dirty="0" err="1"/>
            <a:t>несвършено</a:t>
          </a:r>
          <a:r>
            <a:rPr lang="ru-RU" sz="1300" kern="1200" dirty="0"/>
            <a:t> </a:t>
          </a:r>
          <a:r>
            <a:rPr lang="ru-RU" sz="1300" kern="1200" dirty="0" err="1"/>
            <a:t>време</a:t>
          </a:r>
          <a:r>
            <a:rPr lang="ru-RU" sz="1300" kern="1200" dirty="0"/>
            <a:t> на </a:t>
          </a:r>
          <a:r>
            <a:rPr lang="ru-RU" sz="1300" kern="1200" dirty="0" err="1"/>
            <a:t>спомагателния</a:t>
          </a:r>
          <a:r>
            <a:rPr lang="ru-RU" sz="1300" kern="1200" dirty="0"/>
            <a:t> глагол (</a:t>
          </a:r>
          <a:r>
            <a:rPr lang="ru-RU" sz="1300" b="1" kern="1200" dirty="0" err="1"/>
            <a:t>щях</a:t>
          </a:r>
          <a:r>
            <a:rPr lang="ru-RU" sz="1300" b="1" kern="1200" dirty="0"/>
            <a:t>, </a:t>
          </a:r>
          <a:r>
            <a:rPr lang="ru-RU" sz="1300" b="1" kern="1200" dirty="0" err="1"/>
            <a:t>щеше</a:t>
          </a:r>
          <a:r>
            <a:rPr lang="ru-RU" sz="1300" b="1" kern="1200" dirty="0"/>
            <a:t>, </a:t>
          </a:r>
          <a:r>
            <a:rPr lang="ru-RU" sz="1300" b="1" kern="1200" dirty="0" err="1"/>
            <a:t>щяхме</a:t>
          </a:r>
          <a:r>
            <a:rPr lang="ru-RU" sz="1300" kern="1200" dirty="0"/>
            <a:t> и др.) и </a:t>
          </a:r>
          <a:r>
            <a:rPr lang="ru-RU" sz="1300" kern="1200" dirty="0" err="1"/>
            <a:t>сегашно</a:t>
          </a:r>
          <a:r>
            <a:rPr lang="ru-RU" sz="1300" kern="1200" dirty="0"/>
            <a:t> </a:t>
          </a:r>
          <a:r>
            <a:rPr lang="ru-RU" sz="1300" kern="1200" dirty="0" err="1"/>
            <a:t>време</a:t>
          </a:r>
          <a:r>
            <a:rPr lang="ru-RU" sz="1300" kern="1200" dirty="0"/>
            <a:t> на глагола, </a:t>
          </a:r>
          <a:r>
            <a:rPr lang="ru-RU" sz="1300" kern="1200" dirty="0" err="1"/>
            <a:t>който</a:t>
          </a:r>
          <a:r>
            <a:rPr lang="ru-RU" sz="1300" kern="1200" dirty="0"/>
            <a:t> се </a:t>
          </a:r>
          <a:r>
            <a:rPr lang="ru-RU" sz="1300" kern="1200" dirty="0" err="1"/>
            <a:t>спряга</a:t>
          </a:r>
          <a:r>
            <a:rPr lang="ru-RU" sz="1300" kern="1200" dirty="0"/>
            <a:t>, </a:t>
          </a:r>
          <a:r>
            <a:rPr lang="ru-RU" sz="1300" kern="1200" dirty="0" err="1"/>
            <a:t>като</a:t>
          </a:r>
          <a:r>
            <a:rPr lang="ru-RU" sz="1300" kern="1200" dirty="0"/>
            <a:t> </a:t>
          </a:r>
          <a:r>
            <a:rPr lang="ru-RU" sz="1300" kern="1200" dirty="0" err="1"/>
            <a:t>двете</a:t>
          </a:r>
          <a:r>
            <a:rPr lang="ru-RU" sz="1300" kern="1200" dirty="0"/>
            <a:t> </a:t>
          </a:r>
          <a:r>
            <a:rPr lang="ru-RU" sz="1300" kern="1200" dirty="0" err="1"/>
            <a:t>форми</a:t>
          </a:r>
          <a:r>
            <a:rPr lang="ru-RU" sz="1300" kern="1200" dirty="0"/>
            <a:t> се </a:t>
          </a:r>
          <a:r>
            <a:rPr lang="ru-RU" sz="1300" kern="1200" dirty="0" err="1"/>
            <a:t>свързват</a:t>
          </a:r>
          <a:r>
            <a:rPr lang="ru-RU" sz="1300" kern="1200" dirty="0"/>
            <a:t> чрез </a:t>
          </a:r>
          <a:r>
            <a:rPr lang="ru-RU" sz="1300" kern="1200" dirty="0" err="1"/>
            <a:t>съюза</a:t>
          </a:r>
          <a:r>
            <a:rPr lang="ru-RU" sz="1300" kern="1200" dirty="0"/>
            <a:t> </a:t>
          </a:r>
          <a:r>
            <a:rPr lang="ru-RU" sz="1300" i="1" kern="1200" dirty="0"/>
            <a:t>да</a:t>
          </a:r>
          <a:r>
            <a:rPr lang="ru-RU" sz="1300" kern="1200" dirty="0"/>
            <a:t>.</a:t>
          </a:r>
          <a:endParaRPr lang="en-US" sz="1300" kern="1200" dirty="0"/>
        </a:p>
      </dsp:txBody>
      <dsp:txXfrm>
        <a:off x="275139" y="921934"/>
        <a:ext cx="2469900" cy="1874305"/>
      </dsp:txXfrm>
    </dsp:sp>
    <dsp:sp modelId="{0E24CAD8-0097-4D78-85BF-06B333DE9945}">
      <dsp:nvSpPr>
        <dsp:cNvPr id="0" name=""/>
        <dsp:cNvSpPr/>
      </dsp:nvSpPr>
      <dsp:spPr>
        <a:xfrm>
          <a:off x="3018714" y="659028"/>
          <a:ext cx="3190717" cy="2108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913F45-E55E-4311-87CE-5CE9655FDFE2}">
      <dsp:nvSpPr>
        <dsp:cNvPr id="0" name=""/>
        <dsp:cNvSpPr/>
      </dsp:nvSpPr>
      <dsp:spPr>
        <a:xfrm>
          <a:off x="3234075" y="863622"/>
          <a:ext cx="3190717" cy="2108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 dirty="0" err="1"/>
            <a:t>щях</a:t>
          </a:r>
          <a:r>
            <a:rPr lang="ru-RU" sz="1300" i="1" kern="1200" dirty="0"/>
            <a:t> + да + </a:t>
          </a:r>
          <a:r>
            <a:rPr lang="ru-RU" sz="1300" i="1" kern="1200" dirty="0" err="1"/>
            <a:t>рисувам</a:t>
          </a:r>
          <a:endParaRPr lang="en-US" sz="1300" kern="1200" dirty="0"/>
        </a:p>
      </dsp:txBody>
      <dsp:txXfrm>
        <a:off x="3295840" y="925387"/>
        <a:ext cx="3067187" cy="1985297"/>
      </dsp:txXfrm>
    </dsp:sp>
    <dsp:sp modelId="{8F1B8579-0A1B-4572-B440-7AF5F74402BC}">
      <dsp:nvSpPr>
        <dsp:cNvPr id="0" name=""/>
        <dsp:cNvSpPr/>
      </dsp:nvSpPr>
      <dsp:spPr>
        <a:xfrm>
          <a:off x="6640155" y="659028"/>
          <a:ext cx="3201416" cy="2326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7CEE36-16B7-433A-91BC-D7DC66954982}">
      <dsp:nvSpPr>
        <dsp:cNvPr id="0" name=""/>
        <dsp:cNvSpPr/>
      </dsp:nvSpPr>
      <dsp:spPr>
        <a:xfrm>
          <a:off x="6855517" y="863622"/>
          <a:ext cx="3201416" cy="2326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 dirty="0" err="1"/>
            <a:t>щяхте</a:t>
          </a:r>
          <a:r>
            <a:rPr lang="ru-RU" sz="1300" i="1" kern="1200" dirty="0"/>
            <a:t> + да + </a:t>
          </a:r>
          <a:r>
            <a:rPr lang="ru-RU" sz="1300" i="1" kern="1200" dirty="0" err="1"/>
            <a:t>рисувате</a:t>
          </a:r>
          <a:endParaRPr lang="en-US" sz="1300" kern="1200" dirty="0"/>
        </a:p>
      </dsp:txBody>
      <dsp:txXfrm>
        <a:off x="6923672" y="931777"/>
        <a:ext cx="3065106" cy="2190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CEC40-A048-4404-B607-2BCA400AF1AF}">
      <dsp:nvSpPr>
        <dsp:cNvPr id="0" name=""/>
        <dsp:cNvSpPr/>
      </dsp:nvSpPr>
      <dsp:spPr>
        <a:xfrm>
          <a:off x="298608" y="3009"/>
          <a:ext cx="2956619" cy="17739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b="1" kern="1200"/>
            <a:t>А) С частицата </a:t>
          </a:r>
          <a:r>
            <a:rPr lang="bg-BG" sz="2700" b="1" i="1" kern="1200"/>
            <a:t>не</a:t>
          </a:r>
          <a:endParaRPr lang="en-US" sz="2700" kern="1200"/>
        </a:p>
      </dsp:txBody>
      <dsp:txXfrm>
        <a:off x="298608" y="3009"/>
        <a:ext cx="2956619" cy="1773971"/>
      </dsp:txXfrm>
    </dsp:sp>
    <dsp:sp modelId="{1477412A-0BA7-4B77-A8B7-C7EC9B6175A7}">
      <dsp:nvSpPr>
        <dsp:cNvPr id="0" name=""/>
        <dsp:cNvSpPr/>
      </dsp:nvSpPr>
      <dsp:spPr>
        <a:xfrm>
          <a:off x="3550890" y="3009"/>
          <a:ext cx="2956619" cy="17739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i="1" kern="1200"/>
            <a:t>не</a:t>
          </a:r>
          <a:r>
            <a:rPr lang="ru-RU" sz="2700" i="1" kern="1200"/>
            <a:t> щях да рисувам</a:t>
          </a:r>
          <a:endParaRPr lang="en-US" sz="2700" kern="1200"/>
        </a:p>
      </dsp:txBody>
      <dsp:txXfrm>
        <a:off x="3550890" y="3009"/>
        <a:ext cx="2956619" cy="1773971"/>
      </dsp:txXfrm>
    </dsp:sp>
    <dsp:sp modelId="{45929CB9-3996-4B86-8891-334C500A2B0C}">
      <dsp:nvSpPr>
        <dsp:cNvPr id="0" name=""/>
        <dsp:cNvSpPr/>
      </dsp:nvSpPr>
      <dsp:spPr>
        <a:xfrm>
          <a:off x="6803171" y="3009"/>
          <a:ext cx="2956619" cy="17739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i="1" kern="1200"/>
            <a:t>не</a:t>
          </a:r>
          <a:r>
            <a:rPr lang="ru-RU" sz="2700" i="1" kern="1200"/>
            <a:t> щяха да разбират</a:t>
          </a:r>
          <a:endParaRPr lang="en-US" sz="2700" kern="1200"/>
        </a:p>
      </dsp:txBody>
      <dsp:txXfrm>
        <a:off x="6803171" y="3009"/>
        <a:ext cx="2956619" cy="1773971"/>
      </dsp:txXfrm>
    </dsp:sp>
    <dsp:sp modelId="{C0581053-653D-4590-A10B-8F1CD37AE7CF}">
      <dsp:nvSpPr>
        <dsp:cNvPr id="0" name=""/>
        <dsp:cNvSpPr/>
      </dsp:nvSpPr>
      <dsp:spPr>
        <a:xfrm>
          <a:off x="298608" y="2072642"/>
          <a:ext cx="2956619" cy="17739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Б) </a:t>
          </a:r>
          <a:r>
            <a:rPr lang="bg-BG" sz="2700" b="1" kern="1200"/>
            <a:t>С глаголната форма </a:t>
          </a:r>
          <a:r>
            <a:rPr lang="bg-BG" sz="2700" b="1" i="1" kern="1200"/>
            <a:t>нямаше</a:t>
          </a:r>
          <a:endParaRPr lang="en-US" sz="2700" kern="1200"/>
        </a:p>
      </dsp:txBody>
      <dsp:txXfrm>
        <a:off x="298608" y="2072642"/>
        <a:ext cx="2956619" cy="1773971"/>
      </dsp:txXfrm>
    </dsp:sp>
    <dsp:sp modelId="{29766EE9-D1DF-4FDB-AD35-049555509240}">
      <dsp:nvSpPr>
        <dsp:cNvPr id="0" name=""/>
        <dsp:cNvSpPr/>
      </dsp:nvSpPr>
      <dsp:spPr>
        <a:xfrm>
          <a:off x="3550890" y="2072642"/>
          <a:ext cx="2956619" cy="17739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i="1" kern="1200"/>
            <a:t>нямаше</a:t>
          </a:r>
          <a:r>
            <a:rPr lang="ru-RU" sz="2700" i="1" kern="1200"/>
            <a:t> да рисувам</a:t>
          </a:r>
          <a:endParaRPr lang="en-US" sz="2700" kern="1200"/>
        </a:p>
      </dsp:txBody>
      <dsp:txXfrm>
        <a:off x="3550890" y="2072642"/>
        <a:ext cx="2956619" cy="1773971"/>
      </dsp:txXfrm>
    </dsp:sp>
    <dsp:sp modelId="{DFD8D2AC-B93E-4DE3-9B89-A6B12BBB592B}">
      <dsp:nvSpPr>
        <dsp:cNvPr id="0" name=""/>
        <dsp:cNvSpPr/>
      </dsp:nvSpPr>
      <dsp:spPr>
        <a:xfrm>
          <a:off x="6803171" y="2072642"/>
          <a:ext cx="2956619" cy="17739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i="1" kern="1200"/>
            <a:t>нямаше</a:t>
          </a:r>
          <a:r>
            <a:rPr lang="ru-RU" sz="2700" i="1" kern="1200"/>
            <a:t> да разбират</a:t>
          </a:r>
          <a:endParaRPr lang="en-US" sz="2700" kern="1200"/>
        </a:p>
      </dsp:txBody>
      <dsp:txXfrm>
        <a:off x="6803171" y="2072642"/>
        <a:ext cx="2956619" cy="1773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A21EC-0BCD-477B-BE34-ABBE2E59A934}">
      <dsp:nvSpPr>
        <dsp:cNvPr id="0" name=""/>
        <dsp:cNvSpPr/>
      </dsp:nvSpPr>
      <dsp:spPr>
        <a:xfrm>
          <a:off x="2946" y="405247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А) </a:t>
          </a:r>
          <a:r>
            <a:rPr lang="bg-BG" sz="1400" b="1" kern="1200"/>
            <a:t>Неосъществени действия</a:t>
          </a:r>
          <a:endParaRPr lang="en-US" sz="1400" kern="1200"/>
        </a:p>
      </dsp:txBody>
      <dsp:txXfrm>
        <a:off x="2946" y="405247"/>
        <a:ext cx="2337792" cy="1402675"/>
      </dsp:txXfrm>
    </dsp:sp>
    <dsp:sp modelId="{77AF1115-0670-46F4-B649-CAA7E0236562}">
      <dsp:nvSpPr>
        <dsp:cNvPr id="0" name=""/>
        <dsp:cNvSpPr/>
      </dsp:nvSpPr>
      <dsp:spPr>
        <a:xfrm>
          <a:off x="2574518" y="405247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Щях да кажа</a:t>
          </a:r>
          <a:r>
            <a:rPr lang="ru-RU" sz="1400" kern="1200"/>
            <a:t> голяма глупост.</a:t>
          </a:r>
          <a:endParaRPr lang="en-US" sz="1400" kern="1200"/>
        </a:p>
      </dsp:txBody>
      <dsp:txXfrm>
        <a:off x="2574518" y="405247"/>
        <a:ext cx="2337792" cy="1402675"/>
      </dsp:txXfrm>
    </dsp:sp>
    <dsp:sp modelId="{A5A23E38-FDAD-44D7-9629-4EE857C46F14}">
      <dsp:nvSpPr>
        <dsp:cNvPr id="0" name=""/>
        <dsp:cNvSpPr/>
      </dsp:nvSpPr>
      <dsp:spPr>
        <a:xfrm>
          <a:off x="5146089" y="405247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Ако </a:t>
          </a:r>
          <a:r>
            <a:rPr lang="ru-RU" sz="1400" kern="1200"/>
            <a:t>имах достатъчно време, </a:t>
          </a:r>
          <a:r>
            <a:rPr lang="ru-RU" sz="1400" b="1" kern="1200"/>
            <a:t>щях да реша</a:t>
          </a:r>
          <a:r>
            <a:rPr lang="ru-RU" sz="1400" kern="1200"/>
            <a:t> всички задачи.</a:t>
          </a:r>
          <a:endParaRPr lang="en-US" sz="1400" kern="1200"/>
        </a:p>
      </dsp:txBody>
      <dsp:txXfrm>
        <a:off x="5146089" y="405247"/>
        <a:ext cx="2337792" cy="1402675"/>
      </dsp:txXfrm>
    </dsp:sp>
    <dsp:sp modelId="{7A1AAD5F-9DCE-4AC3-A652-FF5EAB41CD0F}">
      <dsp:nvSpPr>
        <dsp:cNvPr id="0" name=""/>
        <dsp:cNvSpPr/>
      </dsp:nvSpPr>
      <dsp:spPr>
        <a:xfrm>
          <a:off x="7717661" y="405247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Дори да ѝ се случеше да попадне в ръцете на разбойници, буквата </a:t>
          </a:r>
          <a:r>
            <a:rPr lang="ru-RU" sz="1400" b="1" kern="1200"/>
            <a:t>щеше да я опази</a:t>
          </a:r>
          <a:r>
            <a:rPr lang="ru-RU" sz="1400" kern="1200"/>
            <a:t>.</a:t>
          </a:r>
          <a:endParaRPr lang="en-US" sz="1400" kern="1200"/>
        </a:p>
      </dsp:txBody>
      <dsp:txXfrm>
        <a:off x="7717661" y="405247"/>
        <a:ext cx="2337792" cy="1402675"/>
      </dsp:txXfrm>
    </dsp:sp>
    <dsp:sp modelId="{EE874E18-8387-42AF-B1FC-EB082C9E4F64}">
      <dsp:nvSpPr>
        <dsp:cNvPr id="0" name=""/>
        <dsp:cNvSpPr/>
      </dsp:nvSpPr>
      <dsp:spPr>
        <a:xfrm>
          <a:off x="1288732" y="2041701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Дороти почти си представи, че може да види близкото, макар и неясно очарование на дома, до който той </a:t>
          </a:r>
          <a:r>
            <a:rPr lang="ru-RU" sz="1400" b="1" kern="1200"/>
            <a:t>щеше </a:t>
          </a:r>
          <a:r>
            <a:rPr lang="ru-RU" sz="1400" kern="1200"/>
            <a:t>скоро </a:t>
          </a:r>
          <a:r>
            <a:rPr lang="ru-RU" sz="1400" b="1" kern="1200"/>
            <a:t>да стигне</a:t>
          </a:r>
          <a:r>
            <a:rPr lang="ru-RU" sz="1400" kern="1200"/>
            <a:t>.</a:t>
          </a:r>
          <a:endParaRPr lang="en-US" sz="1400" kern="1200"/>
        </a:p>
      </dsp:txBody>
      <dsp:txXfrm>
        <a:off x="1288732" y="2041701"/>
        <a:ext cx="2337792" cy="1402675"/>
      </dsp:txXfrm>
    </dsp:sp>
    <dsp:sp modelId="{F53C15EA-1193-4709-9530-FB0E3CA9D890}">
      <dsp:nvSpPr>
        <dsp:cNvPr id="0" name=""/>
        <dsp:cNvSpPr/>
      </dsp:nvSpPr>
      <dsp:spPr>
        <a:xfrm>
          <a:off x="3860303" y="2041701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Щях да полудея</a:t>
          </a:r>
          <a:r>
            <a:rPr lang="ru-RU" sz="1400" kern="1200"/>
            <a:t>, ако го срещах по-често.</a:t>
          </a:r>
          <a:endParaRPr lang="en-US" sz="1400" kern="1200"/>
        </a:p>
      </dsp:txBody>
      <dsp:txXfrm>
        <a:off x="3860303" y="2041701"/>
        <a:ext cx="2337792" cy="1402675"/>
      </dsp:txXfrm>
    </dsp:sp>
    <dsp:sp modelId="{92CECB81-C5B3-4E8C-A594-9EFB44310444}">
      <dsp:nvSpPr>
        <dsp:cNvPr id="0" name=""/>
        <dsp:cNvSpPr/>
      </dsp:nvSpPr>
      <dsp:spPr>
        <a:xfrm>
          <a:off x="6431875" y="2041701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Да бях по-силна, </a:t>
          </a:r>
          <a:r>
            <a:rPr lang="ru-RU" sz="1400" b="1" kern="1200"/>
            <a:t>щях</a:t>
          </a:r>
          <a:r>
            <a:rPr lang="ru-RU" sz="1400" kern="1200"/>
            <a:t> успешно </a:t>
          </a:r>
          <a:r>
            <a:rPr lang="ru-RU" sz="1400" b="1" kern="1200"/>
            <a:t>да </a:t>
          </a:r>
          <a:r>
            <a:rPr lang="ru-RU" sz="1400" kern="1200"/>
            <a:t>го </a:t>
          </a:r>
          <a:r>
            <a:rPr lang="ru-RU" sz="1400" b="1" kern="1200"/>
            <a:t>преживея</a:t>
          </a:r>
          <a:r>
            <a:rPr lang="ru-RU" sz="1400" kern="1200"/>
            <a:t>.</a:t>
          </a:r>
          <a:endParaRPr lang="en-US" sz="1400" kern="1200"/>
        </a:p>
      </dsp:txBody>
      <dsp:txXfrm>
        <a:off x="6431875" y="2041701"/>
        <a:ext cx="2337792" cy="1402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2E54C-D9A8-4AA3-90C1-206D7AA23034}">
      <dsp:nvSpPr>
        <dsp:cNvPr id="0" name=""/>
        <dsp:cNvSpPr/>
      </dsp:nvSpPr>
      <dsp:spPr>
        <a:xfrm>
          <a:off x="0" y="4167"/>
          <a:ext cx="6858000" cy="8876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1BDC5-2EBC-4A31-A120-436D9E65AA67}">
      <dsp:nvSpPr>
        <dsp:cNvPr id="0" name=""/>
        <dsp:cNvSpPr/>
      </dsp:nvSpPr>
      <dsp:spPr>
        <a:xfrm>
          <a:off x="268502" y="203879"/>
          <a:ext cx="488186" cy="488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7B91B-A6D5-4B3B-A40B-E0D14228FC0A}">
      <dsp:nvSpPr>
        <dsp:cNvPr id="0" name=""/>
        <dsp:cNvSpPr/>
      </dsp:nvSpPr>
      <dsp:spPr>
        <a:xfrm>
          <a:off x="1025190" y="4167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/>
            <a:t>Б) </a:t>
          </a:r>
          <a:r>
            <a:rPr lang="bg-BG" sz="1900" b="1" kern="1200"/>
            <a:t>За изразяване на учтивост</a:t>
          </a:r>
          <a:endParaRPr lang="en-US" sz="1900" kern="1200"/>
        </a:p>
      </dsp:txBody>
      <dsp:txXfrm>
        <a:off x="1025190" y="4167"/>
        <a:ext cx="5832809" cy="887610"/>
      </dsp:txXfrm>
    </dsp:sp>
    <dsp:sp modelId="{23526A9D-92B3-4C2A-93BC-9E1BC8D55A54}">
      <dsp:nvSpPr>
        <dsp:cNvPr id="0" name=""/>
        <dsp:cNvSpPr/>
      </dsp:nvSpPr>
      <dsp:spPr>
        <a:xfrm>
          <a:off x="0" y="1113680"/>
          <a:ext cx="6858000" cy="8876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23E2B-12DC-404C-A40B-929BB1E871CF}">
      <dsp:nvSpPr>
        <dsp:cNvPr id="0" name=""/>
        <dsp:cNvSpPr/>
      </dsp:nvSpPr>
      <dsp:spPr>
        <a:xfrm>
          <a:off x="268502" y="1313393"/>
          <a:ext cx="488186" cy="488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1EABA-AE2B-41D9-B8E5-CBCDA37A7B9B}">
      <dsp:nvSpPr>
        <dsp:cNvPr id="0" name=""/>
        <dsp:cNvSpPr/>
      </dsp:nvSpPr>
      <dsp:spPr>
        <a:xfrm>
          <a:off x="1025190" y="1113680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Щях да те помоля</a:t>
          </a:r>
          <a:r>
            <a:rPr lang="ru-RU" sz="1900" kern="1200"/>
            <a:t> за една услуга.</a:t>
          </a:r>
          <a:endParaRPr lang="en-US" sz="1900" kern="1200"/>
        </a:p>
      </dsp:txBody>
      <dsp:txXfrm>
        <a:off x="1025190" y="1113680"/>
        <a:ext cx="5832809" cy="887610"/>
      </dsp:txXfrm>
    </dsp:sp>
    <dsp:sp modelId="{D62E3DC0-EA20-4B9C-A480-DC87F411E02F}">
      <dsp:nvSpPr>
        <dsp:cNvPr id="0" name=""/>
        <dsp:cNvSpPr/>
      </dsp:nvSpPr>
      <dsp:spPr>
        <a:xfrm>
          <a:off x="0" y="2223194"/>
          <a:ext cx="6858000" cy="8876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A3906-8F29-4F12-921F-291BFC538F13}">
      <dsp:nvSpPr>
        <dsp:cNvPr id="0" name=""/>
        <dsp:cNvSpPr/>
      </dsp:nvSpPr>
      <dsp:spPr>
        <a:xfrm>
          <a:off x="268502" y="2422906"/>
          <a:ext cx="488186" cy="488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62AA1-0C6B-4D25-9D4C-B6D6AC8F953D}">
      <dsp:nvSpPr>
        <dsp:cNvPr id="0" name=""/>
        <dsp:cNvSpPr/>
      </dsp:nvSpPr>
      <dsp:spPr>
        <a:xfrm>
          <a:off x="1025190" y="2223194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Щях да помоля</a:t>
          </a:r>
          <a:r>
            <a:rPr lang="ru-RU" sz="1900" kern="1200"/>
            <a:t> за повече внимание!</a:t>
          </a:r>
          <a:endParaRPr lang="en-US" sz="1900" kern="1200"/>
        </a:p>
      </dsp:txBody>
      <dsp:txXfrm>
        <a:off x="1025190" y="2223194"/>
        <a:ext cx="5832809" cy="887610"/>
      </dsp:txXfrm>
    </dsp:sp>
    <dsp:sp modelId="{2DCD7A5E-AE26-4D34-A6F4-6C7E2AE17E5B}">
      <dsp:nvSpPr>
        <dsp:cNvPr id="0" name=""/>
        <dsp:cNvSpPr/>
      </dsp:nvSpPr>
      <dsp:spPr>
        <a:xfrm>
          <a:off x="0" y="3332708"/>
          <a:ext cx="6858000" cy="8876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F8F6E-3F65-4A86-8D02-3622A3A6C4E0}">
      <dsp:nvSpPr>
        <dsp:cNvPr id="0" name=""/>
        <dsp:cNvSpPr/>
      </dsp:nvSpPr>
      <dsp:spPr>
        <a:xfrm>
          <a:off x="268502" y="3532420"/>
          <a:ext cx="488186" cy="4881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714A5-8A92-4C68-AA2C-E5092D4DDC5D}">
      <dsp:nvSpPr>
        <dsp:cNvPr id="0" name=""/>
        <dsp:cNvSpPr/>
      </dsp:nvSpPr>
      <dsp:spPr>
        <a:xfrm>
          <a:off x="1025190" y="3332708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/>
            <a:t>В) </a:t>
          </a:r>
          <a:r>
            <a:rPr lang="bg-BG" sz="1900" b="1" kern="1200"/>
            <a:t>Припомняне или досещане</a:t>
          </a:r>
          <a:endParaRPr lang="en-US" sz="1900" kern="1200"/>
        </a:p>
      </dsp:txBody>
      <dsp:txXfrm>
        <a:off x="1025190" y="3332708"/>
        <a:ext cx="5832809" cy="887610"/>
      </dsp:txXfrm>
    </dsp:sp>
    <dsp:sp modelId="{76582704-3F2F-412F-9F9A-BC6C522BCB35}">
      <dsp:nvSpPr>
        <dsp:cNvPr id="0" name=""/>
        <dsp:cNvSpPr/>
      </dsp:nvSpPr>
      <dsp:spPr>
        <a:xfrm>
          <a:off x="0" y="4442221"/>
          <a:ext cx="6858000" cy="8876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45725-FEDF-4A66-925A-0B03BD1FD47A}">
      <dsp:nvSpPr>
        <dsp:cNvPr id="0" name=""/>
        <dsp:cNvSpPr/>
      </dsp:nvSpPr>
      <dsp:spPr>
        <a:xfrm>
          <a:off x="268502" y="4641934"/>
          <a:ext cx="488186" cy="4881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8C916-4CCD-4B3B-96E1-2BA2D8739817}">
      <dsp:nvSpPr>
        <dsp:cNvPr id="0" name=""/>
        <dsp:cNvSpPr/>
      </dsp:nvSpPr>
      <dsp:spPr>
        <a:xfrm>
          <a:off x="1025190" y="4442221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Та къде </a:t>
          </a:r>
          <a:r>
            <a:rPr lang="ru-RU" sz="1900" b="1" kern="1200"/>
            <a:t>щяхме да ходим</a:t>
          </a:r>
          <a:r>
            <a:rPr lang="ru-RU" sz="1900" kern="1200"/>
            <a:t> на море?</a:t>
          </a:r>
          <a:endParaRPr lang="en-US" sz="1900" kern="1200"/>
        </a:p>
      </dsp:txBody>
      <dsp:txXfrm>
        <a:off x="1025190" y="4442221"/>
        <a:ext cx="5832809" cy="887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1EAAD-1D10-4739-B26E-31016FB9A335}" type="datetimeFigureOut">
              <a:rPr lang="bg-BG" smtClean="0"/>
              <a:t>30.10.2021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E1B6-5A3F-47A8-AC70-FC478C08793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919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Пътуваме</a:t>
            </a:r>
            <a:r>
              <a:rPr lang="ru-RU" dirty="0"/>
              <a:t> вече </a:t>
            </a:r>
            <a:r>
              <a:rPr lang="ru-RU" dirty="0" err="1"/>
              <a:t>няколко</a:t>
            </a:r>
            <a:r>
              <a:rPr lang="ru-RU" dirty="0"/>
              <a:t> дни. </a:t>
            </a:r>
            <a:r>
              <a:rPr lang="ru-RU" dirty="0" err="1"/>
              <a:t>Изморени</a:t>
            </a:r>
            <a:r>
              <a:rPr lang="ru-RU" dirty="0"/>
              <a:t> и </a:t>
            </a:r>
            <a:r>
              <a:rPr lang="ru-RU" dirty="0" err="1"/>
              <a:t>развълнувани</a:t>
            </a:r>
            <a:r>
              <a:rPr lang="ru-RU" dirty="0"/>
              <a:t> </a:t>
            </a:r>
            <a:r>
              <a:rPr lang="ru-RU" dirty="0" err="1"/>
              <a:t>наближаваме</a:t>
            </a:r>
            <a:r>
              <a:rPr lang="ru-RU" dirty="0"/>
              <a:t> </a:t>
            </a:r>
            <a:r>
              <a:rPr lang="ru-RU" dirty="0" err="1"/>
              <a:t>морето</a:t>
            </a:r>
            <a:r>
              <a:rPr lang="ru-RU" dirty="0"/>
              <a:t>. </a:t>
            </a:r>
            <a:r>
              <a:rPr lang="ru-RU" dirty="0" err="1"/>
              <a:t>Нощта</a:t>
            </a:r>
            <a:r>
              <a:rPr lang="ru-RU" dirty="0"/>
              <a:t> се спуска над лагера и </a:t>
            </a:r>
            <a:r>
              <a:rPr lang="ru-RU" dirty="0" err="1"/>
              <a:t>заспиваме</a:t>
            </a:r>
            <a:r>
              <a:rPr lang="ru-RU" dirty="0"/>
              <a:t> в </a:t>
            </a:r>
            <a:r>
              <a:rPr lang="ru-RU" dirty="0" err="1"/>
              <a:t>очакване</a:t>
            </a:r>
            <a:r>
              <a:rPr lang="ru-RU" dirty="0"/>
              <a:t> на </a:t>
            </a:r>
            <a:r>
              <a:rPr lang="ru-RU" dirty="0" err="1"/>
              <a:t>утрото</a:t>
            </a:r>
            <a:r>
              <a:rPr lang="ru-RU" dirty="0"/>
              <a:t>. Бодри и </a:t>
            </a:r>
            <a:r>
              <a:rPr lang="ru-RU" dirty="0" err="1"/>
              <a:t>радостни</a:t>
            </a:r>
            <a:r>
              <a:rPr lang="ru-RU" dirty="0"/>
              <a:t> </a:t>
            </a:r>
            <a:r>
              <a:rPr lang="ru-RU" dirty="0" err="1"/>
              <a:t>посрещаме</a:t>
            </a:r>
            <a:r>
              <a:rPr lang="ru-RU" dirty="0"/>
              <a:t> </a:t>
            </a:r>
            <a:r>
              <a:rPr lang="ru-RU" dirty="0" err="1"/>
              <a:t>изгрева</a:t>
            </a:r>
            <a:r>
              <a:rPr lang="ru-RU" dirty="0"/>
              <a:t>.</a:t>
            </a:r>
          </a:p>
          <a:p>
            <a:r>
              <a:rPr lang="ru-RU" b="1" dirty="0" err="1"/>
              <a:t>Щяхме</a:t>
            </a:r>
            <a:r>
              <a:rPr lang="ru-RU" b="1" dirty="0"/>
              <a:t> да хапнем и да поспим</a:t>
            </a:r>
            <a:r>
              <a:rPr lang="ru-RU" dirty="0"/>
              <a:t> </a:t>
            </a:r>
            <a:r>
              <a:rPr lang="ru-RU" dirty="0" err="1"/>
              <a:t>преди</a:t>
            </a:r>
            <a:r>
              <a:rPr lang="ru-RU" dirty="0"/>
              <a:t> </a:t>
            </a:r>
            <a:r>
              <a:rPr lang="ru-RU" dirty="0" err="1"/>
              <a:t>срещата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зората</a:t>
            </a:r>
            <a:r>
              <a:rPr lang="ru-RU" dirty="0"/>
              <a:t>. (1)</a:t>
            </a:r>
          </a:p>
          <a:p>
            <a:r>
              <a:rPr lang="ru-RU" dirty="0" err="1"/>
              <a:t>Спяхме</a:t>
            </a:r>
            <a:r>
              <a:rPr lang="ru-RU" dirty="0"/>
              <a:t> сладко, </a:t>
            </a:r>
            <a:r>
              <a:rPr lang="ru-RU" b="1" dirty="0" err="1"/>
              <a:t>щяхме</a:t>
            </a:r>
            <a:r>
              <a:rPr lang="ru-RU" b="1" dirty="0"/>
              <a:t> да </a:t>
            </a:r>
            <a:r>
              <a:rPr lang="ru-RU" b="1" dirty="0" err="1"/>
              <a:t>посрещнем</a:t>
            </a:r>
            <a:r>
              <a:rPr lang="ru-RU" dirty="0"/>
              <a:t> </a:t>
            </a:r>
            <a:r>
              <a:rPr lang="ru-RU" dirty="0" err="1"/>
              <a:t>изгрева</a:t>
            </a:r>
            <a:r>
              <a:rPr lang="ru-RU" dirty="0"/>
              <a:t> с </a:t>
            </a:r>
            <a:r>
              <a:rPr lang="ru-RU" dirty="0" err="1"/>
              <a:t>усмивка</a:t>
            </a:r>
            <a:r>
              <a:rPr lang="ru-RU" dirty="0"/>
              <a:t>. (2)</a:t>
            </a:r>
          </a:p>
          <a:p>
            <a:r>
              <a:rPr lang="ru-RU" b="1" dirty="0" err="1"/>
              <a:t>Нямаше</a:t>
            </a:r>
            <a:r>
              <a:rPr lang="ru-RU" b="1" dirty="0"/>
              <a:t> да се насладим</a:t>
            </a:r>
            <a:r>
              <a:rPr lang="ru-RU" dirty="0"/>
              <a:t> на </a:t>
            </a:r>
            <a:r>
              <a:rPr lang="ru-RU" dirty="0" err="1"/>
              <a:t>великолепието</a:t>
            </a:r>
            <a:r>
              <a:rPr lang="ru-RU" dirty="0"/>
              <a:t> на </a:t>
            </a:r>
            <a:r>
              <a:rPr lang="ru-RU" dirty="0" err="1"/>
              <a:t>изгрева</a:t>
            </a:r>
            <a:r>
              <a:rPr lang="ru-RU" dirty="0"/>
              <a:t>, </a:t>
            </a:r>
            <a:r>
              <a:rPr lang="ru-RU" dirty="0" err="1"/>
              <a:t>ако</a:t>
            </a:r>
            <a:r>
              <a:rPr lang="ru-RU" dirty="0"/>
              <a:t> не </a:t>
            </a:r>
            <a:r>
              <a:rPr lang="ru-RU" dirty="0" err="1"/>
              <a:t>бяхме</a:t>
            </a:r>
            <a:r>
              <a:rPr lang="ru-RU" dirty="0"/>
              <a:t> </a:t>
            </a:r>
            <a:r>
              <a:rPr lang="ru-RU" dirty="0" err="1"/>
              <a:t>отдъхнали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нощта</a:t>
            </a:r>
            <a:r>
              <a:rPr lang="ru-RU" dirty="0"/>
              <a:t>. (3)</a:t>
            </a:r>
          </a:p>
          <a:p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i="1" dirty="0" err="1"/>
              <a:t>бъдеще</a:t>
            </a:r>
            <a:r>
              <a:rPr lang="ru-RU" i="1" dirty="0"/>
              <a:t> </a:t>
            </a:r>
            <a:r>
              <a:rPr lang="ru-RU" i="1" dirty="0" err="1"/>
              <a:t>време</a:t>
            </a:r>
            <a:r>
              <a:rPr lang="ru-RU" i="1" dirty="0"/>
              <a:t> в </a:t>
            </a:r>
            <a:r>
              <a:rPr lang="ru-RU" i="1" dirty="0" err="1"/>
              <a:t>миналото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Аз </a:t>
            </a:r>
            <a:r>
              <a:rPr lang="ru-RU" b="1" dirty="0" err="1"/>
              <a:t>щях</a:t>
            </a:r>
            <a:r>
              <a:rPr lang="ru-RU" b="1" dirty="0"/>
              <a:t> да</a:t>
            </a:r>
            <a:r>
              <a:rPr lang="ru-RU" dirty="0"/>
              <a:t> </a:t>
            </a:r>
            <a:r>
              <a:rPr lang="ru-RU" b="1" dirty="0" err="1"/>
              <a:t>посрещна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b="1" dirty="0" err="1"/>
              <a:t>щеше</a:t>
            </a:r>
            <a:r>
              <a:rPr lang="ru-RU" b="1" dirty="0"/>
              <a:t> да </a:t>
            </a:r>
            <a:r>
              <a:rPr lang="ru-RU" b="1" dirty="0" err="1"/>
              <a:t>посрещнеш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Той </a:t>
            </a:r>
            <a:r>
              <a:rPr lang="ru-RU" b="1" dirty="0" err="1"/>
              <a:t>щеше</a:t>
            </a:r>
            <a:r>
              <a:rPr lang="ru-RU" b="1" dirty="0"/>
              <a:t> да </a:t>
            </a:r>
            <a:r>
              <a:rPr lang="ru-RU" b="1" dirty="0" err="1"/>
              <a:t>посрещне</a:t>
            </a:r>
            <a:r>
              <a:rPr lang="ru-RU" dirty="0"/>
              <a:t>, </a:t>
            </a:r>
            <a:r>
              <a:rPr lang="ru-RU" dirty="0" err="1"/>
              <a:t>Тя</a:t>
            </a:r>
            <a:r>
              <a:rPr lang="ru-RU" dirty="0"/>
              <a:t> </a:t>
            </a:r>
            <a:r>
              <a:rPr lang="ru-RU" b="1" dirty="0" err="1"/>
              <a:t>щеше</a:t>
            </a:r>
            <a:r>
              <a:rPr lang="ru-RU" b="1" dirty="0"/>
              <a:t> да </a:t>
            </a:r>
            <a:r>
              <a:rPr lang="ru-RU" b="1" dirty="0" err="1"/>
              <a:t>посрещне</a:t>
            </a:r>
            <a:r>
              <a:rPr lang="ru-RU" dirty="0"/>
              <a:t>, То </a:t>
            </a:r>
            <a:r>
              <a:rPr lang="ru-RU" b="1" dirty="0" err="1"/>
              <a:t>щеше</a:t>
            </a:r>
            <a:r>
              <a:rPr lang="ru-RU" b="1" dirty="0"/>
              <a:t> да </a:t>
            </a:r>
            <a:r>
              <a:rPr lang="ru-RU" b="1" dirty="0" err="1"/>
              <a:t>посрещне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Ние</a:t>
            </a:r>
            <a:r>
              <a:rPr lang="ru-RU" dirty="0"/>
              <a:t> </a:t>
            </a:r>
            <a:r>
              <a:rPr lang="ru-RU" b="1" dirty="0" err="1"/>
              <a:t>щяхме</a:t>
            </a:r>
            <a:r>
              <a:rPr lang="ru-RU" b="1" dirty="0"/>
              <a:t> да </a:t>
            </a:r>
            <a:r>
              <a:rPr lang="ru-RU" b="1" dirty="0" err="1"/>
              <a:t>посрещнем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Вие</a:t>
            </a:r>
            <a:r>
              <a:rPr lang="ru-RU" dirty="0"/>
              <a:t> </a:t>
            </a:r>
            <a:r>
              <a:rPr lang="ru-RU" b="1" dirty="0" err="1"/>
              <a:t>щяхте</a:t>
            </a:r>
            <a:r>
              <a:rPr lang="ru-RU" b="1" dirty="0"/>
              <a:t> да </a:t>
            </a:r>
            <a:r>
              <a:rPr lang="ru-RU" b="1" dirty="0" err="1"/>
              <a:t>посрещнете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Те </a:t>
            </a:r>
            <a:r>
              <a:rPr lang="ru-RU" b="1" dirty="0" err="1"/>
              <a:t>щяха</a:t>
            </a:r>
            <a:r>
              <a:rPr lang="ru-RU" b="1" dirty="0"/>
              <a:t> да </a:t>
            </a:r>
            <a:r>
              <a:rPr lang="ru-RU" b="1" dirty="0" err="1"/>
              <a:t>посрещнат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E1B6-5A3F-47A8-AC70-FC478C087931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909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i="1" dirty="0" err="1"/>
              <a:t>бъдеще</a:t>
            </a:r>
            <a:r>
              <a:rPr lang="ru-RU" i="1" dirty="0"/>
              <a:t> </a:t>
            </a:r>
            <a:r>
              <a:rPr lang="ru-RU" i="1" dirty="0" err="1"/>
              <a:t>време</a:t>
            </a:r>
            <a:r>
              <a:rPr lang="ru-RU" i="1" dirty="0"/>
              <a:t> в </a:t>
            </a:r>
            <a:r>
              <a:rPr lang="ru-RU" i="1" dirty="0" err="1"/>
              <a:t>миналото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Аз </a:t>
            </a:r>
            <a:r>
              <a:rPr lang="ru-RU" b="1" dirty="0" err="1"/>
              <a:t>щях</a:t>
            </a:r>
            <a:r>
              <a:rPr lang="ru-RU" b="1" dirty="0"/>
              <a:t> да</a:t>
            </a:r>
            <a:r>
              <a:rPr lang="ru-RU" dirty="0"/>
              <a:t> </a:t>
            </a:r>
            <a:r>
              <a:rPr lang="ru-RU" b="1" dirty="0" err="1"/>
              <a:t>посрещна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b="1" dirty="0" err="1"/>
              <a:t>щеше</a:t>
            </a:r>
            <a:r>
              <a:rPr lang="ru-RU" b="1" dirty="0"/>
              <a:t> да </a:t>
            </a:r>
            <a:r>
              <a:rPr lang="ru-RU" b="1" dirty="0" err="1"/>
              <a:t>посрещнеш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Той </a:t>
            </a:r>
            <a:r>
              <a:rPr lang="ru-RU" b="1" dirty="0" err="1"/>
              <a:t>щеше</a:t>
            </a:r>
            <a:r>
              <a:rPr lang="ru-RU" b="1" dirty="0"/>
              <a:t> да </a:t>
            </a:r>
            <a:r>
              <a:rPr lang="ru-RU" b="1" dirty="0" err="1"/>
              <a:t>посрещне</a:t>
            </a:r>
            <a:r>
              <a:rPr lang="ru-RU" dirty="0"/>
              <a:t>, </a:t>
            </a:r>
            <a:r>
              <a:rPr lang="ru-RU" dirty="0" err="1"/>
              <a:t>Тя</a:t>
            </a:r>
            <a:r>
              <a:rPr lang="ru-RU" dirty="0"/>
              <a:t> </a:t>
            </a:r>
            <a:r>
              <a:rPr lang="ru-RU" b="1" dirty="0" err="1"/>
              <a:t>щеше</a:t>
            </a:r>
            <a:r>
              <a:rPr lang="ru-RU" b="1" dirty="0"/>
              <a:t> да </a:t>
            </a:r>
            <a:r>
              <a:rPr lang="ru-RU" b="1" dirty="0" err="1"/>
              <a:t>посрещне</a:t>
            </a:r>
            <a:r>
              <a:rPr lang="ru-RU" dirty="0"/>
              <a:t>, То </a:t>
            </a:r>
            <a:r>
              <a:rPr lang="ru-RU" b="1" dirty="0" err="1"/>
              <a:t>щеше</a:t>
            </a:r>
            <a:r>
              <a:rPr lang="ru-RU" b="1" dirty="0"/>
              <a:t> да </a:t>
            </a:r>
            <a:r>
              <a:rPr lang="ru-RU" b="1" dirty="0" err="1"/>
              <a:t>посрещне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Ние</a:t>
            </a:r>
            <a:r>
              <a:rPr lang="ru-RU" dirty="0"/>
              <a:t> </a:t>
            </a:r>
            <a:r>
              <a:rPr lang="ru-RU" b="1" dirty="0" err="1"/>
              <a:t>щяхме</a:t>
            </a:r>
            <a:r>
              <a:rPr lang="ru-RU" b="1" dirty="0"/>
              <a:t> да </a:t>
            </a:r>
            <a:r>
              <a:rPr lang="ru-RU" b="1" dirty="0" err="1"/>
              <a:t>посрещнем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Вие</a:t>
            </a:r>
            <a:r>
              <a:rPr lang="ru-RU" dirty="0"/>
              <a:t> </a:t>
            </a:r>
            <a:r>
              <a:rPr lang="ru-RU" b="1" dirty="0" err="1"/>
              <a:t>щяхте</a:t>
            </a:r>
            <a:r>
              <a:rPr lang="ru-RU" b="1" dirty="0"/>
              <a:t> да </a:t>
            </a:r>
            <a:r>
              <a:rPr lang="ru-RU" b="1" dirty="0" err="1"/>
              <a:t>посрещнете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Те </a:t>
            </a:r>
            <a:r>
              <a:rPr lang="ru-RU" b="1" dirty="0" err="1"/>
              <a:t>щяха</a:t>
            </a:r>
            <a:r>
              <a:rPr lang="ru-RU" b="1" dirty="0"/>
              <a:t> да </a:t>
            </a:r>
            <a:r>
              <a:rPr lang="ru-RU" b="1" dirty="0" err="1"/>
              <a:t>посрещнат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E1B6-5A3F-47A8-AC70-FC478C087931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238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Подобно на </a:t>
            </a:r>
            <a:r>
              <a:rPr lang="ru-RU" dirty="0" err="1"/>
              <a:t>останалите</a:t>
            </a:r>
            <a:r>
              <a:rPr lang="ru-RU" dirty="0"/>
              <a:t> </a:t>
            </a:r>
            <a:r>
              <a:rPr lang="ru-RU" dirty="0" err="1"/>
              <a:t>бъдещи</a:t>
            </a:r>
            <a:r>
              <a:rPr lang="ru-RU" dirty="0"/>
              <a:t> времена в </a:t>
            </a:r>
            <a:r>
              <a:rPr lang="ru-RU" dirty="0" err="1"/>
              <a:t>българския</a:t>
            </a:r>
            <a:r>
              <a:rPr lang="ru-RU" dirty="0"/>
              <a:t> </a:t>
            </a:r>
            <a:r>
              <a:rPr lang="ru-RU" dirty="0" err="1"/>
              <a:t>език</a:t>
            </a:r>
            <a:r>
              <a:rPr lang="ru-RU" dirty="0"/>
              <a:t>, </a:t>
            </a:r>
            <a:r>
              <a:rPr lang="ru-RU" dirty="0" err="1"/>
              <a:t>бъдеще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в </a:t>
            </a:r>
            <a:r>
              <a:rPr lang="ru-RU" dirty="0" err="1"/>
              <a:t>миналото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два начина за…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E1B6-5A3F-47A8-AC70-FC478C087931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62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Oтрицателни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образувани</a:t>
            </a:r>
            <a:r>
              <a:rPr lang="ru-RU" dirty="0"/>
              <a:t> от </a:t>
            </a:r>
            <a:r>
              <a:rPr lang="ru-RU" dirty="0" err="1"/>
              <a:t>глаголната</a:t>
            </a:r>
            <a:r>
              <a:rPr lang="ru-RU" dirty="0"/>
              <a:t> форма „</a:t>
            </a:r>
            <a:r>
              <a:rPr lang="ru-RU" dirty="0" err="1"/>
              <a:t>нямаше</a:t>
            </a:r>
            <a:r>
              <a:rPr lang="ru-RU" dirty="0"/>
              <a:t>“ (3л.ед.ч. </a:t>
            </a:r>
            <a:r>
              <a:rPr lang="ru-RU" dirty="0" err="1"/>
              <a:t>минало</a:t>
            </a:r>
            <a:r>
              <a:rPr lang="ru-RU" dirty="0"/>
              <a:t> </a:t>
            </a:r>
            <a:r>
              <a:rPr lang="ru-RU" dirty="0" err="1"/>
              <a:t>несвършено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на глагола „</a:t>
            </a:r>
            <a:r>
              <a:rPr lang="ru-RU" dirty="0" err="1"/>
              <a:t>нямам</a:t>
            </a:r>
            <a:r>
              <a:rPr lang="ru-RU" dirty="0"/>
              <a:t>“).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E1B6-5A3F-47A8-AC70-FC478C087931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227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err="1"/>
              <a:t>Бъдеще</a:t>
            </a:r>
            <a:r>
              <a:rPr lang="ru-RU" i="1" dirty="0"/>
              <a:t> </a:t>
            </a:r>
            <a:r>
              <a:rPr lang="ru-RU" i="1" dirty="0" err="1"/>
              <a:t>време</a:t>
            </a:r>
            <a:r>
              <a:rPr lang="ru-RU" i="1" dirty="0"/>
              <a:t> в </a:t>
            </a:r>
            <a:r>
              <a:rPr lang="ru-RU" i="1" dirty="0" err="1"/>
              <a:t>миналото</a:t>
            </a:r>
            <a:r>
              <a:rPr lang="ru-RU" dirty="0"/>
              <a:t> се </a:t>
            </a:r>
            <a:r>
              <a:rPr lang="ru-RU" dirty="0" err="1"/>
              <a:t>използва</a:t>
            </a:r>
            <a:r>
              <a:rPr lang="ru-RU" dirty="0"/>
              <a:t> за </a:t>
            </a:r>
            <a:r>
              <a:rPr lang="ru-RU" dirty="0" err="1"/>
              <a:t>означаване</a:t>
            </a:r>
            <a:r>
              <a:rPr lang="ru-RU" dirty="0"/>
              <a:t> на действие, </a:t>
            </a:r>
            <a:r>
              <a:rPr lang="ru-RU" dirty="0" err="1"/>
              <a:t>което</a:t>
            </a:r>
            <a:r>
              <a:rPr lang="ru-RU" dirty="0"/>
              <a:t> е </a:t>
            </a:r>
            <a:r>
              <a:rPr lang="ru-RU" dirty="0" err="1"/>
              <a:t>бъдещо</a:t>
            </a:r>
            <a:r>
              <a:rPr lang="ru-RU" dirty="0"/>
              <a:t> </a:t>
            </a:r>
            <a:r>
              <a:rPr lang="ru-RU" dirty="0" err="1"/>
              <a:t>спрямо</a:t>
            </a:r>
            <a:r>
              <a:rPr lang="ru-RU" dirty="0"/>
              <a:t> </a:t>
            </a:r>
            <a:r>
              <a:rPr lang="ru-RU" dirty="0" err="1"/>
              <a:t>някакъв</a:t>
            </a:r>
            <a:r>
              <a:rPr lang="ru-RU" dirty="0"/>
              <a:t> </a:t>
            </a:r>
            <a:r>
              <a:rPr lang="ru-RU" dirty="0" err="1"/>
              <a:t>минал</a:t>
            </a:r>
            <a:r>
              <a:rPr lang="ru-RU" dirty="0"/>
              <a:t> момент или действие, </a:t>
            </a:r>
            <a:r>
              <a:rPr lang="ru-RU" dirty="0" err="1"/>
              <a:t>зависещо</a:t>
            </a:r>
            <a:r>
              <a:rPr lang="ru-RU" dirty="0"/>
              <a:t> от </a:t>
            </a:r>
            <a:r>
              <a:rPr lang="ru-RU" dirty="0" err="1"/>
              <a:t>някакво</a:t>
            </a:r>
            <a:r>
              <a:rPr lang="ru-RU" dirty="0"/>
              <a:t> условие. </a:t>
            </a:r>
            <a:r>
              <a:rPr lang="ru-RU" dirty="0" err="1"/>
              <a:t>Обикновено</a:t>
            </a:r>
            <a:r>
              <a:rPr lang="ru-RU" dirty="0"/>
              <a:t> </a:t>
            </a:r>
            <a:r>
              <a:rPr lang="ru-RU" dirty="0" err="1"/>
              <a:t>действието</a:t>
            </a:r>
            <a:r>
              <a:rPr lang="ru-RU" dirty="0"/>
              <a:t>, </a:t>
            </a:r>
            <a:r>
              <a:rPr lang="ru-RU" dirty="0" err="1"/>
              <a:t>изразено</a:t>
            </a:r>
            <a:r>
              <a:rPr lang="ru-RU" dirty="0"/>
              <a:t> с </a:t>
            </a:r>
            <a:r>
              <a:rPr lang="ru-RU" i="1" dirty="0" err="1"/>
              <a:t>бъдеще</a:t>
            </a:r>
            <a:r>
              <a:rPr lang="ru-RU" i="1" dirty="0"/>
              <a:t> </a:t>
            </a:r>
            <a:r>
              <a:rPr lang="ru-RU" i="1" dirty="0" err="1"/>
              <a:t>време</a:t>
            </a:r>
            <a:r>
              <a:rPr lang="ru-RU" i="1" dirty="0"/>
              <a:t> в </a:t>
            </a:r>
            <a:r>
              <a:rPr lang="ru-RU" i="1" dirty="0" err="1"/>
              <a:t>миналото</a:t>
            </a:r>
            <a:r>
              <a:rPr lang="ru-RU" dirty="0"/>
              <a:t> </a:t>
            </a:r>
            <a:r>
              <a:rPr lang="ru-RU" dirty="0" err="1"/>
              <a:t>остава</a:t>
            </a:r>
            <a:r>
              <a:rPr lang="ru-RU" dirty="0"/>
              <a:t> </a:t>
            </a:r>
            <a:r>
              <a:rPr lang="ru-RU" dirty="0" err="1"/>
              <a:t>неосъществено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E1B6-5A3F-47A8-AC70-FC478C087931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834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10/30/2021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B06F6B9-69B2-4F79-B1C3-5CF133449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4B4D981-6FCA-4057-9B53-F8570311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733069"/>
            <a:ext cx="8933688" cy="1391862"/>
          </a:xfrm>
        </p:spPr>
        <p:txBody>
          <a:bodyPr>
            <a:normAutofit/>
          </a:bodyPr>
          <a:lstStyle/>
          <a:p>
            <a:r>
              <a:rPr lang="bg-BG" sz="4400" b="1" dirty="0"/>
              <a:t>Образци от литературни произведения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2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BFF4082-DF14-4750-9874-62A645A65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120" y="1262462"/>
            <a:ext cx="861568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ето че дойде краят на този съдбовен разговор. Сега </a:t>
            </a:r>
            <a:r>
              <a:rPr kumimoji="0" lang="bg-BG" altLang="bg-BG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долчинката</a:t>
            </a:r>
            <a:r>
              <a:rPr kumimoji="0" lang="bg-BG" altLang="bg-BG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bg-BG" altLang="bg-BG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щеше </a:t>
            </a:r>
            <a:r>
              <a:rPr kumimoji="0" lang="bg-BG" altLang="bg-BG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отново </a:t>
            </a:r>
            <a:r>
              <a:rPr kumimoji="0" lang="bg-BG" altLang="bg-BG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 потъне</a:t>
            </a:r>
            <a:r>
              <a:rPr kumimoji="0" lang="bg-BG" altLang="bg-BG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самотата си сред тъмните стари дървета, които дълго </a:t>
            </a:r>
            <a:r>
              <a:rPr kumimoji="0" lang="bg-BG" altLang="bg-BG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щяха да повтарят</a:t>
            </a:r>
            <a:r>
              <a:rPr kumimoji="0" lang="bg-BG" altLang="bg-BG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неразбираем за хората шепот чутото през този час. Печалният поток също </a:t>
            </a:r>
            <a:r>
              <a:rPr kumimoji="0" lang="bg-BG" altLang="bg-BG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щеше да прибави</a:t>
            </a:r>
            <a:r>
              <a:rPr kumimoji="0" lang="bg-BG" altLang="bg-BG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тази история към тайната, с която и без това бе обременено нещастното му сърчице и за която той от векове ромонеше все тъй безспирно и унило.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Натаниъл Хоторн, Алената буква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Денят не обещаваше да е от тежките, за вечерта имах среща с жена, с която едва ли щяхме да се виждаме още дълго, вероятно щях да се прибера преди полунощ.</a:t>
            </a:r>
          </a:p>
        </p:txBody>
      </p:sp>
    </p:spTree>
    <p:extLst>
      <p:ext uri="{BB962C8B-B14F-4D97-AF65-F5344CB8AC3E}">
        <p14:creationId xmlns:p14="http://schemas.microsoft.com/office/powerpoint/2010/main" val="203761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D87FDED-18D8-4E80-9B6F-331FAD0E4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535" y="782320"/>
            <a:ext cx="8864795" cy="4987925"/>
          </a:xfrm>
        </p:spPr>
      </p:pic>
    </p:spTree>
    <p:extLst>
      <p:ext uri="{BB962C8B-B14F-4D97-AF65-F5344CB8AC3E}">
        <p14:creationId xmlns:p14="http://schemas.microsoft.com/office/powerpoint/2010/main" val="66712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B652FF9-1C1F-4306-B5EC-EE5DAB14A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429" y="883920"/>
            <a:ext cx="8756453" cy="4926965"/>
          </a:xfrm>
        </p:spPr>
      </p:pic>
    </p:spTree>
    <p:extLst>
      <p:ext uri="{BB962C8B-B14F-4D97-AF65-F5344CB8AC3E}">
        <p14:creationId xmlns:p14="http://schemas.microsoft.com/office/powerpoint/2010/main" val="290937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90DCA-C4F5-4053-9E53-B5E4D464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Нека разгледаме следния случай …</a:t>
            </a:r>
            <a:br>
              <a:rPr lang="bg-BG" b="1" dirty="0"/>
            </a:br>
            <a:endParaRPr lang="bg-BG" dirty="0"/>
          </a:p>
        </p:txBody>
      </p:sp>
      <p:pic>
        <p:nvPicPr>
          <p:cNvPr id="11" name="Picture 10" descr="A group of people standing in front of a sunset&#10;&#10;Description automatically generated with low confidence">
            <a:extLst>
              <a:ext uri="{FF2B5EF4-FFF2-40B4-BE49-F238E27FC236}">
                <a16:creationId xmlns:a16="http://schemas.microsoft.com/office/drawing/2014/main" id="{D48E28BC-1D26-48A8-837B-8A9C464AD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1600834"/>
            <a:ext cx="9075138" cy="51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4D86175-646F-4371-871D-6D9FA0AD6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050" y="687057"/>
            <a:ext cx="9749130" cy="54838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B75D56-2080-42BF-BEF2-E75B25D9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50" y="1790674"/>
            <a:ext cx="5252720" cy="1371600"/>
          </a:xfrm>
        </p:spPr>
        <p:txBody>
          <a:bodyPr>
            <a:normAutofit/>
          </a:bodyPr>
          <a:lstStyle/>
          <a:p>
            <a:r>
              <a:rPr lang="bg-BG" sz="3600" dirty="0"/>
              <a:t>1. Бъдеще време в миналото – същност.</a:t>
            </a:r>
          </a:p>
        </p:txBody>
      </p:sp>
    </p:spTree>
    <p:extLst>
      <p:ext uri="{BB962C8B-B14F-4D97-AF65-F5344CB8AC3E}">
        <p14:creationId xmlns:p14="http://schemas.microsoft.com/office/powerpoint/2010/main" val="253407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7743-1849-49E1-BDEA-48FBF6B2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bg-BG" dirty="0"/>
              <a:t>2. Образуване.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5054EE-0BF0-45E5-B960-3F7A23AFD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878622"/>
              </p:ext>
            </p:extLst>
          </p:nvPr>
        </p:nvGraphicFramePr>
        <p:xfrm>
          <a:off x="1168400" y="2014194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282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4A06-EAB8-44A5-859E-83C5E8AF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bg-BG" b="1" dirty="0"/>
              <a:t>3. Образуване на отрицателни форми</a:t>
            </a:r>
            <a:endParaRPr lang="bg-BG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F2079E8-12F3-4120-9733-E7FF2B87B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511338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991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E696-8611-458B-8F4B-447D8408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bg-BG" b="1" dirty="0"/>
              <a:t>3. Случаи на употреба</a:t>
            </a:r>
            <a:endParaRPr lang="bg-BG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5B5AE7-37B4-44EE-8D8F-89707C77D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133231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531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3D18-A727-4AA2-A87E-34D67AE3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bg-BG" b="1" dirty="0"/>
              <a:t>3. Случаи на употреба</a:t>
            </a:r>
            <a:endParaRPr lang="bg-BG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CC86DF-F186-449E-93FC-597066BCE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758440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3232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{5EB93598-7171-4F41-AD8B-98CE3AA5FF7A}tf78438558_win32</Template>
  <TotalTime>35</TotalTime>
  <Words>588</Words>
  <Application>Microsoft Office PowerPoint</Application>
  <PresentationFormat>Widescreen</PresentationFormat>
  <Paragraphs>59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Garamond</vt:lpstr>
      <vt:lpstr>SavonVTI</vt:lpstr>
      <vt:lpstr>PowerPoint Presentation</vt:lpstr>
      <vt:lpstr>PowerPoint Presentation</vt:lpstr>
      <vt:lpstr>PowerPoint Presentation</vt:lpstr>
      <vt:lpstr>Нека разгледаме следния случай … </vt:lpstr>
      <vt:lpstr>1. Бъдеще време в миналото – същност.</vt:lpstr>
      <vt:lpstr>2. Образуване.</vt:lpstr>
      <vt:lpstr>3. Образуване на отрицателни форми</vt:lpstr>
      <vt:lpstr>3. Случаи на употреба</vt:lpstr>
      <vt:lpstr>3. Случаи на употреба</vt:lpstr>
      <vt:lpstr>Образци от литературни произведения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Заприна Глушкова</dc:creator>
  <cp:lastModifiedBy>Заприна Г. Глушкова</cp:lastModifiedBy>
  <cp:revision>5</cp:revision>
  <dcterms:created xsi:type="dcterms:W3CDTF">2021-02-05T05:05:55Z</dcterms:created>
  <dcterms:modified xsi:type="dcterms:W3CDTF">2021-10-30T19:26:44Z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