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04AC5E-818D-4543-8FCD-D4B8CE9E6E39}" v="178" dt="2021-03-22T19:13:54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Лиляна Джолева" userId="S::lilyana.dzholeva@edu.mon.bg::345298d1-1a9f-4bcf-a8b1-d0248be93077" providerId="AD" clId="Web-{4304AC5E-818D-4543-8FCD-D4B8CE9E6E39}"/>
    <pc:docChg chg="modSld">
      <pc:chgData name="Лиляна Джолева" userId="S::lilyana.dzholeva@edu.mon.bg::345298d1-1a9f-4bcf-a8b1-d0248be93077" providerId="AD" clId="Web-{4304AC5E-818D-4543-8FCD-D4B8CE9E6E39}" dt="2021-03-22T19:13:52.829" v="85" actId="20577"/>
      <pc:docMkLst>
        <pc:docMk/>
      </pc:docMkLst>
      <pc:sldChg chg="modSp">
        <pc:chgData name="Лиляна Джолева" userId="S::lilyana.dzholeva@edu.mon.bg::345298d1-1a9f-4bcf-a8b1-d0248be93077" providerId="AD" clId="Web-{4304AC5E-818D-4543-8FCD-D4B8CE9E6E39}" dt="2021-03-22T19:08:45.837" v="2" actId="20577"/>
        <pc:sldMkLst>
          <pc:docMk/>
          <pc:sldMk cId="229478637" sldId="257"/>
        </pc:sldMkLst>
        <pc:spChg chg="mod">
          <ac:chgData name="Лиляна Джолева" userId="S::lilyana.dzholeva@edu.mon.bg::345298d1-1a9f-4bcf-a8b1-d0248be93077" providerId="AD" clId="Web-{4304AC5E-818D-4543-8FCD-D4B8CE9E6E39}" dt="2021-03-22T19:08:45.837" v="2" actId="20577"/>
          <ac:spMkLst>
            <pc:docMk/>
            <pc:sldMk cId="229478637" sldId="257"/>
            <ac:spMk id="2" creationId="{00000000-0000-0000-0000-000000000000}"/>
          </ac:spMkLst>
        </pc:spChg>
      </pc:sldChg>
      <pc:sldChg chg="modSp">
        <pc:chgData name="Лиляна Джолева" userId="S::lilyana.dzholeva@edu.mon.bg::345298d1-1a9f-4bcf-a8b1-d0248be93077" providerId="AD" clId="Web-{4304AC5E-818D-4543-8FCD-D4B8CE9E6E39}" dt="2021-03-22T19:09:58.651" v="19" actId="20577"/>
        <pc:sldMkLst>
          <pc:docMk/>
          <pc:sldMk cId="843947219" sldId="258"/>
        </pc:sldMkLst>
        <pc:spChg chg="mod">
          <ac:chgData name="Лиляна Джолева" userId="S::lilyana.dzholeva@edu.mon.bg::345298d1-1a9f-4bcf-a8b1-d0248be93077" providerId="AD" clId="Web-{4304AC5E-818D-4543-8FCD-D4B8CE9E6E39}" dt="2021-03-22T19:09:14.056" v="4" actId="20577"/>
          <ac:spMkLst>
            <pc:docMk/>
            <pc:sldMk cId="843947219" sldId="258"/>
            <ac:spMk id="2" creationId="{00000000-0000-0000-0000-000000000000}"/>
          </ac:spMkLst>
        </pc:spChg>
        <pc:spChg chg="mod">
          <ac:chgData name="Лиляна Джолева" userId="S::lilyana.dzholeva@edu.mon.bg::345298d1-1a9f-4bcf-a8b1-d0248be93077" providerId="AD" clId="Web-{4304AC5E-818D-4543-8FCD-D4B8CE9E6E39}" dt="2021-03-22T19:09:58.651" v="19" actId="20577"/>
          <ac:spMkLst>
            <pc:docMk/>
            <pc:sldMk cId="843947219" sldId="258"/>
            <ac:spMk id="5" creationId="{00000000-0000-0000-0000-000000000000}"/>
          </ac:spMkLst>
        </pc:spChg>
      </pc:sldChg>
      <pc:sldChg chg="modSp">
        <pc:chgData name="Лиляна Джолева" userId="S::lilyana.dzholeva@edu.mon.bg::345298d1-1a9f-4bcf-a8b1-d0248be93077" providerId="AD" clId="Web-{4304AC5E-818D-4543-8FCD-D4B8CE9E6E39}" dt="2021-03-22T19:10:29.293" v="28" actId="20577"/>
        <pc:sldMkLst>
          <pc:docMk/>
          <pc:sldMk cId="1255639812" sldId="259"/>
        </pc:sldMkLst>
        <pc:spChg chg="mod">
          <ac:chgData name="Лиляна Джолева" userId="S::lilyana.dzholeva@edu.mon.bg::345298d1-1a9f-4bcf-a8b1-d0248be93077" providerId="AD" clId="Web-{4304AC5E-818D-4543-8FCD-D4B8CE9E6E39}" dt="2021-03-22T19:10:29.293" v="28" actId="20577"/>
          <ac:spMkLst>
            <pc:docMk/>
            <pc:sldMk cId="1255639812" sldId="259"/>
            <ac:spMk id="4" creationId="{00000000-0000-0000-0000-000000000000}"/>
          </ac:spMkLst>
        </pc:spChg>
      </pc:sldChg>
      <pc:sldChg chg="modSp">
        <pc:chgData name="Лиляна Джолева" userId="S::lilyana.dzholeva@edu.mon.bg::345298d1-1a9f-4bcf-a8b1-d0248be93077" providerId="AD" clId="Web-{4304AC5E-818D-4543-8FCD-D4B8CE9E6E39}" dt="2021-03-22T19:11:06.262" v="39" actId="20577"/>
        <pc:sldMkLst>
          <pc:docMk/>
          <pc:sldMk cId="786573901" sldId="260"/>
        </pc:sldMkLst>
        <pc:spChg chg="mod">
          <ac:chgData name="Лиляна Джолева" userId="S::lilyana.dzholeva@edu.mon.bg::345298d1-1a9f-4bcf-a8b1-d0248be93077" providerId="AD" clId="Web-{4304AC5E-818D-4543-8FCD-D4B8CE9E6E39}" dt="2021-03-22T19:11:06.262" v="39" actId="20577"/>
          <ac:spMkLst>
            <pc:docMk/>
            <pc:sldMk cId="786573901" sldId="260"/>
            <ac:spMk id="4" creationId="{00000000-0000-0000-0000-000000000000}"/>
          </ac:spMkLst>
        </pc:spChg>
      </pc:sldChg>
      <pc:sldChg chg="modSp">
        <pc:chgData name="Лиляна Джолева" userId="S::lilyana.dzholeva@edu.mon.bg::345298d1-1a9f-4bcf-a8b1-d0248be93077" providerId="AD" clId="Web-{4304AC5E-818D-4543-8FCD-D4B8CE9E6E39}" dt="2021-03-22T19:12:18.405" v="53" actId="20577"/>
        <pc:sldMkLst>
          <pc:docMk/>
          <pc:sldMk cId="168131030" sldId="261"/>
        </pc:sldMkLst>
        <pc:spChg chg="mod">
          <ac:chgData name="Лиляна Джолева" userId="S::lilyana.dzholeva@edu.mon.bg::345298d1-1a9f-4bcf-a8b1-d0248be93077" providerId="AD" clId="Web-{4304AC5E-818D-4543-8FCD-D4B8CE9E6E39}" dt="2021-03-22T19:12:18.405" v="53" actId="20577"/>
          <ac:spMkLst>
            <pc:docMk/>
            <pc:sldMk cId="168131030" sldId="261"/>
            <ac:spMk id="3" creationId="{00000000-0000-0000-0000-000000000000}"/>
          </ac:spMkLst>
        </pc:spChg>
      </pc:sldChg>
      <pc:sldChg chg="modSp">
        <pc:chgData name="Лиляна Джолева" userId="S::lilyana.dzholeva@edu.mon.bg::345298d1-1a9f-4bcf-a8b1-d0248be93077" providerId="AD" clId="Web-{4304AC5E-818D-4543-8FCD-D4B8CE9E6E39}" dt="2021-03-22T19:12:55.484" v="64" actId="20577"/>
        <pc:sldMkLst>
          <pc:docMk/>
          <pc:sldMk cId="720590459" sldId="262"/>
        </pc:sldMkLst>
        <pc:spChg chg="mod">
          <ac:chgData name="Лиляна Джолева" userId="S::lilyana.dzholeva@edu.mon.bg::345298d1-1a9f-4bcf-a8b1-d0248be93077" providerId="AD" clId="Web-{4304AC5E-818D-4543-8FCD-D4B8CE9E6E39}" dt="2021-03-22T19:12:55.484" v="64" actId="20577"/>
          <ac:spMkLst>
            <pc:docMk/>
            <pc:sldMk cId="720590459" sldId="262"/>
            <ac:spMk id="3" creationId="{00000000-0000-0000-0000-000000000000}"/>
          </ac:spMkLst>
        </pc:spChg>
      </pc:sldChg>
      <pc:sldChg chg="modSp">
        <pc:chgData name="Лиляна Джолева" userId="S::lilyana.dzholeva@edu.mon.bg::345298d1-1a9f-4bcf-a8b1-d0248be93077" providerId="AD" clId="Web-{4304AC5E-818D-4543-8FCD-D4B8CE9E6E39}" dt="2021-03-22T19:13:52.829" v="85" actId="20577"/>
        <pc:sldMkLst>
          <pc:docMk/>
          <pc:sldMk cId="1635309161" sldId="263"/>
        </pc:sldMkLst>
        <pc:spChg chg="mod">
          <ac:chgData name="Лиляна Джолева" userId="S::lilyana.dzholeva@edu.mon.bg::345298d1-1a9f-4bcf-a8b1-d0248be93077" providerId="AD" clId="Web-{4304AC5E-818D-4543-8FCD-D4B8CE9E6E39}" dt="2021-03-22T19:13:45.016" v="82" actId="20577"/>
          <ac:spMkLst>
            <pc:docMk/>
            <pc:sldMk cId="1635309161" sldId="263"/>
            <ac:spMk id="2" creationId="{00000000-0000-0000-0000-000000000000}"/>
          </ac:spMkLst>
        </pc:spChg>
        <pc:spChg chg="mod">
          <ac:chgData name="Лиляна Джолева" userId="S::lilyana.dzholeva@edu.mon.bg::345298d1-1a9f-4bcf-a8b1-d0248be93077" providerId="AD" clId="Web-{4304AC5E-818D-4543-8FCD-D4B8CE9E6E39}" dt="2021-03-22T19:13:52.829" v="85" actId="20577"/>
          <ac:spMkLst>
            <pc:docMk/>
            <pc:sldMk cId="1635309161" sldId="263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3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9165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70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722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399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511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77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096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7937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4659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380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F625864-C027-4B36-A03C-F0F0C07BD220}" type="datetimeFigureOut">
              <a:rPr lang="bg-BG" smtClean="0"/>
              <a:t>30.10.2021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E64F2C5-5909-4CB8-9905-22CD20664E54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27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3600" dirty="0">
                <a:latin typeface="Gabriola" panose="04040605051002020D02" pitchFamily="82" charset="0"/>
              </a:rPr>
              <a:t>Началото на трепетната  любовна завръзка между  Ирина и Борис в романа „Тютюн“ на Димитър Димов</a:t>
            </a:r>
          </a:p>
        </p:txBody>
      </p:sp>
    </p:spTree>
    <p:extLst>
      <p:ext uri="{BB962C8B-B14F-4D97-AF65-F5344CB8AC3E}">
        <p14:creationId xmlns:p14="http://schemas.microsoft.com/office/powerpoint/2010/main" val="31070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bg-BG" dirty="0"/>
              <a:t>Въведение в темата: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36" y="2528827"/>
            <a:ext cx="3908363" cy="24194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814" y="2923199"/>
            <a:ext cx="1916686" cy="2854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321" y="3054433"/>
            <a:ext cx="3473450" cy="259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462507"/>
            <a:ext cx="8973703" cy="1687924"/>
          </a:xfrm>
        </p:spPr>
        <p:txBody>
          <a:bodyPr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bg-BG" dirty="0"/>
              <a:t>Характеристика на Борис и Ирина.</a:t>
            </a:r>
            <a:br>
              <a:rPr lang="bg-BG" dirty="0"/>
            </a:br>
            <a:r>
              <a:rPr lang="bg-BG" dirty="0"/>
              <a:t>Образът на Ирина: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3" y="346525"/>
            <a:ext cx="2986087" cy="2049491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11200" y="2511998"/>
            <a:ext cx="10954903" cy="393699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"Ирина —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дъщерята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Чакъра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старши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стражар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от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околийското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управление, известен на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целия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град,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също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вземаше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участие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във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веселието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Дори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тя си позволи свободата да пофлиртува с един приятен и разглезен младеж, който беше дошел в бащиното си лозе ей така, от ексцентричност, само за да погледа гроздобера, но не и да работи и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през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всичкото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време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въртеше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около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показалеца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си кордона на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кучето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от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вълча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порода, с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което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ходеше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навсякъде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."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Оскърбена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малко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потисната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от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собственото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си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държане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— не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трябваше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да се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смее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остротите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му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толкова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високо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—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тя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реши да си отиде в къщи. Взе една кошница с десертно грозде и незабелязано от никого се отдалечи от лозето, без да се обади дори на братовчеда си Динко — едно селско момче с шаячни дрехи и цървули, на което Чакъра даваше малко скъпернически безплатна храна и квартира, за да учи в гимназията. Срещу това роднинско благодеяние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Чакъра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го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използваше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през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лятото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полската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работа в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лозето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тютюневата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си нива."</a:t>
            </a:r>
            <a:endParaRPr lang="ru-RU" i="1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"....,но Ирина се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срамуваше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от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родството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,си с него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поради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цървулите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шарената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торбичка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,с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които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идваше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гимназията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."</a:t>
            </a:r>
            <a:endParaRPr lang="ru-RU" i="1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Ръката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беше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силна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мургава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загоряла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от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слънцето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, но с нежна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китка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, с чисти и равно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подрязани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нокти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."</a:t>
            </a:r>
            <a:endParaRPr lang="ru-RU" i="1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"— Аз не се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срамувам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от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баща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си —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каза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тя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твърдо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."</a:t>
            </a:r>
            <a:endParaRPr lang="ru-RU" i="1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g-BG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4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3" y="1747836"/>
            <a:ext cx="3665537" cy="27456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441414"/>
            <a:ext cx="7043303" cy="57307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/>
              <a:t>"</a:t>
            </a:r>
            <a:r>
              <a:rPr lang="ru-RU" i="1" dirty="0" err="1"/>
              <a:t>Тя</a:t>
            </a:r>
            <a:r>
              <a:rPr lang="ru-RU" i="1" dirty="0"/>
              <a:t> се </a:t>
            </a:r>
            <a:r>
              <a:rPr lang="ru-RU" i="1" dirty="0" err="1"/>
              <a:t>обърна</a:t>
            </a:r>
            <a:r>
              <a:rPr lang="ru-RU" i="1" dirty="0"/>
              <a:t> и </a:t>
            </a:r>
            <a:r>
              <a:rPr lang="ru-RU" i="1" dirty="0" err="1"/>
              <a:t>хвърли</a:t>
            </a:r>
            <a:r>
              <a:rPr lang="ru-RU" i="1" dirty="0"/>
              <a:t> </a:t>
            </a:r>
            <a:r>
              <a:rPr lang="ru-RU" i="1" dirty="0" err="1"/>
              <a:t>поглед</a:t>
            </a:r>
            <a:r>
              <a:rPr lang="ru-RU" i="1" dirty="0"/>
              <a:t> </a:t>
            </a:r>
            <a:r>
              <a:rPr lang="ru-RU" i="1" dirty="0" err="1"/>
              <a:t>към</a:t>
            </a:r>
            <a:r>
              <a:rPr lang="ru-RU" i="1" dirty="0"/>
              <a:t> </a:t>
            </a:r>
            <a:r>
              <a:rPr lang="ru-RU" i="1" dirty="0" err="1"/>
              <a:t>тях</a:t>
            </a:r>
            <a:r>
              <a:rPr lang="ru-RU" i="1" dirty="0"/>
              <a:t>. </a:t>
            </a:r>
            <a:r>
              <a:rPr lang="ru-RU" i="1" dirty="0" err="1"/>
              <a:t>Мисълта</a:t>
            </a:r>
            <a:r>
              <a:rPr lang="ru-RU" i="1" dirty="0"/>
              <a:t>, че и </a:t>
            </a:r>
            <a:r>
              <a:rPr lang="ru-RU" i="1" dirty="0" err="1"/>
              <a:t>този</a:t>
            </a:r>
            <a:r>
              <a:rPr lang="ru-RU" i="1" dirty="0"/>
              <a:t> </a:t>
            </a:r>
            <a:r>
              <a:rPr lang="ru-RU" i="1" dirty="0" err="1"/>
              <a:t>гроздобер</a:t>
            </a:r>
            <a:r>
              <a:rPr lang="ru-RU" i="1" dirty="0"/>
              <a:t>, и </a:t>
            </a:r>
            <a:r>
              <a:rPr lang="ru-RU" i="1" dirty="0" err="1"/>
              <a:t>това</a:t>
            </a:r>
            <a:r>
              <a:rPr lang="ru-RU" i="1" dirty="0"/>
              <a:t> </a:t>
            </a:r>
            <a:r>
              <a:rPr lang="ru-RU" i="1" dirty="0" err="1"/>
              <a:t>лято</a:t>
            </a:r>
            <a:r>
              <a:rPr lang="ru-RU" i="1" dirty="0"/>
              <a:t>, и </a:t>
            </a:r>
            <a:r>
              <a:rPr lang="ru-RU" i="1" dirty="0" err="1"/>
              <a:t>тази</a:t>
            </a:r>
            <a:r>
              <a:rPr lang="ru-RU" i="1" dirty="0"/>
              <a:t> година бяха отминали, без да се случи нещо особено, я накара да почувствува тъга. Тя не можеше да се отпусне да стане близка с момичетата на съседите, нито да вземе участие в закачките им с ергените от махалата. Те бяха прости, грубовати, дори малко небрежни към външността си девойки, които не съзнаваха това, защото им липсваше наклонност към книгите и жажда за друг живот. Бащите им бяха дребни занаятчии, разсилни в общината или майстори в складовете, които допълваха доходите си от някоя </a:t>
            </a:r>
            <a:r>
              <a:rPr lang="ru-RU" i="1" dirty="0" err="1"/>
              <a:t>тютюнева</a:t>
            </a:r>
            <a:r>
              <a:rPr lang="ru-RU" i="1" dirty="0"/>
              <a:t> нива край града, от </a:t>
            </a:r>
            <a:r>
              <a:rPr lang="ru-RU" i="1" dirty="0" err="1"/>
              <a:t>лозето</a:t>
            </a:r>
            <a:r>
              <a:rPr lang="ru-RU" i="1" dirty="0"/>
              <a:t> или от </a:t>
            </a:r>
            <a:r>
              <a:rPr lang="ru-RU" i="1" dirty="0" err="1"/>
              <a:t>варене</a:t>
            </a:r>
            <a:r>
              <a:rPr lang="ru-RU" i="1" dirty="0"/>
              <a:t> на </a:t>
            </a:r>
            <a:r>
              <a:rPr lang="ru-RU" i="1" dirty="0" err="1"/>
              <a:t>ракия</a:t>
            </a:r>
            <a:r>
              <a:rPr lang="ru-RU" i="1" dirty="0"/>
              <a:t>. 4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/>
              <a:t>"</a:t>
            </a:r>
            <a:r>
              <a:rPr lang="ru-RU" i="1" dirty="0" err="1"/>
              <a:t>Очите</a:t>
            </a:r>
            <a:r>
              <a:rPr lang="ru-RU" i="1" dirty="0"/>
              <a:t> </a:t>
            </a:r>
            <a:r>
              <a:rPr lang="ru-RU" i="1" dirty="0" err="1"/>
              <a:t>му</a:t>
            </a:r>
            <a:r>
              <a:rPr lang="ru-RU" i="1" dirty="0"/>
              <a:t> се </a:t>
            </a:r>
            <a:r>
              <a:rPr lang="ru-RU" i="1" dirty="0" err="1"/>
              <a:t>спряха</a:t>
            </a:r>
            <a:r>
              <a:rPr lang="ru-RU" i="1" dirty="0"/>
              <a:t> </a:t>
            </a:r>
            <a:r>
              <a:rPr lang="ru-RU" i="1" dirty="0" err="1"/>
              <a:t>последователно</a:t>
            </a:r>
            <a:r>
              <a:rPr lang="ru-RU" i="1" dirty="0"/>
              <a:t> </a:t>
            </a:r>
            <a:r>
              <a:rPr lang="ru-RU" i="1" dirty="0" err="1"/>
              <a:t>върху</a:t>
            </a:r>
            <a:r>
              <a:rPr lang="ru-RU" i="1" dirty="0"/>
              <a:t> </a:t>
            </a:r>
            <a:r>
              <a:rPr lang="ru-RU" i="1" dirty="0" err="1"/>
              <a:t>вехтата</a:t>
            </a:r>
            <a:r>
              <a:rPr lang="ru-RU" i="1" dirty="0"/>
              <a:t> блуза, </a:t>
            </a:r>
            <a:r>
              <a:rPr lang="ru-RU" i="1" dirty="0" err="1"/>
              <a:t>избелялата</a:t>
            </a:r>
            <a:r>
              <a:rPr lang="ru-RU" i="1" dirty="0"/>
              <a:t> пола и платнените обувки, които бе сложила на бос крак. Тя имаше хармонично тяло и красиво лице, наситено с удивителна жизненост. Изобилната кръв придаваше на кожата й, леко обгорена от слънцето, бакърен оттенък. Тя бе свила доста претенциозно гъстата си черна коса на руло, а орловият нос придаваше на красотата й нотка на осъзната и малко високомерна сериозност. Всичко това му се стори забавно. Той продължаваше да я обижда с учудването в погледа си. У него имаше нещо несъзнателно арогантно. Ала вместо да се </a:t>
            </a:r>
            <a:r>
              <a:rPr lang="ru-RU" i="1" dirty="0" err="1"/>
              <a:t>разсърди</a:t>
            </a:r>
            <a:r>
              <a:rPr lang="ru-RU" i="1" dirty="0"/>
              <a:t>, </a:t>
            </a:r>
            <a:r>
              <a:rPr lang="ru-RU" i="1" dirty="0" err="1"/>
              <a:t>тя</a:t>
            </a:r>
            <a:r>
              <a:rPr lang="ru-RU" i="1" dirty="0"/>
              <a:t> </a:t>
            </a:r>
            <a:r>
              <a:rPr lang="ru-RU" i="1" dirty="0" err="1"/>
              <a:t>извърна</a:t>
            </a:r>
            <a:r>
              <a:rPr lang="ru-RU" i="1" dirty="0"/>
              <a:t> </a:t>
            </a:r>
            <a:r>
              <a:rPr lang="ru-RU" i="1" dirty="0" err="1"/>
              <a:t>към</a:t>
            </a:r>
            <a:r>
              <a:rPr lang="ru-RU" i="1" dirty="0"/>
              <a:t> него </a:t>
            </a:r>
            <a:r>
              <a:rPr lang="ru-RU" i="1" dirty="0" err="1"/>
              <a:t>лакета</a:t>
            </a:r>
            <a:r>
              <a:rPr lang="ru-RU" i="1" dirty="0"/>
              <a:t> си, </a:t>
            </a:r>
            <a:r>
              <a:rPr lang="ru-RU" i="1" dirty="0" err="1"/>
              <a:t>върху</a:t>
            </a:r>
            <a:r>
              <a:rPr lang="ru-RU" i="1" dirty="0"/>
              <a:t> </a:t>
            </a:r>
            <a:r>
              <a:rPr lang="ru-RU" i="1" dirty="0" err="1"/>
              <a:t>който</a:t>
            </a:r>
            <a:r>
              <a:rPr lang="ru-RU" i="1" dirty="0"/>
              <a:t> </a:t>
            </a:r>
            <a:r>
              <a:rPr lang="ru-RU" i="1" dirty="0" err="1"/>
              <a:t>висеше</a:t>
            </a:r>
            <a:r>
              <a:rPr lang="ru-RU" i="1" dirty="0"/>
              <a:t> </a:t>
            </a:r>
            <a:r>
              <a:rPr lang="ru-RU" i="1" dirty="0" err="1"/>
              <a:t>кошницата</a:t>
            </a:r>
            <a:r>
              <a:rPr lang="ru-RU" i="1" dirty="0"/>
              <a:t>,…"</a:t>
            </a:r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125563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152400"/>
            <a:ext cx="10065903" cy="920750"/>
          </a:xfrm>
        </p:spPr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g-BG" dirty="0"/>
              <a:t>Образът на Борис: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63" y="1790700"/>
            <a:ext cx="2928937" cy="22092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1700" y="1168400"/>
            <a:ext cx="8262503" cy="529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/>
              <a:t>"Той </a:t>
            </a:r>
            <a:r>
              <a:rPr lang="ru-RU" i="1" dirty="0" err="1"/>
              <a:t>беше</a:t>
            </a:r>
            <a:r>
              <a:rPr lang="ru-RU" i="1" dirty="0"/>
              <a:t> </a:t>
            </a:r>
            <a:r>
              <a:rPr lang="ru-RU" i="1" dirty="0" err="1"/>
              <a:t>по-скоро</a:t>
            </a:r>
            <a:r>
              <a:rPr lang="ru-RU" i="1" dirty="0"/>
              <a:t> </a:t>
            </a:r>
            <a:r>
              <a:rPr lang="ru-RU" i="1" dirty="0" err="1"/>
              <a:t>дребен</a:t>
            </a:r>
            <a:r>
              <a:rPr lang="ru-RU" i="1" dirty="0"/>
              <a:t> и слаб — </a:t>
            </a:r>
            <a:r>
              <a:rPr lang="ru-RU" i="1" dirty="0" err="1"/>
              <a:t>белег</a:t>
            </a:r>
            <a:r>
              <a:rPr lang="ru-RU" i="1" dirty="0"/>
              <a:t> на </a:t>
            </a:r>
            <a:r>
              <a:rPr lang="ru-RU" i="1" dirty="0" err="1"/>
              <a:t>оскъдицата</a:t>
            </a:r>
            <a:r>
              <a:rPr lang="ru-RU" i="1" dirty="0"/>
              <a:t> и </a:t>
            </a:r>
            <a:r>
              <a:rPr lang="ru-RU" i="1" dirty="0" err="1"/>
              <a:t>недояждането</a:t>
            </a:r>
            <a:r>
              <a:rPr lang="ru-RU" i="1" dirty="0"/>
              <a:t>, сред </a:t>
            </a:r>
            <a:r>
              <a:rPr lang="ru-RU" i="1" dirty="0" err="1"/>
              <a:t>които</a:t>
            </a:r>
            <a:r>
              <a:rPr lang="ru-RU" i="1" dirty="0"/>
              <a:t> </a:t>
            </a:r>
            <a:r>
              <a:rPr lang="ru-RU" i="1" dirty="0" err="1"/>
              <a:t>живееше</a:t>
            </a:r>
            <a:r>
              <a:rPr lang="ru-RU" i="1" dirty="0"/>
              <a:t> </a:t>
            </a:r>
            <a:r>
              <a:rPr lang="ru-RU" i="1" dirty="0" err="1"/>
              <a:t>учителското</a:t>
            </a:r>
            <a:r>
              <a:rPr lang="ru-RU" i="1" dirty="0"/>
              <a:t> семейство на Редингота. Имаше бледно лице и тъмни, дълбоко поставени очи, които гледаха остро. Обикновено, след като го отминаваше, Ирина продължаваше да мисли за него. Струваше й се, че това студено и правилно лице би харесало на жените, за които четеше в романите. Но на нея не се харесваше особено. В часовете на вечерния здрач, когато почиваше от четене или от работа през деня, тя си бе изработила идеалния тип за красив мъж. Човекът, в който щеше да се влюби, трябваше да бъде висок и сух, но здрав, с дълги крака, с тънки и красиви ръце и с ъглесто лице, по което личат следи от дълбоки страсти. Синът на Редингота не беше такъв, но все пак в него имаше нещо, което я смущаваше. Той не </a:t>
            </a:r>
            <a:r>
              <a:rPr lang="ru-RU" i="1" dirty="0" err="1"/>
              <a:t>приличаше</a:t>
            </a:r>
            <a:r>
              <a:rPr lang="ru-RU" i="1" dirty="0"/>
              <a:t> на никой друг </a:t>
            </a:r>
            <a:r>
              <a:rPr lang="ru-RU" i="1" dirty="0" err="1"/>
              <a:t>младеж</a:t>
            </a:r>
            <a:r>
              <a:rPr lang="ru-RU" i="1" dirty="0"/>
              <a:t> в града."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/>
              <a:t>"Той я </a:t>
            </a:r>
            <a:r>
              <a:rPr lang="ru-RU" i="1" dirty="0" err="1"/>
              <a:t>погледна</a:t>
            </a:r>
            <a:r>
              <a:rPr lang="ru-RU" i="1" dirty="0"/>
              <a:t> равнодушно, но после </a:t>
            </a:r>
            <a:r>
              <a:rPr lang="ru-RU" i="1" dirty="0" err="1"/>
              <a:t>изведнъж</a:t>
            </a:r>
            <a:r>
              <a:rPr lang="ru-RU" i="1" dirty="0"/>
              <a:t> </a:t>
            </a:r>
            <a:r>
              <a:rPr lang="ru-RU" i="1" dirty="0" err="1"/>
              <a:t>очите</a:t>
            </a:r>
            <a:r>
              <a:rPr lang="ru-RU" i="1" dirty="0"/>
              <a:t> </a:t>
            </a:r>
            <a:r>
              <a:rPr lang="ru-RU" i="1" dirty="0" err="1"/>
              <a:t>му</a:t>
            </a:r>
            <a:r>
              <a:rPr lang="ru-RU" i="1" dirty="0"/>
              <a:t> </a:t>
            </a:r>
            <a:r>
              <a:rPr lang="ru-RU" i="1" dirty="0" err="1"/>
              <a:t>трепнаха</a:t>
            </a:r>
            <a:r>
              <a:rPr lang="ru-RU" i="1" dirty="0"/>
              <a:t>. Най-после той я видя… Най-после той </a:t>
            </a:r>
            <a:r>
              <a:rPr lang="ru-RU" i="1" dirty="0" err="1"/>
              <a:t>забеляза</a:t>
            </a:r>
            <a:r>
              <a:rPr lang="ru-RU" i="1" dirty="0"/>
              <a:t>, че </a:t>
            </a:r>
            <a:r>
              <a:rPr lang="ru-RU" i="1" dirty="0" err="1"/>
              <a:t>тя</a:t>
            </a:r>
            <a:r>
              <a:rPr lang="ru-RU" i="1" dirty="0"/>
              <a:t> </a:t>
            </a:r>
            <a:r>
              <a:rPr lang="ru-RU" i="1" dirty="0" err="1"/>
              <a:t>беше</a:t>
            </a:r>
            <a:r>
              <a:rPr lang="ru-RU" i="1" dirty="0"/>
              <a:t> </a:t>
            </a:r>
            <a:r>
              <a:rPr lang="ru-RU" i="1" dirty="0" err="1"/>
              <a:t>хубава</a:t>
            </a:r>
            <a:r>
              <a:rPr lang="ru-RU" i="1" dirty="0"/>
              <a:t> и от </a:t>
            </a:r>
            <a:r>
              <a:rPr lang="ru-RU" i="1" dirty="0" err="1"/>
              <a:t>малко</a:t>
            </a:r>
            <a:r>
              <a:rPr lang="ru-RU" i="1" dirty="0"/>
              <a:t> </a:t>
            </a:r>
            <a:r>
              <a:rPr lang="ru-RU" i="1" dirty="0" err="1"/>
              <a:t>по-друго</a:t>
            </a:r>
            <a:r>
              <a:rPr lang="ru-RU" i="1" dirty="0"/>
              <a:t> тесто."</a:t>
            </a:r>
            <a:endParaRPr lang="ru-RU" i="1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/>
              <a:t> "</a:t>
            </a:r>
            <a:r>
              <a:rPr lang="ru-RU" i="1" dirty="0" err="1"/>
              <a:t>Защото</a:t>
            </a:r>
            <a:r>
              <a:rPr lang="ru-RU" i="1" dirty="0"/>
              <a:t> той е много известна </a:t>
            </a:r>
            <a:r>
              <a:rPr lang="ru-RU" i="1" dirty="0" err="1"/>
              <a:t>личност</a:t>
            </a:r>
            <a:r>
              <a:rPr lang="ru-RU" i="1" dirty="0"/>
              <a:t> и </a:t>
            </a:r>
            <a:r>
              <a:rPr lang="ru-RU" i="1" dirty="0" err="1"/>
              <a:t>хората</a:t>
            </a:r>
            <a:r>
              <a:rPr lang="ru-RU" i="1" dirty="0"/>
              <a:t> </a:t>
            </a:r>
            <a:r>
              <a:rPr lang="ru-RU" i="1" dirty="0" err="1"/>
              <a:t>казват</a:t>
            </a:r>
            <a:r>
              <a:rPr lang="ru-RU" i="1" dirty="0"/>
              <a:t>, че </a:t>
            </a:r>
            <a:r>
              <a:rPr lang="ru-RU" i="1" dirty="0" err="1"/>
              <a:t>приличам</a:t>
            </a:r>
            <a:r>
              <a:rPr lang="ru-RU" i="1" dirty="0"/>
              <a:t> на него."</a:t>
            </a:r>
            <a:endParaRPr lang="ru-RU" i="1" dirty="0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/>
              <a:t> "Но </a:t>
            </a:r>
            <a:r>
              <a:rPr lang="ru-RU" i="1" dirty="0" err="1"/>
              <a:t>това</a:t>
            </a:r>
            <a:r>
              <a:rPr lang="ru-RU" i="1" dirty="0"/>
              <a:t> не го </a:t>
            </a:r>
            <a:r>
              <a:rPr lang="ru-RU" i="1" dirty="0" err="1"/>
              <a:t>развълнува</a:t>
            </a:r>
            <a:r>
              <a:rPr lang="ru-RU" i="1" dirty="0"/>
              <a:t> никак. </a:t>
            </a:r>
            <a:r>
              <a:rPr lang="ru-RU" i="1" dirty="0" err="1"/>
              <a:t>Дългите</a:t>
            </a:r>
            <a:r>
              <a:rPr lang="ru-RU" i="1" dirty="0"/>
              <a:t> </a:t>
            </a:r>
            <a:r>
              <a:rPr lang="ru-RU" i="1" dirty="0" err="1"/>
              <a:t>години</a:t>
            </a:r>
            <a:r>
              <a:rPr lang="ru-RU" i="1" dirty="0"/>
              <a:t> на </a:t>
            </a:r>
            <a:r>
              <a:rPr lang="ru-RU" i="1" dirty="0" err="1"/>
              <a:t>печално</a:t>
            </a:r>
            <a:r>
              <a:rPr lang="ru-RU" i="1" dirty="0"/>
              <a:t> </a:t>
            </a:r>
            <a:r>
              <a:rPr lang="ru-RU" i="1" dirty="0" err="1"/>
              <a:t>детинство</a:t>
            </a:r>
            <a:r>
              <a:rPr lang="ru-RU" i="1" dirty="0"/>
              <a:t> и на </a:t>
            </a:r>
            <a:r>
              <a:rPr lang="ru-RU" i="1" dirty="0" err="1"/>
              <a:t>хроничната</a:t>
            </a:r>
            <a:r>
              <a:rPr lang="ru-RU" i="1" dirty="0"/>
              <a:t> </a:t>
            </a:r>
            <a:r>
              <a:rPr lang="ru-RU" i="1" dirty="0" err="1"/>
              <a:t>учителска</a:t>
            </a:r>
            <a:r>
              <a:rPr lang="ru-RU" i="1" dirty="0"/>
              <a:t> </a:t>
            </a:r>
            <a:r>
              <a:rPr lang="ru-RU" i="1" dirty="0" err="1"/>
              <a:t>бедност</a:t>
            </a:r>
            <a:r>
              <a:rPr lang="ru-RU" i="1" dirty="0"/>
              <a:t> на баща му бяха наслоили в душата му </a:t>
            </a:r>
            <a:r>
              <a:rPr lang="ru-RU" i="1" dirty="0" err="1"/>
              <a:t>студ</a:t>
            </a:r>
            <a:r>
              <a:rPr lang="ru-RU" i="1" dirty="0"/>
              <a:t> и </a:t>
            </a:r>
            <a:r>
              <a:rPr lang="ru-RU" i="1" dirty="0" err="1"/>
              <a:t>горчивина</a:t>
            </a:r>
            <a:r>
              <a:rPr lang="ru-RU" i="1" dirty="0"/>
              <a:t> </a:t>
            </a:r>
            <a:r>
              <a:rPr lang="ru-RU" i="1" dirty="0" err="1"/>
              <a:t>към</a:t>
            </a:r>
            <a:r>
              <a:rPr lang="ru-RU" i="1" dirty="0"/>
              <a:t> света, </a:t>
            </a:r>
            <a:r>
              <a:rPr lang="ru-RU" i="1" dirty="0" err="1"/>
              <a:t>които</a:t>
            </a:r>
            <a:r>
              <a:rPr lang="ru-RU" i="1" dirty="0"/>
              <a:t> </a:t>
            </a:r>
            <a:r>
              <a:rPr lang="ru-RU" i="1" dirty="0" err="1"/>
              <a:t>винаги</a:t>
            </a:r>
            <a:r>
              <a:rPr lang="ru-RU" i="1" dirty="0"/>
              <a:t> </a:t>
            </a:r>
            <a:r>
              <a:rPr lang="ru-RU" i="1" dirty="0" err="1"/>
              <a:t>му</a:t>
            </a:r>
            <a:r>
              <a:rPr lang="ru-RU" i="1" dirty="0"/>
              <a:t> </a:t>
            </a:r>
            <a:r>
              <a:rPr lang="ru-RU" i="1" dirty="0" err="1"/>
              <a:t>пречеха</a:t>
            </a:r>
            <a:r>
              <a:rPr lang="ru-RU" i="1" dirty="0"/>
              <a:t> да се </a:t>
            </a:r>
            <a:r>
              <a:rPr lang="ru-RU" i="1" dirty="0" err="1"/>
              <a:t>вълнува</a:t>
            </a:r>
            <a:r>
              <a:rPr lang="ru-RU" i="1" dirty="0"/>
              <a:t> </a:t>
            </a:r>
            <a:r>
              <a:rPr lang="ru-RU" i="1" dirty="0" err="1"/>
              <a:t>достатъчно</a:t>
            </a:r>
            <a:r>
              <a:rPr lang="ru-RU" i="1" dirty="0"/>
              <a:t>."</a:t>
            </a:r>
            <a:endParaRPr lang="ru-RU" i="1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8657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9700"/>
            <a:ext cx="10167503" cy="760824"/>
          </a:xfrm>
        </p:spPr>
        <p:txBody>
          <a:bodyPr/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g-BG" dirty="0"/>
              <a:t>Общите черти на Ирина и Борис: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30" y="1498600"/>
            <a:ext cx="484627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i="1" dirty="0">
                <a:solidFill>
                  <a:srgbClr val="FF0000"/>
                </a:solidFill>
              </a:rPr>
              <a:t>Срамът от семейството;</a:t>
            </a:r>
          </a:p>
          <a:p>
            <a:r>
              <a:rPr lang="bg-BG" i="1" dirty="0">
                <a:solidFill>
                  <a:srgbClr val="FF0000"/>
                </a:solidFill>
              </a:rPr>
              <a:t>Ограниченията на света, в който живеят;</a:t>
            </a:r>
            <a:endParaRPr lang="bg-BG" i="1" dirty="0">
              <a:solidFill>
                <a:srgbClr val="FF0000"/>
              </a:solidFill>
              <a:cs typeface="Calibri"/>
            </a:endParaRPr>
          </a:p>
          <a:p>
            <a:r>
              <a:rPr lang="bg-BG" i="1" dirty="0">
                <a:solidFill>
                  <a:srgbClr val="FF0000"/>
                </a:solidFill>
              </a:rPr>
              <a:t>Желанието за прекъсване на връзката с родното място;</a:t>
            </a:r>
          </a:p>
          <a:p>
            <a:r>
              <a:rPr lang="bg-BG" i="1" dirty="0">
                <a:solidFill>
                  <a:srgbClr val="FF0000"/>
                </a:solidFill>
              </a:rPr>
              <a:t>Амбицията за постигане на желаното;</a:t>
            </a:r>
            <a:endParaRPr lang="bg-BG" i="1" dirty="0">
              <a:solidFill>
                <a:srgbClr val="FF0000"/>
              </a:solidFill>
              <a:cs typeface="Calibri"/>
            </a:endParaRPr>
          </a:p>
          <a:p>
            <a:r>
              <a:rPr lang="bg-BG" i="1" dirty="0">
                <a:solidFill>
                  <a:srgbClr val="FF0000"/>
                </a:solidFill>
              </a:rPr>
              <a:t>Изборът на пътя, по който поемат, и тежката и разрушителна любов.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37" y="1968709"/>
            <a:ext cx="4640263" cy="332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30" y="157707"/>
            <a:ext cx="11216473" cy="1687924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g-BG" dirty="0"/>
              <a:t>Символите на погубващата любов още по време на първата им среща: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1981201"/>
            <a:ext cx="5125670" cy="25781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i="1" dirty="0">
                <a:solidFill>
                  <a:srgbClr val="FF0000"/>
                </a:solidFill>
              </a:rPr>
              <a:t>Есента</a:t>
            </a:r>
            <a:r>
              <a:rPr lang="en-US" i="1" dirty="0">
                <a:solidFill>
                  <a:srgbClr val="FF0000"/>
                </a:solidFill>
              </a:rPr>
              <a:t>;</a:t>
            </a:r>
            <a:endParaRPr lang="bg-BG" i="1" dirty="0">
              <a:solidFill>
                <a:srgbClr val="FF0000"/>
              </a:solidFill>
            </a:endParaRPr>
          </a:p>
          <a:p>
            <a:r>
              <a:rPr lang="bg-BG" i="1" dirty="0">
                <a:solidFill>
                  <a:srgbClr val="FF0000"/>
                </a:solidFill>
              </a:rPr>
              <a:t>Гроздоберът</a:t>
            </a:r>
            <a:r>
              <a:rPr lang="en-US" i="1" dirty="0">
                <a:solidFill>
                  <a:srgbClr val="FF0000"/>
                </a:solidFill>
              </a:rPr>
              <a:t>;</a:t>
            </a:r>
            <a:endParaRPr lang="bg-BG" i="1" dirty="0">
              <a:solidFill>
                <a:srgbClr val="FF0000"/>
              </a:solidFill>
            </a:endParaRPr>
          </a:p>
          <a:p>
            <a:r>
              <a:rPr lang="bg-BG" i="1" dirty="0">
                <a:solidFill>
                  <a:srgbClr val="FF0000"/>
                </a:solidFill>
              </a:rPr>
              <a:t>Очите на Борис</a:t>
            </a:r>
            <a:r>
              <a:rPr lang="en-US" i="1" dirty="0">
                <a:solidFill>
                  <a:srgbClr val="FF0000"/>
                </a:solidFill>
              </a:rPr>
              <a:t>;</a:t>
            </a:r>
            <a:endParaRPr lang="bg-BG" i="1" dirty="0">
              <a:solidFill>
                <a:srgbClr val="FF0000"/>
              </a:solidFill>
            </a:endParaRPr>
          </a:p>
          <a:p>
            <a:r>
              <a:rPr lang="bg-BG" i="1" dirty="0">
                <a:solidFill>
                  <a:srgbClr val="FF0000"/>
                </a:solidFill>
              </a:rPr>
              <a:t>Речевата характеристика</a:t>
            </a:r>
            <a:r>
              <a:rPr lang="en-US" i="1" dirty="0">
                <a:solidFill>
                  <a:srgbClr val="FF0000"/>
                </a:solidFill>
              </a:rPr>
              <a:t>;</a:t>
            </a:r>
            <a:endParaRPr lang="bg-BG" i="1" dirty="0">
              <a:solidFill>
                <a:srgbClr val="FF0000"/>
              </a:solidFill>
            </a:endParaRPr>
          </a:p>
          <a:p>
            <a:r>
              <a:rPr lang="bg-BG" i="1" dirty="0">
                <a:solidFill>
                  <a:srgbClr val="FF0000"/>
                </a:solidFill>
              </a:rPr>
              <a:t>Римският път.</a:t>
            </a:r>
            <a:endParaRPr lang="en-US" i="1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944" y="1845631"/>
            <a:ext cx="2662317" cy="1771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127" y="1739901"/>
            <a:ext cx="3168818" cy="1843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671" y="4202208"/>
            <a:ext cx="3223633" cy="21374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99" y="4308474"/>
            <a:ext cx="2904758" cy="217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90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30" y="221207"/>
            <a:ext cx="10904103" cy="1112293"/>
          </a:xfrm>
        </p:spPr>
        <p:txBody>
          <a:bodyPr>
            <a:normAutofit fontScale="90000"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ru-RU" dirty="0"/>
              <a:t>	</a:t>
            </a:r>
            <a:r>
              <a:rPr lang="ru-RU" dirty="0" err="1"/>
              <a:t>Любовните</a:t>
            </a:r>
            <a:r>
              <a:rPr lang="ru-RU" dirty="0"/>
              <a:t> </a:t>
            </a:r>
            <a:r>
              <a:rPr lang="ru-RU" dirty="0" err="1"/>
              <a:t>трепети</a:t>
            </a:r>
            <a:r>
              <a:rPr lang="ru-RU" dirty="0"/>
              <a:t> между Борис и Ирина в края на </a:t>
            </a:r>
            <a:r>
              <a:rPr lang="ru-RU" dirty="0" err="1"/>
              <a:t>първата</a:t>
            </a:r>
            <a:r>
              <a:rPr lang="ru-RU" dirty="0"/>
              <a:t> </a:t>
            </a:r>
            <a:r>
              <a:rPr lang="ru-RU" dirty="0" err="1"/>
              <a:t>среща</a:t>
            </a:r>
            <a:r>
              <a:rPr lang="ru-RU" dirty="0"/>
              <a:t>: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271" y="2336800"/>
            <a:ext cx="5485330" cy="29376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730" y="1903003"/>
            <a:ext cx="4490670" cy="43453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1800" i="1" dirty="0">
                <a:solidFill>
                  <a:srgbClr val="FF0000"/>
                </a:solidFill>
              </a:rPr>
              <a:t>Целувката на Борис</a:t>
            </a:r>
            <a:r>
              <a:rPr lang="en-US" sz="1800" i="1" dirty="0">
                <a:solidFill>
                  <a:srgbClr val="FF0000"/>
                </a:solidFill>
              </a:rPr>
              <a:t>;</a:t>
            </a:r>
            <a:endParaRPr lang="bg-BG" sz="1800" i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1800" i="1" dirty="0">
                <a:solidFill>
                  <a:srgbClr val="FF0000"/>
                </a:solidFill>
              </a:rPr>
              <a:t>Въпросът за втората среща</a:t>
            </a:r>
            <a:r>
              <a:rPr lang="en-US" sz="1800" i="1" dirty="0">
                <a:solidFill>
                  <a:srgbClr val="FF0000"/>
                </a:solidFill>
              </a:rPr>
              <a:t>;</a:t>
            </a:r>
            <a:endParaRPr lang="bg-BG" sz="1800" i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1800" i="1" dirty="0">
                <a:solidFill>
                  <a:srgbClr val="FF0000"/>
                </a:solidFill>
              </a:rPr>
              <a:t>Какво предвещава краят на срещата.</a:t>
            </a:r>
            <a:endParaRPr lang="en-US" sz="1800" i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309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62707"/>
            <a:ext cx="10459603" cy="1687924"/>
          </a:xfrm>
        </p:spPr>
        <p:txBody>
          <a:bodyPr/>
          <a:lstStyle/>
          <a:p>
            <a:pPr algn="ctr"/>
            <a:r>
              <a:rPr lang="bg-BG" i="1" dirty="0"/>
              <a:t>Благоварим Ви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386190534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1756</TotalTime>
  <Words>902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Century Schoolbook</vt:lpstr>
      <vt:lpstr>Corbel</vt:lpstr>
      <vt:lpstr>Gabriola</vt:lpstr>
      <vt:lpstr>Wingdings</vt:lpstr>
      <vt:lpstr>Feathered</vt:lpstr>
      <vt:lpstr>Началото на трепетната  любовна завръзка между  Ирина и Борис в романа „Тютюн“ на Димитър Димов</vt:lpstr>
      <vt:lpstr>Въведение в темата:</vt:lpstr>
      <vt:lpstr>Характеристика на Борис и Ирина. Образът на Ирина:</vt:lpstr>
      <vt:lpstr>PowerPoint Presentation</vt:lpstr>
      <vt:lpstr>Образът на Борис:</vt:lpstr>
      <vt:lpstr>Общите черти на Ирина и Борис:</vt:lpstr>
      <vt:lpstr>Символите на погубващата любов още по време на първата им среща:</vt:lpstr>
      <vt:lpstr> Любовните трепети между Борис и Ирина в края на първата среща:</vt:lpstr>
      <vt:lpstr>Благоварим Ви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Първата среща на главните герои Ирина и Борис в романа „Тютюн“</dc:title>
  <dc:creator>zdravche</dc:creator>
  <cp:lastModifiedBy>Заприна Г. Глушкова</cp:lastModifiedBy>
  <cp:revision>49</cp:revision>
  <dcterms:created xsi:type="dcterms:W3CDTF">2021-03-17T06:43:53Z</dcterms:created>
  <dcterms:modified xsi:type="dcterms:W3CDTF">2021-10-29T21:12:18Z</dcterms:modified>
</cp:coreProperties>
</file>