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71" r:id="rId8"/>
    <p:sldId id="263" r:id="rId9"/>
    <p:sldId id="269" r:id="rId10"/>
    <p:sldId id="270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ABB346F-0B63-4C28-A88C-CC41F30E0B8B}" type="slidenum">
              <a:rPr lang="bg-BG" smtClean="0"/>
              <a:t>‹#›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85F00-FEE6-4991-97B2-2290647E9572}" type="datetimeFigureOut">
              <a:rPr lang="bg-BG" smtClean="0"/>
              <a:t>27.10.2021 г.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600" dirty="0"/>
              <a:t>Библията –религиозен и културен феномен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6E11735-BD7F-4A83-87EB-F5A327C83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9" b="9761"/>
          <a:stretch/>
        </p:blipFill>
        <p:spPr>
          <a:xfrm>
            <a:off x="457200" y="1600200"/>
            <a:ext cx="76200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15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1D4D86F-53B5-4BBC-B7A2-9A88FE37D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600" dirty="0"/>
              <a:t>Идейни принципи на християнството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85D4599-391C-4B89-999D-104D95B5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42792" cy="4209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1600" dirty="0"/>
              <a:t>Монотеистична религия;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Всичко е сътворено от Бога целенасочено;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Светът е хармоничен;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Бог е единен, но се явява в три </a:t>
            </a:r>
            <a:r>
              <a:rPr lang="bg-BG" sz="1600" dirty="0" err="1"/>
              <a:t>ипостаси</a:t>
            </a:r>
            <a:r>
              <a:rPr lang="bg-BG" sz="1600" dirty="0"/>
              <a:t> – Бог Отец, Бог Син-Иисус, Светият Дух;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Бог е Разум, разумно слово, Логос;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Бог е Светлина, Добро, Красота, Благодат;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Светът съществува в две измерения- реален и отвъден/ има грях и възмездие в отвъдното;</a:t>
            </a:r>
          </a:p>
          <a:p>
            <a:pPr>
              <a:lnSpc>
                <a:spcPct val="90000"/>
              </a:lnSpc>
            </a:pPr>
            <a:r>
              <a:rPr lang="bg-BG" sz="1600" dirty="0"/>
              <a:t>Времето се отчита като преди </a:t>
            </a:r>
            <a:r>
              <a:rPr lang="bg-BG" sz="1600" dirty="0" err="1"/>
              <a:t>Иисусовото</a:t>
            </a:r>
            <a:r>
              <a:rPr lang="bg-BG" sz="1600" dirty="0"/>
              <a:t> разпятие и след неговото възкресение, краят на времето се нарича Второ пришествие.</a:t>
            </a:r>
          </a:p>
        </p:txBody>
      </p:sp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6AB57249-8384-4C60-95B9-1095D84C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3716"/>
          <a:stretch/>
        </p:blipFill>
        <p:spPr>
          <a:xfrm>
            <a:off x="4788024" y="1425792"/>
            <a:ext cx="3289176" cy="4425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206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63AE12-5742-4DF9-ACC2-03F47D7D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bg-BG" dirty="0"/>
              <a:t>Библия и библейски книги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 dirty="0" err="1"/>
              <a:t>Думата</a:t>
            </a:r>
            <a:r>
              <a:rPr lang="ru-RU" sz="1800" dirty="0"/>
              <a:t> </a:t>
            </a:r>
            <a:r>
              <a:rPr lang="ru-RU" sz="1800" dirty="0" err="1"/>
              <a:t>има</a:t>
            </a:r>
            <a:r>
              <a:rPr lang="ru-RU" sz="1800" dirty="0"/>
              <a:t> </a:t>
            </a:r>
            <a:r>
              <a:rPr lang="ru-RU" sz="1800" dirty="0" err="1"/>
              <a:t>гръцки</a:t>
            </a:r>
            <a:r>
              <a:rPr lang="ru-RU" sz="1800" dirty="0"/>
              <a:t> </a:t>
            </a:r>
            <a:r>
              <a:rPr lang="ru-RU" sz="1800" dirty="0" err="1"/>
              <a:t>произход</a:t>
            </a:r>
            <a:r>
              <a:rPr lang="ru-RU" sz="1800" dirty="0"/>
              <a:t> (</a:t>
            </a:r>
            <a:r>
              <a:rPr lang="en-GB" sz="1800" dirty="0"/>
              <a:t>ta biblia</a:t>
            </a:r>
            <a:r>
              <a:rPr lang="bg-BG" sz="1800" dirty="0"/>
              <a:t>)</a:t>
            </a:r>
            <a:r>
              <a:rPr lang="ru-RU" sz="1800" dirty="0"/>
              <a:t> и </a:t>
            </a:r>
            <a:r>
              <a:rPr lang="ru-RU" sz="1800" dirty="0" err="1"/>
              <a:t>означава</a:t>
            </a:r>
            <a:r>
              <a:rPr lang="ru-RU" sz="1800" dirty="0"/>
              <a:t> «</a:t>
            </a:r>
            <a:r>
              <a:rPr lang="ru-RU" sz="1800" dirty="0" err="1"/>
              <a:t>книгите</a:t>
            </a:r>
            <a:r>
              <a:rPr lang="ru-RU" sz="1800" dirty="0"/>
              <a:t>».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Стар завет – написан на </a:t>
            </a:r>
            <a:r>
              <a:rPr lang="ru-RU" sz="1800" dirty="0" err="1"/>
              <a:t>еврейски</a:t>
            </a:r>
            <a:r>
              <a:rPr lang="ru-RU" sz="1800" dirty="0"/>
              <a:t>, </a:t>
            </a:r>
            <a:r>
              <a:rPr lang="ru-RU" sz="1800" dirty="0" err="1"/>
              <a:t>представя</a:t>
            </a:r>
            <a:r>
              <a:rPr lang="ru-RU" sz="1800" dirty="0"/>
              <a:t> </a:t>
            </a:r>
            <a:r>
              <a:rPr lang="ru-RU" sz="1800" dirty="0" err="1"/>
              <a:t>историята</a:t>
            </a:r>
            <a:r>
              <a:rPr lang="ru-RU" sz="1800" dirty="0"/>
              <a:t> на </a:t>
            </a:r>
            <a:r>
              <a:rPr lang="ru-RU" sz="1800" dirty="0" err="1"/>
              <a:t>еврейския</a:t>
            </a:r>
            <a:r>
              <a:rPr lang="ru-RU" sz="1800" dirty="0"/>
              <a:t> народ и </a:t>
            </a:r>
            <a:r>
              <a:rPr lang="ru-RU" sz="1800" dirty="0" err="1"/>
              <a:t>връзката</a:t>
            </a:r>
            <a:r>
              <a:rPr lang="ru-RU" sz="1800" dirty="0"/>
              <a:t> им с Бога.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Нов завет – написан на </a:t>
            </a:r>
            <a:r>
              <a:rPr lang="ru-RU" sz="1800" dirty="0" err="1"/>
              <a:t>гръцки</a:t>
            </a:r>
            <a:r>
              <a:rPr lang="ru-RU" sz="1800" dirty="0"/>
              <a:t>, </a:t>
            </a:r>
            <a:r>
              <a:rPr lang="ru-RU" sz="1800" dirty="0" err="1"/>
              <a:t>представя</a:t>
            </a:r>
            <a:r>
              <a:rPr lang="ru-RU" sz="1800" dirty="0"/>
              <a:t> </a:t>
            </a:r>
            <a:r>
              <a:rPr lang="ru-RU" sz="1800" dirty="0" err="1"/>
              <a:t>сюжетите</a:t>
            </a:r>
            <a:r>
              <a:rPr lang="ru-RU" sz="1800" dirty="0"/>
              <a:t> от живота на Иисус и </a:t>
            </a:r>
            <a:r>
              <a:rPr lang="ru-RU" sz="1800" dirty="0" err="1"/>
              <a:t>Апостолите</a:t>
            </a:r>
            <a:r>
              <a:rPr lang="ru-RU" sz="18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1800" dirty="0"/>
              <a:t>Библейски книги – канон, сборник от </a:t>
            </a:r>
            <a:r>
              <a:rPr lang="ru-RU" sz="1800" dirty="0" err="1"/>
              <a:t>свещени</a:t>
            </a:r>
            <a:r>
              <a:rPr lang="ru-RU" sz="1800" dirty="0"/>
              <a:t> за </a:t>
            </a:r>
            <a:r>
              <a:rPr lang="ru-RU" sz="1800" dirty="0" err="1"/>
              <a:t>юдейската</a:t>
            </a:r>
            <a:r>
              <a:rPr lang="ru-RU" sz="1800" dirty="0"/>
              <a:t> и за </a:t>
            </a:r>
            <a:r>
              <a:rPr lang="ru-RU" sz="1800" dirty="0" err="1"/>
              <a:t>християнската</a:t>
            </a:r>
            <a:r>
              <a:rPr lang="ru-RU" sz="1800" dirty="0"/>
              <a:t> религия </a:t>
            </a:r>
            <a:r>
              <a:rPr lang="ru-RU" sz="1800" dirty="0" err="1"/>
              <a:t>текстове</a:t>
            </a:r>
            <a:r>
              <a:rPr lang="ru-RU" sz="1800" dirty="0"/>
              <a:t>, </a:t>
            </a:r>
            <a:r>
              <a:rPr lang="ru-RU" sz="1800" dirty="0" err="1"/>
              <a:t>представящи</a:t>
            </a:r>
            <a:r>
              <a:rPr lang="ru-RU" sz="1800" dirty="0"/>
              <a:t> </a:t>
            </a:r>
            <a:r>
              <a:rPr lang="ru-RU" sz="1800" dirty="0" err="1"/>
              <a:t>нормите</a:t>
            </a:r>
            <a:r>
              <a:rPr lang="ru-RU" sz="1800" dirty="0"/>
              <a:t> на живот и на </a:t>
            </a:r>
            <a:r>
              <a:rPr lang="ru-RU" sz="1800" dirty="0" err="1"/>
              <a:t>писане</a:t>
            </a:r>
            <a:r>
              <a:rPr lang="ru-RU" sz="1800" dirty="0"/>
              <a:t>.</a:t>
            </a:r>
            <a:endParaRPr lang="bg-BG" sz="18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2471720-B0E7-497A-8CB8-4BB844E2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412405"/>
            <a:ext cx="2381250" cy="3876675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FA66E2F2-2C4F-4E49-8A6D-7863C9DD47B8}"/>
              </a:ext>
            </a:extLst>
          </p:cNvPr>
          <p:cNvSpPr/>
          <p:nvPr/>
        </p:nvSpPr>
        <p:spPr>
          <a:xfrm>
            <a:off x="5029202" y="5445594"/>
            <a:ext cx="2783158" cy="503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Откъс от „Изход“ на еврейски</a:t>
            </a:r>
          </a:p>
        </p:txBody>
      </p:sp>
    </p:spTree>
    <p:extLst>
      <p:ext uri="{BB962C8B-B14F-4D97-AF65-F5344CB8AC3E}">
        <p14:creationId xmlns:p14="http://schemas.microsoft.com/office/powerpoint/2010/main" val="368500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 завет и митологията на </a:t>
            </a:r>
            <a:r>
              <a:rPr lang="bg-BG" dirty="0" err="1"/>
              <a:t>предхристиянството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5050904" cy="46085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Първа книга – Битие – възникването на света и човека;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Втора книга – Изход – бог Яхве чрез Мойсей превръща евреите в свободни хора, извежда ги в Ханаан (дн. Сирия и Палестина) от робството им в Египет;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Трета книга – Левит;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Четвърта книга – Числа;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dirty="0"/>
              <a:t>Пета книга – Второзаконие – тези пет книги оформят т.нар. Петокнижие и имат законодателна функция.</a:t>
            </a:r>
          </a:p>
        </p:txBody>
      </p:sp>
      <p:pic>
        <p:nvPicPr>
          <p:cNvPr id="7" name="Контейнер за съдържание 6">
            <a:extLst>
              <a:ext uri="{FF2B5EF4-FFF2-40B4-BE49-F238E27FC236}">
                <a16:creationId xmlns:a16="http://schemas.microsoft.com/office/drawing/2014/main" id="{1A5D863E-A3F9-4724-AAEB-027C57B984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2420888"/>
            <a:ext cx="2880320" cy="2448272"/>
          </a:xfrm>
          <a:prstGeom prst="rect">
            <a:avLst/>
          </a:prstGeom>
        </p:spPr>
      </p:pic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D0648358-F3BD-4A8E-A7F5-FF82DDEB6C70}"/>
              </a:ext>
            </a:extLst>
          </p:cNvPr>
          <p:cNvSpPr/>
          <p:nvPr/>
        </p:nvSpPr>
        <p:spPr>
          <a:xfrm>
            <a:off x="6012160" y="5085184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Печатната Библия на Гутенберг</a:t>
            </a:r>
          </a:p>
        </p:txBody>
      </p:sp>
    </p:spTree>
    <p:extLst>
      <p:ext uri="{BB962C8B-B14F-4D97-AF65-F5344CB8AC3E}">
        <p14:creationId xmlns:p14="http://schemas.microsoft.com/office/powerpoint/2010/main" val="42912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EE0668-A73C-4AB6-9F5D-0BD2818A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Стар завет и </a:t>
            </a:r>
            <a:r>
              <a:rPr lang="ru-RU" sz="3600" err="1"/>
              <a:t>митологията</a:t>
            </a:r>
            <a:r>
              <a:rPr lang="ru-RU" sz="3600"/>
              <a:t> на </a:t>
            </a:r>
            <a:r>
              <a:rPr lang="ru-RU" sz="3600" err="1"/>
              <a:t>предхристиянството</a:t>
            </a:r>
            <a:endParaRPr lang="en-US" sz="360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/>
              <a:t>Книгите</a:t>
            </a:r>
            <a:r>
              <a:rPr lang="ru-RU" sz="2400" dirty="0"/>
              <a:t> в </a:t>
            </a:r>
            <a:r>
              <a:rPr lang="ru-RU" sz="2400" dirty="0" err="1"/>
              <a:t>Стария</a:t>
            </a:r>
            <a:r>
              <a:rPr lang="ru-RU" sz="2400" dirty="0"/>
              <a:t> завет </a:t>
            </a:r>
            <a:r>
              <a:rPr lang="ru-RU" sz="2400" dirty="0" err="1"/>
              <a:t>са</a:t>
            </a:r>
            <a:r>
              <a:rPr lang="ru-RU" sz="2400" dirty="0"/>
              <a:t> между  39  и 50. Те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написани</a:t>
            </a:r>
            <a:r>
              <a:rPr lang="ru-RU" sz="2400" dirty="0"/>
              <a:t> между XIII в. пр. Хр. и I в. сл. Хр. </a:t>
            </a:r>
            <a:r>
              <a:rPr lang="ru-RU" sz="2400" dirty="0" err="1"/>
              <a:t>Вторият</a:t>
            </a:r>
            <a:r>
              <a:rPr lang="ru-RU" sz="2400" dirty="0"/>
              <a:t> </a:t>
            </a:r>
            <a:r>
              <a:rPr lang="ru-RU" sz="2400" dirty="0" err="1"/>
              <a:t>цикъл</a:t>
            </a:r>
            <a:r>
              <a:rPr lang="ru-RU" sz="2400" dirty="0"/>
              <a:t> писания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dirty="0" err="1"/>
              <a:t>т.нар</a:t>
            </a:r>
            <a:r>
              <a:rPr lang="ru-RU" sz="2400" dirty="0"/>
              <a:t>. Пророчески книги – </a:t>
            </a:r>
            <a:r>
              <a:rPr lang="ru-RU" sz="2400" dirty="0" err="1"/>
              <a:t>включват</a:t>
            </a:r>
            <a:r>
              <a:rPr lang="ru-RU" sz="2400" dirty="0"/>
              <a:t> хроники (за Иисус Навин, </a:t>
            </a:r>
            <a:r>
              <a:rPr lang="ru-RU" sz="2400" dirty="0" err="1"/>
              <a:t>Съдии</a:t>
            </a:r>
            <a:r>
              <a:rPr lang="ru-RU" sz="2400" dirty="0"/>
              <a:t> </a:t>
            </a:r>
            <a:r>
              <a:rPr lang="ru-RU" sz="2400" dirty="0" err="1"/>
              <a:t>Израилеви</a:t>
            </a:r>
            <a:r>
              <a:rPr lang="ru-RU" sz="2400" dirty="0"/>
              <a:t>, Царства) и </a:t>
            </a:r>
            <a:r>
              <a:rPr lang="ru-RU" sz="2400" dirty="0" err="1"/>
              <a:t>собствено</a:t>
            </a:r>
            <a:r>
              <a:rPr lang="ru-RU" sz="2400" dirty="0"/>
              <a:t> пророчески книги (на </a:t>
            </a:r>
            <a:r>
              <a:rPr lang="ru-RU" sz="2400" dirty="0" err="1"/>
              <a:t>Исая</a:t>
            </a:r>
            <a:r>
              <a:rPr lang="ru-RU" sz="2400" dirty="0"/>
              <a:t>, </a:t>
            </a:r>
            <a:r>
              <a:rPr lang="ru-RU" sz="2400" dirty="0" err="1"/>
              <a:t>Йеремия</a:t>
            </a:r>
            <a:r>
              <a:rPr lang="ru-RU" sz="2400" dirty="0"/>
              <a:t>, </a:t>
            </a:r>
            <a:r>
              <a:rPr lang="ru-RU" sz="2400" dirty="0" err="1"/>
              <a:t>Йезекил</a:t>
            </a:r>
            <a:r>
              <a:rPr lang="ru-RU" sz="2400" dirty="0"/>
              <a:t>). </a:t>
            </a:r>
            <a:endParaRPr lang="bg-BG" sz="2400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1121099-778E-41D7-B55D-07420A323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4" r="18333" b="3"/>
          <a:stretch/>
        </p:blipFill>
        <p:spPr>
          <a:xfrm>
            <a:off x="4419600" y="1536192"/>
            <a:ext cx="3657600" cy="4590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56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7AEAEC-03C5-4FFF-8413-78D3338A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Стар завет и </a:t>
            </a:r>
            <a:r>
              <a:rPr lang="ru-RU" sz="3600" err="1"/>
              <a:t>митологията</a:t>
            </a:r>
            <a:r>
              <a:rPr lang="ru-RU" sz="3600"/>
              <a:t> на </a:t>
            </a:r>
            <a:r>
              <a:rPr lang="ru-RU" sz="3600" err="1"/>
              <a:t>предхристиянството</a:t>
            </a:r>
            <a:endParaRPr lang="bg-BG" sz="360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A88226B-D5A7-43FA-96A4-FB04935AA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858"/>
          <a:stretch/>
        </p:blipFill>
        <p:spPr>
          <a:xfrm>
            <a:off x="457200" y="1536192"/>
            <a:ext cx="3657600" cy="4590288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9AFFD6D-5872-4BD2-B72A-A6C7C6CEC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dirty="0"/>
              <a:t>Третият цикъл от книги са т.нар. „Писания“ – тук се отнасят Псалтирът (сборник с религиозна поезия), Притчи Соломонови (мъдри мисли и поучения), Песен на песните (любовни и сватбени песни), философската поема Йов, епически книги – </a:t>
            </a:r>
            <a:r>
              <a:rPr lang="bg-BG" sz="2400" dirty="0" err="1"/>
              <a:t>Ездра</a:t>
            </a:r>
            <a:r>
              <a:rPr lang="bg-BG" sz="2400" dirty="0"/>
              <a:t>, </a:t>
            </a:r>
            <a:r>
              <a:rPr lang="bg-BG" sz="2400" dirty="0" err="1"/>
              <a:t>Неемия</a:t>
            </a:r>
            <a:r>
              <a:rPr lang="bg-B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08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71DAECC-9195-4521-8E8A-0C5051A4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bg-BG" dirty="0"/>
              <a:t>Особености на юдейството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6E814B4-4FFB-47AC-A765-6AE17E1EF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9" r="21229" b="-1"/>
          <a:stretch/>
        </p:blipFill>
        <p:spPr>
          <a:xfrm>
            <a:off x="755576" y="1551365"/>
            <a:ext cx="3296924" cy="4137640"/>
          </a:xfrm>
          <a:prstGeom prst="rect">
            <a:avLst/>
          </a:prstGeom>
          <a:noFill/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71EDE41-0460-489D-BF48-CA83132FB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dirty="0"/>
              <a:t>Християнски монотеизъм – един бог, не се жени, родоначалник на голям род;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Невидим – трансцендентен (преминаващ);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Завет – договор между човека и Бог;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Основни сюжети – Сътворението, грехопадението, Каин и Авел, историята за потопа, Вавилонската кула, Мойсей и извеждането на евреите от Египет.</a:t>
            </a:r>
          </a:p>
        </p:txBody>
      </p:sp>
    </p:spTree>
    <p:extLst>
      <p:ext uri="{BB962C8B-B14F-4D97-AF65-F5344CB8AC3E}">
        <p14:creationId xmlns:p14="http://schemas.microsoft.com/office/powerpoint/2010/main" val="66596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605DE1CA-341E-438D-8CF5-FFF9827B2F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54249" y="404664"/>
            <a:ext cx="2505075" cy="1733550"/>
          </a:xfrm>
          <a:prstGeom prst="rect">
            <a:avLst/>
          </a:prstGeom>
        </p:spPr>
      </p:pic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D35139DF-5B66-49C1-9CBA-421B0978ED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420888"/>
            <a:ext cx="749917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bg-BG" sz="3600" dirty="0"/>
              <a:t>Нов завет. Възникване на християнството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445F039-220E-4967-B5D1-7867EEF2E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dirty="0"/>
              <a:t>Възниква от юдаизма – идеята за месията, на </a:t>
            </a:r>
            <a:r>
              <a:rPr lang="bg-BG" sz="2000" dirty="0" err="1"/>
              <a:t>стгр</a:t>
            </a:r>
            <a:r>
              <a:rPr lang="bg-BG" sz="2000" dirty="0"/>
              <a:t>. Месия означава Христос;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Появява се в Йерусалим;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През </a:t>
            </a:r>
            <a:r>
              <a:rPr lang="en-GB" sz="2000" dirty="0"/>
              <a:t>III</a:t>
            </a:r>
            <a:r>
              <a:rPr lang="bg-BG" sz="2000" dirty="0"/>
              <a:t>в. се разпространява и извън Юдея;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Свещената книга е Старият завет;</a:t>
            </a:r>
          </a:p>
          <a:p>
            <a:pPr>
              <a:lnSpc>
                <a:spcPct val="90000"/>
              </a:lnSpc>
            </a:pPr>
            <a:r>
              <a:rPr lang="bg-BG" sz="2000" dirty="0"/>
              <a:t>313г. с Миланския едикт император Константин Велики слага край на гоненията срещу християните.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09C185A-0DE7-4CF9-A8A8-D359E3E0C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952"/>
          <a:stretch/>
        </p:blipFill>
        <p:spPr>
          <a:xfrm>
            <a:off x="5940152" y="1026443"/>
            <a:ext cx="2206763" cy="2769488"/>
          </a:xfrm>
          <a:prstGeom prst="rect">
            <a:avLst/>
          </a:prstGeom>
          <a:noFill/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8E89CD5-2804-4E10-9728-623D16C3A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75" y="381661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DD832E9-7234-4F7A-AC82-EB3B0DFE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bg-BG" dirty="0"/>
              <a:t>Структура на Новия завет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0F7E23D-F037-4EC0-B1E6-75F26A083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6275040" cy="5458618"/>
          </a:xfrm>
        </p:spPr>
        <p:txBody>
          <a:bodyPr>
            <a:normAutofit/>
          </a:bodyPr>
          <a:lstStyle/>
          <a:p>
            <a:r>
              <a:rPr lang="bg-BG" dirty="0"/>
              <a:t>27 книги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Евангелие от Матей                      възникват </a:t>
            </a:r>
            <a:r>
              <a:rPr lang="en-GB" dirty="0"/>
              <a:t>I </a:t>
            </a:r>
            <a:r>
              <a:rPr lang="bg-BG" dirty="0"/>
              <a:t>- </a:t>
            </a:r>
            <a:r>
              <a:rPr lang="en-GB" dirty="0"/>
              <a:t>II</a:t>
            </a:r>
            <a:r>
              <a:rPr lang="bg-BG" dirty="0"/>
              <a:t>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Евангелие от Марко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Евангелие от Лука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Евангелие от Йоан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Деяния на светите Апостоли (от Лука) – разказват за превръщането на </a:t>
            </a:r>
            <a:r>
              <a:rPr lang="bg-BG" dirty="0" err="1"/>
              <a:t>Савел</a:t>
            </a:r>
            <a:r>
              <a:rPr lang="bg-BG" dirty="0"/>
              <a:t> в Павел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Послания Апостолски – най-много са от апостол Павел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Апокалипсис (Откровение на св. Йоан Богослов)- книга за Страшния съд, написана е на гръцки език</a:t>
            </a:r>
          </a:p>
        </p:txBody>
      </p:sp>
      <p:sp>
        <p:nvSpPr>
          <p:cNvPr id="6" name="Дясна фигурна скоба 5">
            <a:extLst>
              <a:ext uri="{FF2B5EF4-FFF2-40B4-BE49-F238E27FC236}">
                <a16:creationId xmlns:a16="http://schemas.microsoft.com/office/drawing/2014/main" id="{0A2310D3-607C-41BC-8539-53154228E7EA}"/>
              </a:ext>
            </a:extLst>
          </p:cNvPr>
          <p:cNvSpPr/>
          <p:nvPr/>
        </p:nvSpPr>
        <p:spPr>
          <a:xfrm>
            <a:off x="3419872" y="1700808"/>
            <a:ext cx="648072" cy="129614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FE2F97A-2DAA-4ED2-8059-AE927461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437112"/>
            <a:ext cx="1788237" cy="17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9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ъседство">
  <a:themeElements>
    <a:clrScheme name="Съ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О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ъ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572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Съседство</vt:lpstr>
      <vt:lpstr>Библията –религиозен и културен феномен</vt:lpstr>
      <vt:lpstr>Библия и библейски книги</vt:lpstr>
      <vt:lpstr>Стар завет и митологията на предхристиянството</vt:lpstr>
      <vt:lpstr>Стар завет и митологията на предхристиянството</vt:lpstr>
      <vt:lpstr>Стар завет и митологията на предхристиянството</vt:lpstr>
      <vt:lpstr>Особености на юдейството</vt:lpstr>
      <vt:lpstr>PowerPoint Presentation</vt:lpstr>
      <vt:lpstr>Нов завет. Възникване на християнството</vt:lpstr>
      <vt:lpstr>Структура на Новия завет</vt:lpstr>
      <vt:lpstr>Идейни принципи на християнството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Библията –религиозен и културен феномен</dc:title>
  <dc:creator>Лиляна Джолева</dc:creator>
  <cp:lastModifiedBy>Заприна Г. Глушкова</cp:lastModifiedBy>
  <cp:revision>2</cp:revision>
  <dcterms:created xsi:type="dcterms:W3CDTF">2021-01-13T18:59:23Z</dcterms:created>
  <dcterms:modified xsi:type="dcterms:W3CDTF">2021-10-27T17:44:39Z</dcterms:modified>
</cp:coreProperties>
</file>