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5" r:id="rId11"/>
    <p:sldId id="263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A5AF2B-7CC2-41EB-A61E-07830DB3B1F9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28E5D2-ACCF-455B-BFF3-3208E3A5843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storicheskimuzei-svishtov.com/" TargetMode="External"/><Relationship Id="rId2" Type="http://schemas.openxmlformats.org/officeDocument/2006/relationships/hyperlink" Target="https://www.bnt.bg/bg/a/aleko-konstantinov-povtoren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Алеко Константинов - Щастливеца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1863 - 1897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Страница от ръкописа на “До Чикаго и назад”, 1893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Псевдоними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r>
              <a:rPr lang="ru-RU" dirty="0" err="1"/>
              <a:t>Щастливеца</a:t>
            </a:r>
            <a:endParaRPr lang="ru-RU" dirty="0"/>
          </a:p>
          <a:p>
            <a:r>
              <a:rPr lang="ru-RU" dirty="0" err="1"/>
              <a:t>Башибозук</a:t>
            </a:r>
            <a:endParaRPr lang="ru-RU" dirty="0"/>
          </a:p>
          <a:p>
            <a:r>
              <a:rPr lang="ru-RU" dirty="0" err="1"/>
              <a:t>Беньо</a:t>
            </a:r>
            <a:r>
              <a:rPr lang="ru-RU" dirty="0"/>
              <a:t> </a:t>
            </a:r>
            <a:r>
              <a:rPr lang="ru-RU" dirty="0" err="1"/>
              <a:t>Наков</a:t>
            </a:r>
            <a:endParaRPr lang="ru-RU" dirty="0"/>
          </a:p>
          <a:p>
            <a:r>
              <a:rPr lang="ru-RU" dirty="0" err="1"/>
              <a:t>Евстати</a:t>
            </a:r>
            <a:r>
              <a:rPr lang="ru-RU" dirty="0"/>
              <a:t> </a:t>
            </a:r>
            <a:r>
              <a:rPr lang="ru-RU" dirty="0" err="1"/>
              <a:t>Хаджибалкански</a:t>
            </a:r>
            <a:endParaRPr lang="ru-RU" dirty="0"/>
          </a:p>
          <a:p>
            <a:r>
              <a:rPr lang="ru-RU" dirty="0"/>
              <a:t>Един от клуба на </a:t>
            </a:r>
            <a:r>
              <a:rPr lang="ru-RU" dirty="0" err="1"/>
              <a:t>Моралното</a:t>
            </a:r>
            <a:r>
              <a:rPr lang="ru-RU" dirty="0"/>
              <a:t> влияние</a:t>
            </a:r>
          </a:p>
          <a:p>
            <a:r>
              <a:rPr lang="ru-RU" dirty="0" err="1"/>
              <a:t>Великият</a:t>
            </a:r>
            <a:r>
              <a:rPr lang="ru-RU" dirty="0"/>
              <a:t> Войн</a:t>
            </a:r>
          </a:p>
          <a:p>
            <a:r>
              <a:rPr lang="ru-RU" dirty="0" err="1"/>
              <a:t>Хъньо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0926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Интересни факти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43050"/>
            <a:ext cx="5572164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6072198" y="2285992"/>
            <a:ext cx="2857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памет</a:t>
            </a:r>
            <a:r>
              <a:rPr lang="ru-RU" dirty="0"/>
              <a:t> на </a:t>
            </a:r>
            <a:r>
              <a:rPr lang="ru-RU" dirty="0" err="1"/>
              <a:t>големия</a:t>
            </a:r>
            <a:r>
              <a:rPr lang="ru-RU" dirty="0"/>
              <a:t> </a:t>
            </a:r>
            <a:r>
              <a:rPr lang="ru-RU" dirty="0" err="1"/>
              <a:t>българин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именувани</a:t>
            </a:r>
            <a:r>
              <a:rPr lang="ru-RU" dirty="0"/>
              <a:t> </a:t>
            </a:r>
            <a:r>
              <a:rPr lang="ru-RU" dirty="0" err="1"/>
              <a:t>редица</a:t>
            </a:r>
            <a:r>
              <a:rPr lang="ru-RU" dirty="0"/>
              <a:t> </a:t>
            </a:r>
            <a:r>
              <a:rPr lang="ru-RU" dirty="0" err="1"/>
              <a:t>географски</a:t>
            </a:r>
            <a:r>
              <a:rPr lang="ru-RU" dirty="0"/>
              <a:t> </a:t>
            </a:r>
            <a:r>
              <a:rPr lang="ru-RU" dirty="0" err="1"/>
              <a:t>обекти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нос Алеко на </a:t>
            </a:r>
            <a:r>
              <a:rPr lang="ru-RU" dirty="0" err="1"/>
              <a:t>антарктическия</a:t>
            </a:r>
            <a:r>
              <a:rPr lang="ru-RU" dirty="0"/>
              <a:t> остров </a:t>
            </a:r>
            <a:r>
              <a:rPr lang="ru-RU" dirty="0" err="1"/>
              <a:t>Ливингстън</a:t>
            </a:r>
            <a:r>
              <a:rPr lang="ru-RU" dirty="0"/>
              <a:t>, </a:t>
            </a:r>
            <a:r>
              <a:rPr lang="ru-RU" dirty="0" err="1"/>
              <a:t>връх</a:t>
            </a:r>
            <a:r>
              <a:rPr lang="ru-RU" dirty="0"/>
              <a:t> Алеко в Рила и </a:t>
            </a:r>
            <a:r>
              <a:rPr lang="ru-RU" dirty="0" err="1"/>
              <a:t>местността</a:t>
            </a:r>
            <a:r>
              <a:rPr lang="ru-RU" dirty="0"/>
              <a:t> с </a:t>
            </a:r>
            <a:r>
              <a:rPr lang="ru-RU" dirty="0" err="1"/>
              <a:t>туристически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„Алеко“ на </a:t>
            </a:r>
            <a:r>
              <a:rPr lang="ru-RU" dirty="0" err="1"/>
              <a:t>Витоша</a:t>
            </a:r>
            <a:r>
              <a:rPr lang="ru-RU" dirty="0"/>
              <a:t>.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Откъс от анкетата на проф. Шишманов с писателя Алеко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Кой </a:t>
            </a:r>
            <a:r>
              <a:rPr lang="ru-RU" b="1" dirty="0" err="1"/>
              <a:t>според</a:t>
            </a:r>
            <a:r>
              <a:rPr lang="ru-RU" b="1" dirty="0"/>
              <a:t> Вас е </a:t>
            </a:r>
            <a:r>
              <a:rPr lang="ru-RU" b="1" dirty="0" err="1"/>
              <a:t>идеалът</a:t>
            </a:r>
            <a:r>
              <a:rPr lang="ru-RU" b="1" dirty="0"/>
              <a:t> за </a:t>
            </a:r>
            <a:r>
              <a:rPr lang="ru-RU" b="1" dirty="0" err="1"/>
              <a:t>земното</a:t>
            </a:r>
            <a:r>
              <a:rPr lang="ru-RU" b="1" dirty="0"/>
              <a:t> </a:t>
            </a:r>
            <a:r>
              <a:rPr lang="ru-RU" b="1" dirty="0" err="1"/>
              <a:t>щастие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/>
              <a:t>Свобода от </a:t>
            </a:r>
            <a:r>
              <a:rPr lang="ru-RU" dirty="0" err="1"/>
              <a:t>всякакви</a:t>
            </a:r>
            <a:r>
              <a:rPr lang="ru-RU" dirty="0"/>
              <a:t> условности и </a:t>
            </a:r>
            <a:r>
              <a:rPr lang="ru-RU" dirty="0" err="1"/>
              <a:t>задължения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Ако</a:t>
            </a:r>
            <a:r>
              <a:rPr lang="ru-RU" b="1" dirty="0"/>
              <a:t> </a:t>
            </a:r>
            <a:r>
              <a:rPr lang="ru-RU" b="1" dirty="0" err="1"/>
              <a:t>бихте</a:t>
            </a:r>
            <a:r>
              <a:rPr lang="ru-RU" b="1" dirty="0"/>
              <a:t> желали да си </a:t>
            </a:r>
            <a:r>
              <a:rPr lang="ru-RU" b="1" dirty="0" err="1"/>
              <a:t>имате</a:t>
            </a:r>
            <a:r>
              <a:rPr lang="ru-RU" b="1" dirty="0"/>
              <a:t> девиза, коя </a:t>
            </a:r>
            <a:r>
              <a:rPr lang="ru-RU" b="1" dirty="0" err="1"/>
              <a:t>бихте</a:t>
            </a:r>
            <a:r>
              <a:rPr lang="ru-RU" b="1" dirty="0"/>
              <a:t> си </a:t>
            </a:r>
            <a:r>
              <a:rPr lang="ru-RU" b="1" dirty="0" err="1"/>
              <a:t>взели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/>
              <a:t>Свобода, </a:t>
            </a:r>
            <a:r>
              <a:rPr lang="ru-RU" dirty="0" err="1"/>
              <a:t>честност</a:t>
            </a:r>
            <a:r>
              <a:rPr lang="ru-RU" dirty="0"/>
              <a:t> и </a:t>
            </a:r>
            <a:r>
              <a:rPr lang="ru-RU" dirty="0" err="1"/>
              <a:t>любов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Коя е </a:t>
            </a:r>
            <a:r>
              <a:rPr lang="ru-RU" b="1" dirty="0" err="1"/>
              <a:t>според</a:t>
            </a:r>
            <a:r>
              <a:rPr lang="ru-RU" b="1" dirty="0"/>
              <a:t> Вас </a:t>
            </a:r>
            <a:r>
              <a:rPr lang="ru-RU" b="1" dirty="0" err="1"/>
              <a:t>най-почтената</a:t>
            </a:r>
            <a:r>
              <a:rPr lang="ru-RU" b="1" dirty="0"/>
              <a:t> </a:t>
            </a:r>
            <a:r>
              <a:rPr lang="ru-RU" b="1" dirty="0" err="1"/>
              <a:t>добродетел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 err="1"/>
              <a:t>Любовта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сърдечна</a:t>
            </a:r>
            <a:r>
              <a:rPr lang="ru-RU" dirty="0"/>
              <a:t> доброта.</a:t>
            </a:r>
          </a:p>
          <a:p>
            <a:pPr algn="just"/>
            <a:r>
              <a:rPr lang="ru-RU" b="1" dirty="0"/>
              <a:t>Коя </a:t>
            </a:r>
            <a:r>
              <a:rPr lang="ru-RU" b="1" dirty="0" err="1"/>
              <a:t>съдба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се </a:t>
            </a:r>
            <a:r>
              <a:rPr lang="ru-RU" b="1" dirty="0" err="1"/>
              <a:t>вижда</a:t>
            </a:r>
            <a:r>
              <a:rPr lang="ru-RU" b="1" dirty="0"/>
              <a:t> </a:t>
            </a:r>
            <a:r>
              <a:rPr lang="ru-RU" b="1" dirty="0" err="1"/>
              <a:t>най-вече</a:t>
            </a:r>
            <a:r>
              <a:rPr lang="ru-RU" b="1" dirty="0"/>
              <a:t> за </a:t>
            </a:r>
            <a:r>
              <a:rPr lang="ru-RU" b="1" dirty="0" err="1"/>
              <a:t>окайване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/>
              <a:t>Да се </a:t>
            </a:r>
            <a:r>
              <a:rPr lang="ru-RU" dirty="0" err="1"/>
              <a:t>разочароваш</a:t>
            </a:r>
            <a:r>
              <a:rPr lang="ru-RU" dirty="0"/>
              <a:t> в </a:t>
            </a:r>
            <a:r>
              <a:rPr lang="ru-RU" dirty="0" err="1"/>
              <a:t>силата</a:t>
            </a:r>
            <a:r>
              <a:rPr lang="ru-RU" dirty="0"/>
              <a:t> на </a:t>
            </a:r>
            <a:r>
              <a:rPr lang="ru-RU" dirty="0" err="1"/>
              <a:t>честността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Кой порок </a:t>
            </a:r>
            <a:r>
              <a:rPr lang="ru-RU" b="1" dirty="0" err="1"/>
              <a:t>мразите</a:t>
            </a:r>
            <a:r>
              <a:rPr lang="ru-RU" b="1" dirty="0"/>
              <a:t> </a:t>
            </a:r>
            <a:r>
              <a:rPr lang="ru-RU" b="1" dirty="0" err="1"/>
              <a:t>най-много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 err="1"/>
              <a:t>Скъперничеството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Кой е бил </a:t>
            </a:r>
            <a:r>
              <a:rPr lang="ru-RU" b="1" dirty="0" err="1"/>
              <a:t>най-хубавият</a:t>
            </a:r>
            <a:r>
              <a:rPr lang="ru-RU" b="1" dirty="0"/>
              <a:t> момент в живота </a:t>
            </a:r>
            <a:r>
              <a:rPr lang="ru-RU" b="1" dirty="0" err="1"/>
              <a:t>Ви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 err="1"/>
              <a:t>Пътуването</a:t>
            </a:r>
            <a:r>
              <a:rPr lang="ru-RU" dirty="0"/>
              <a:t> ми в Америка и </a:t>
            </a:r>
            <a:r>
              <a:rPr lang="ru-RU" dirty="0" err="1"/>
              <a:t>когато</a:t>
            </a:r>
            <a:r>
              <a:rPr lang="ru-RU" dirty="0"/>
              <a:t> ми </a:t>
            </a:r>
            <a:r>
              <a:rPr lang="ru-RU" dirty="0" err="1"/>
              <a:t>хрумна</a:t>
            </a:r>
            <a:r>
              <a:rPr lang="ru-RU" dirty="0"/>
              <a:t> </a:t>
            </a:r>
            <a:r>
              <a:rPr lang="ru-RU" dirty="0" err="1"/>
              <a:t>идеята</a:t>
            </a:r>
            <a:r>
              <a:rPr lang="ru-RU" dirty="0"/>
              <a:t> за „Бай </a:t>
            </a:r>
            <a:r>
              <a:rPr lang="ru-RU" dirty="0" err="1"/>
              <a:t>Ганя</a:t>
            </a:r>
            <a:r>
              <a:rPr lang="ru-RU" dirty="0"/>
              <a:t>”.</a:t>
            </a:r>
          </a:p>
          <a:p>
            <a:pPr algn="just"/>
            <a:r>
              <a:rPr lang="ru-RU" b="1" dirty="0"/>
              <a:t>Кой е </a:t>
            </a:r>
            <a:r>
              <a:rPr lang="ru-RU" b="1" dirty="0" err="1"/>
              <a:t>на-тъжният</a:t>
            </a:r>
            <a:r>
              <a:rPr lang="ru-RU" b="1" dirty="0"/>
              <a:t> момент в живота </a:t>
            </a:r>
            <a:r>
              <a:rPr lang="ru-RU" b="1" dirty="0" err="1"/>
              <a:t>Ви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измряха</a:t>
            </a:r>
            <a:r>
              <a:rPr lang="ru-RU" dirty="0"/>
              <a:t> </a:t>
            </a:r>
            <a:r>
              <a:rPr lang="ru-RU" dirty="0" err="1"/>
              <a:t>домашните</a:t>
            </a:r>
            <a:r>
              <a:rPr lang="ru-RU" dirty="0"/>
              <a:t> ми и аз </a:t>
            </a:r>
            <a:r>
              <a:rPr lang="ru-RU" dirty="0" err="1"/>
              <a:t>останах</a:t>
            </a:r>
            <a:r>
              <a:rPr lang="ru-RU" dirty="0"/>
              <a:t> без работа.</a:t>
            </a:r>
          </a:p>
          <a:p>
            <a:pPr algn="just"/>
            <a:r>
              <a:rPr lang="ru-RU" b="1" dirty="0"/>
              <a:t>От кое </a:t>
            </a:r>
            <a:r>
              <a:rPr lang="ru-RU" b="1" dirty="0" err="1"/>
              <a:t>място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е </a:t>
            </a:r>
            <a:r>
              <a:rPr lang="ru-RU" b="1" dirty="0" err="1"/>
              <a:t>останал</a:t>
            </a:r>
            <a:r>
              <a:rPr lang="ru-RU" b="1" dirty="0"/>
              <a:t> </a:t>
            </a:r>
            <a:r>
              <a:rPr lang="ru-RU" b="1" dirty="0" err="1"/>
              <a:t>най-приятен</a:t>
            </a:r>
            <a:r>
              <a:rPr lang="ru-RU" b="1" dirty="0"/>
              <a:t> </a:t>
            </a:r>
            <a:r>
              <a:rPr lang="ru-RU" b="1" dirty="0" err="1"/>
              <a:t>спомен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/>
              <a:t>От </a:t>
            </a:r>
            <a:r>
              <a:rPr lang="ru-RU" dirty="0" err="1"/>
              <a:t>върха</a:t>
            </a:r>
            <a:r>
              <a:rPr lang="ru-RU" dirty="0"/>
              <a:t> на </a:t>
            </a:r>
            <a:r>
              <a:rPr lang="ru-RU" dirty="0" err="1"/>
              <a:t>Айфеловата</a:t>
            </a:r>
            <a:r>
              <a:rPr lang="ru-RU" dirty="0"/>
              <a:t> </a:t>
            </a:r>
            <a:r>
              <a:rPr lang="ru-RU" dirty="0" err="1"/>
              <a:t>кула</a:t>
            </a:r>
            <a:r>
              <a:rPr lang="ru-RU" dirty="0"/>
              <a:t> и от Ниагара.</a:t>
            </a:r>
          </a:p>
          <a:p>
            <a:pPr algn="just"/>
            <a:r>
              <a:rPr lang="ru-RU" b="1" dirty="0"/>
              <a:t>Коя е </a:t>
            </a:r>
            <a:r>
              <a:rPr lang="ru-RU" b="1" dirty="0" err="1"/>
              <a:t>най-любимата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/>
              <a:t>миризма</a:t>
            </a:r>
            <a:r>
              <a:rPr lang="ru-RU" b="1" dirty="0"/>
              <a:t>?</a:t>
            </a:r>
            <a:endParaRPr lang="ru-RU" dirty="0"/>
          </a:p>
          <a:p>
            <a:pPr algn="just">
              <a:buNone/>
            </a:pPr>
            <a:r>
              <a:rPr lang="ru-RU" dirty="0" err="1"/>
              <a:t>Миризмата</a:t>
            </a:r>
            <a:r>
              <a:rPr lang="ru-RU" dirty="0"/>
              <a:t> на </a:t>
            </a:r>
            <a:r>
              <a:rPr lang="ru-RU" dirty="0" err="1"/>
              <a:t>параходите</a:t>
            </a:r>
            <a:r>
              <a:rPr lang="ru-RU" dirty="0"/>
              <a:t> и </a:t>
            </a:r>
            <a:r>
              <a:rPr lang="ru-RU" dirty="0" err="1"/>
              <a:t>железниците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Допълнителни ресурси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https://www.bnt.bg/bg/a/aleko-konstantinov-povtorenie</a:t>
            </a:r>
            <a:endParaRPr lang="bg-BG" dirty="0"/>
          </a:p>
          <a:p>
            <a:r>
              <a:rPr lang="en-US" dirty="0">
                <a:hlinkClick r:id="rId3"/>
              </a:rPr>
              <a:t>http://istoricheskimuzei-svishtov.com/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bg-BG" dirty="0"/>
              <a:t>Ранни години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900486" cy="428628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Роден в Свищов през 1863 в семейството на </a:t>
            </a:r>
            <a:r>
              <a:rPr lang="bg-BG" dirty="0" err="1"/>
              <a:t>Иваница</a:t>
            </a:r>
            <a:r>
              <a:rPr lang="bg-BG" dirty="0"/>
              <a:t> </a:t>
            </a:r>
            <a:r>
              <a:rPr lang="bg-BG" dirty="0" err="1"/>
              <a:t>Хаджиконстантинов</a:t>
            </a:r>
            <a:r>
              <a:rPr lang="bg-BG" dirty="0"/>
              <a:t>.</a:t>
            </a:r>
          </a:p>
          <a:p>
            <a:r>
              <a:rPr lang="bg-BG" dirty="0"/>
              <a:t>Учи в местното училище.</a:t>
            </a:r>
          </a:p>
          <a:p>
            <a:r>
              <a:rPr lang="bg-BG" dirty="0"/>
              <a:t>Три години прекарва в </a:t>
            </a:r>
            <a:r>
              <a:rPr lang="bg-BG" dirty="0" err="1"/>
              <a:t>Априловската</a:t>
            </a:r>
            <a:r>
              <a:rPr lang="bg-BG" dirty="0"/>
              <a:t> гимназия в Габрово.</a:t>
            </a:r>
          </a:p>
          <a:p>
            <a:r>
              <a:rPr lang="bg-BG" dirty="0"/>
              <a:t>По време на Руско-турската война посреща руските войски в Свищов.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178595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00372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928934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авоъгълник 6"/>
          <p:cNvSpPr/>
          <p:nvPr/>
        </p:nvSpPr>
        <p:spPr>
          <a:xfrm>
            <a:off x="6500826" y="585789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Елена - сестра на Алеко, около 1870 г.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4071934" y="5857892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Люба Константинова, сестра на Алеко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Родната къща на писателя в Свищов – днес музей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 Освобождението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5500694" y="1600200"/>
            <a:ext cx="3186106" cy="4525963"/>
          </a:xfrm>
        </p:spPr>
        <p:txBody>
          <a:bodyPr>
            <a:normAutofit fontScale="85000" lnSpcReduction="10000"/>
          </a:bodyPr>
          <a:lstStyle/>
          <a:p>
            <a:r>
              <a:rPr lang="bg-BG" dirty="0"/>
              <a:t>Отива да учи в Русия.</a:t>
            </a:r>
          </a:p>
          <a:p>
            <a:r>
              <a:rPr lang="bg-BG" dirty="0"/>
              <a:t>1885 завършва право в Одеса и се завръща в родината си.</a:t>
            </a:r>
          </a:p>
          <a:p>
            <a:r>
              <a:rPr lang="bg-BG" dirty="0"/>
              <a:t>Работи като съдия и прокурор в Софийския окръжен съд.</a:t>
            </a:r>
          </a:p>
          <a:p>
            <a:r>
              <a:rPr lang="bg-BG" dirty="0"/>
              <a:t>Уволнен е през 1888, защото е неудобен на властта.</a:t>
            </a:r>
          </a:p>
          <a:p>
            <a:r>
              <a:rPr lang="bg-BG" dirty="0"/>
              <a:t>В периода 1885-1890 губи родителите си и трите си сестри.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927603" cy="36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bg-BG" dirty="0"/>
              <a:t>Участие в политическия живот на страната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757874" cy="4840303"/>
          </a:xfrm>
        </p:spPr>
        <p:txBody>
          <a:bodyPr>
            <a:normAutofit/>
          </a:bodyPr>
          <a:lstStyle/>
          <a:p>
            <a:r>
              <a:rPr lang="bg-BG" dirty="0"/>
              <a:t>1894 – кандидатира се за народен представител от родния Свищов, потресен е от фалшификациите по време на изборите.</a:t>
            </a:r>
          </a:p>
          <a:p>
            <a:r>
              <a:rPr lang="bg-BG" dirty="0"/>
              <a:t>Изразява принципите си и гнева от нечестните политици в редица фейлетони.</a:t>
            </a:r>
          </a:p>
          <a:p>
            <a:r>
              <a:rPr lang="bg-BG" dirty="0"/>
              <a:t>Осмива недъзите на следосвобожденското време, не подминава дори княза Фердинанд и министър-председателя К. Стоилов.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2214578" cy="327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Алеко със свои </a:t>
            </a:r>
            <a:r>
              <a:rPr lang="bg-BG" dirty="0" err="1"/>
              <a:t>съмишленици</a:t>
            </a:r>
            <a:endParaRPr lang="bg-B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6286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 rot="10800000" flipV="1">
            <a:off x="428596" y="6059308"/>
            <a:ext cx="6929486" cy="65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Последната</a:t>
            </a:r>
            <a:r>
              <a:rPr lang="ru-RU" b="1" i="1" dirty="0"/>
              <a:t> снимка на Алеко К. 11 май, 1897г. Пещера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bg-BG" dirty="0"/>
              <a:t>Убийството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071547"/>
            <a:ext cx="8229600" cy="3214709"/>
          </a:xfrm>
        </p:spPr>
        <p:txBody>
          <a:bodyPr/>
          <a:lstStyle/>
          <a:p>
            <a:r>
              <a:rPr lang="bg-BG" dirty="0"/>
              <a:t>1897 – пътува със съпартиеца си Михаил Такев към Пазарджик.</a:t>
            </a:r>
          </a:p>
          <a:p>
            <a:r>
              <a:rPr lang="bg-BG" dirty="0" err="1"/>
              <a:t>Убийци</a:t>
            </a:r>
            <a:r>
              <a:rPr lang="bg-BG" dirty="0"/>
              <a:t> стрелят из засада вероятно срещу Такев, но куршумът улучва писателя.</a:t>
            </a:r>
          </a:p>
          <a:p>
            <a:r>
              <a:rPr lang="bg-BG" dirty="0"/>
              <a:t>Умира на 34-годишна възраст, цяла България е потресена.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00438"/>
            <a:ext cx="4238656" cy="27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bg-BG" dirty="0"/>
              <a:t>Алеко и българския туризъм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85000" lnSpcReduction="20000"/>
          </a:bodyPr>
          <a:lstStyle/>
          <a:p>
            <a:r>
              <a:rPr lang="bg-BG" dirty="0"/>
              <a:t>Един от учредителите на Туристическото дружество.</a:t>
            </a:r>
          </a:p>
          <a:p>
            <a:r>
              <a:rPr lang="bg-BG" dirty="0"/>
              <a:t>Организира групови излети и екскурзии из родните планини.</a:t>
            </a:r>
          </a:p>
          <a:p>
            <a:r>
              <a:rPr lang="bg-BG" dirty="0"/>
              <a:t>“Опознай родината, за да я обикнеш!”.</a:t>
            </a:r>
          </a:p>
          <a:p>
            <a:r>
              <a:rPr lang="bg-BG" dirty="0"/>
              <a:t>Създава пътеписи – посещава трите търговски изложения в Париж,1889, в Прага, 1891 и в Чикаго, 1893.</a:t>
            </a:r>
          </a:p>
          <a:p>
            <a:r>
              <a:rPr lang="bg-BG" dirty="0"/>
              <a:t>Организатор и член на кръжока “Весела България”.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3837338" cy="28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 rot="10800000" flipV="1">
            <a:off x="3714740" y="4837757"/>
            <a:ext cx="5000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Излет на Черни </a:t>
            </a:r>
            <a:r>
              <a:rPr lang="ru-RU" dirty="0" err="1"/>
              <a:t>връх</a:t>
            </a:r>
            <a:r>
              <a:rPr lang="ru-RU" dirty="0"/>
              <a:t>, август 1894 г. Алеко Константинов, д-р </a:t>
            </a:r>
            <a:r>
              <a:rPr lang="ru-RU" dirty="0" err="1"/>
              <a:t>Кр</a:t>
            </a:r>
            <a:r>
              <a:rPr lang="ru-RU" dirty="0"/>
              <a:t>. </a:t>
            </a:r>
            <a:r>
              <a:rPr lang="ru-RU" dirty="0" err="1"/>
              <a:t>Кръстев</a:t>
            </a:r>
            <a:r>
              <a:rPr lang="ru-RU" dirty="0"/>
              <a:t> и жена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Радка</a:t>
            </a:r>
            <a:r>
              <a:rPr lang="ru-RU" dirty="0"/>
              <a:t> </a:t>
            </a:r>
            <a:r>
              <a:rPr lang="ru-RU" dirty="0" err="1"/>
              <a:t>Кръстева</a:t>
            </a:r>
            <a:r>
              <a:rPr lang="ru-RU" dirty="0"/>
              <a:t>, </a:t>
            </a:r>
            <a:r>
              <a:rPr lang="ru-RU" dirty="0" err="1"/>
              <a:t>учителите</a:t>
            </a:r>
            <a:r>
              <a:rPr lang="ru-RU" dirty="0"/>
              <a:t> от </a:t>
            </a:r>
            <a:r>
              <a:rPr lang="ru-RU" dirty="0" err="1"/>
              <a:t>Първа</a:t>
            </a:r>
            <a:r>
              <a:rPr lang="ru-RU" dirty="0"/>
              <a:t> гимназия  Никола </a:t>
            </a:r>
            <a:r>
              <a:rPr lang="ru-RU" dirty="0" err="1"/>
              <a:t>Висковски</a:t>
            </a:r>
            <a:r>
              <a:rPr lang="ru-RU" dirty="0"/>
              <a:t>, Г. </a:t>
            </a:r>
            <a:r>
              <a:rPr lang="ru-RU" dirty="0" err="1"/>
              <a:t>Хаджибонев</a:t>
            </a:r>
            <a:r>
              <a:rPr lang="ru-RU" dirty="0"/>
              <a:t> и др.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Произведения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43494" cy="4472005"/>
          </a:xfrm>
        </p:spPr>
        <p:txBody>
          <a:bodyPr>
            <a:normAutofit/>
          </a:bodyPr>
          <a:lstStyle/>
          <a:p>
            <a:r>
              <a:rPr lang="bg-BG" dirty="0"/>
              <a:t>Разкази – “Пази, Боже, сляпо да прогледа”.</a:t>
            </a:r>
          </a:p>
          <a:p>
            <a:r>
              <a:rPr lang="bg-BG" dirty="0"/>
              <a:t>Фейлетони – “Страст”, “Разни хора, разни идеали”, “По изборите в Свищов” и др.</a:t>
            </a:r>
          </a:p>
          <a:p>
            <a:r>
              <a:rPr lang="bg-BG" dirty="0"/>
              <a:t>Книгата “Бай Ганьо”, 1895.</a:t>
            </a:r>
          </a:p>
          <a:p>
            <a:r>
              <a:rPr lang="bg-BG" dirty="0"/>
              <a:t>Пътеписи – “До Чикаго и назад”, 1893, “Какво, Швейцария ли?”, “През </a:t>
            </a:r>
            <a:r>
              <a:rPr lang="bg-BG" dirty="0" err="1"/>
              <a:t>марта</a:t>
            </a:r>
            <a:r>
              <a:rPr lang="bg-BG" dirty="0"/>
              <a:t> в Чепино” </a:t>
            </a:r>
            <a:r>
              <a:rPr lang="bg-BG"/>
              <a:t>и др.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85794"/>
            <a:ext cx="3047047" cy="492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623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Еркер</vt:lpstr>
      <vt:lpstr>Алеко Константинов - Щастливеца</vt:lpstr>
      <vt:lpstr>Ранни години</vt:lpstr>
      <vt:lpstr>Родната къща на писателя в Свищов – днес музей</vt:lpstr>
      <vt:lpstr>След Освобождението</vt:lpstr>
      <vt:lpstr>Участие в политическия живот на страната</vt:lpstr>
      <vt:lpstr>Алеко със свои съмишленици</vt:lpstr>
      <vt:lpstr>Убийството</vt:lpstr>
      <vt:lpstr>Алеко и българския туризъм</vt:lpstr>
      <vt:lpstr>Произведения</vt:lpstr>
      <vt:lpstr>Страница от ръкописа на “До Чикаго и назад”, 1893</vt:lpstr>
      <vt:lpstr>Псевдоними</vt:lpstr>
      <vt:lpstr>Интересни факти</vt:lpstr>
      <vt:lpstr>Откъс от анкетата на проф. Шишманов с писателя Алеко</vt:lpstr>
      <vt:lpstr>Допълнителни ресурси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Алеко Константинов - Щастливаца</dc:title>
  <dc:creator>Isidor</dc:creator>
  <cp:lastModifiedBy>Заприна Г. Глушкова</cp:lastModifiedBy>
  <cp:revision>26</cp:revision>
  <dcterms:created xsi:type="dcterms:W3CDTF">2020-03-14T17:19:44Z</dcterms:created>
  <dcterms:modified xsi:type="dcterms:W3CDTF">2021-10-27T14:04:44Z</dcterms:modified>
</cp:coreProperties>
</file>