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A22C82-05FD-4E6A-969F-15FF1FDF6C84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610453E-91B9-4C5A-A2C2-BE1349507560}">
      <dgm:prSet/>
      <dgm:spPr/>
      <dgm:t>
        <a:bodyPr/>
        <a:lstStyle/>
        <a:p>
          <a:r>
            <a:rPr lang="ru-RU"/>
            <a:t>то говори за скромност, за стремежа да не се самоизтъква, а да изведе на преден план важността на целите, които преследва. </a:t>
          </a:r>
          <a:endParaRPr lang="en-US"/>
        </a:p>
      </dgm:t>
    </dgm:pt>
    <dgm:pt modelId="{A98A3C4A-1FD5-4E5B-A594-F48357CD7AEB}" type="parTrans" cxnId="{3A08F15D-CE86-42D7-8732-1EAFD94D7D23}">
      <dgm:prSet/>
      <dgm:spPr/>
      <dgm:t>
        <a:bodyPr/>
        <a:lstStyle/>
        <a:p>
          <a:endParaRPr lang="en-US"/>
        </a:p>
      </dgm:t>
    </dgm:pt>
    <dgm:pt modelId="{D273C517-9A59-46B0-87CE-D41CFDA2435A}" type="sibTrans" cxnId="{3A08F15D-CE86-42D7-8732-1EAFD94D7D23}">
      <dgm:prSet/>
      <dgm:spPr/>
      <dgm:t>
        <a:bodyPr/>
        <a:lstStyle/>
        <a:p>
          <a:endParaRPr lang="en-US"/>
        </a:p>
      </dgm:t>
    </dgm:pt>
    <dgm:pt modelId="{2450AC09-C8BC-4857-8F2C-D874EEC06151}">
      <dgm:prSet/>
      <dgm:spPr/>
      <dgm:t>
        <a:bodyPr/>
        <a:lstStyle/>
        <a:p>
          <a:r>
            <a:rPr lang="ru-RU"/>
            <a:t>С „История славянобългарска“ Паисий повежда българите по пътя към себепознанието и свободата. </a:t>
          </a:r>
          <a:endParaRPr lang="en-US"/>
        </a:p>
      </dgm:t>
    </dgm:pt>
    <dgm:pt modelId="{ED61CBC6-14B2-4F4B-9068-76A54004A483}" type="parTrans" cxnId="{3DD535B6-11B9-4866-B2EC-8AA715083AC0}">
      <dgm:prSet/>
      <dgm:spPr/>
      <dgm:t>
        <a:bodyPr/>
        <a:lstStyle/>
        <a:p>
          <a:endParaRPr lang="en-US"/>
        </a:p>
      </dgm:t>
    </dgm:pt>
    <dgm:pt modelId="{91FE03B9-DD19-4494-BC31-D56EF2ED0058}" type="sibTrans" cxnId="{3DD535B6-11B9-4866-B2EC-8AA715083AC0}">
      <dgm:prSet/>
      <dgm:spPr/>
      <dgm:t>
        <a:bodyPr/>
        <a:lstStyle/>
        <a:p>
          <a:endParaRPr lang="en-US"/>
        </a:p>
      </dgm:t>
    </dgm:pt>
    <dgm:pt modelId="{AB91FF90-9F25-44EA-8FDD-6A8A8513AC8B}" type="pres">
      <dgm:prSet presAssocID="{07A22C82-05FD-4E6A-969F-15FF1FDF6C8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682D87C-E09B-4AB6-B91B-5AD97D05CBD7}" type="pres">
      <dgm:prSet presAssocID="{3610453E-91B9-4C5A-A2C2-BE1349507560}" presName="hierRoot1" presStyleCnt="0"/>
      <dgm:spPr/>
    </dgm:pt>
    <dgm:pt modelId="{76DFA03A-ED7E-4AD5-86C6-67F24A26B7E5}" type="pres">
      <dgm:prSet presAssocID="{3610453E-91B9-4C5A-A2C2-BE1349507560}" presName="composite" presStyleCnt="0"/>
      <dgm:spPr/>
    </dgm:pt>
    <dgm:pt modelId="{DB2E6CD8-ECE8-48D1-BD06-9075660AC360}" type="pres">
      <dgm:prSet presAssocID="{3610453E-91B9-4C5A-A2C2-BE1349507560}" presName="background" presStyleLbl="node0" presStyleIdx="0" presStyleCnt="2"/>
      <dgm:spPr/>
    </dgm:pt>
    <dgm:pt modelId="{186C0AEB-D800-49DF-B77D-EE79BDC6960A}" type="pres">
      <dgm:prSet presAssocID="{3610453E-91B9-4C5A-A2C2-BE1349507560}" presName="text" presStyleLbl="fgAcc0" presStyleIdx="0" presStyleCnt="2">
        <dgm:presLayoutVars>
          <dgm:chPref val="3"/>
        </dgm:presLayoutVars>
      </dgm:prSet>
      <dgm:spPr/>
    </dgm:pt>
    <dgm:pt modelId="{3865F6D5-E710-4031-AD4B-408CD9B77D2F}" type="pres">
      <dgm:prSet presAssocID="{3610453E-91B9-4C5A-A2C2-BE1349507560}" presName="hierChild2" presStyleCnt="0"/>
      <dgm:spPr/>
    </dgm:pt>
    <dgm:pt modelId="{A3AAF08C-2975-4BDA-8C37-A87D27680458}" type="pres">
      <dgm:prSet presAssocID="{2450AC09-C8BC-4857-8F2C-D874EEC06151}" presName="hierRoot1" presStyleCnt="0"/>
      <dgm:spPr/>
    </dgm:pt>
    <dgm:pt modelId="{AB74634A-F593-48A4-B7C6-97B001A41A23}" type="pres">
      <dgm:prSet presAssocID="{2450AC09-C8BC-4857-8F2C-D874EEC06151}" presName="composite" presStyleCnt="0"/>
      <dgm:spPr/>
    </dgm:pt>
    <dgm:pt modelId="{2FD99C33-A4AC-49B4-8166-74867563FA16}" type="pres">
      <dgm:prSet presAssocID="{2450AC09-C8BC-4857-8F2C-D874EEC06151}" presName="background" presStyleLbl="node0" presStyleIdx="1" presStyleCnt="2"/>
      <dgm:spPr/>
    </dgm:pt>
    <dgm:pt modelId="{8F9BC88C-1ECB-491B-9528-D59268535A9D}" type="pres">
      <dgm:prSet presAssocID="{2450AC09-C8BC-4857-8F2C-D874EEC06151}" presName="text" presStyleLbl="fgAcc0" presStyleIdx="1" presStyleCnt="2">
        <dgm:presLayoutVars>
          <dgm:chPref val="3"/>
        </dgm:presLayoutVars>
      </dgm:prSet>
      <dgm:spPr/>
    </dgm:pt>
    <dgm:pt modelId="{CF5CE23E-41DB-4FA7-8B6E-50C452584A93}" type="pres">
      <dgm:prSet presAssocID="{2450AC09-C8BC-4857-8F2C-D874EEC06151}" presName="hierChild2" presStyleCnt="0"/>
      <dgm:spPr/>
    </dgm:pt>
  </dgm:ptLst>
  <dgm:cxnLst>
    <dgm:cxn modelId="{3A08F15D-CE86-42D7-8732-1EAFD94D7D23}" srcId="{07A22C82-05FD-4E6A-969F-15FF1FDF6C84}" destId="{3610453E-91B9-4C5A-A2C2-BE1349507560}" srcOrd="0" destOrd="0" parTransId="{A98A3C4A-1FD5-4E5B-A594-F48357CD7AEB}" sibTransId="{D273C517-9A59-46B0-87CE-D41CFDA2435A}"/>
    <dgm:cxn modelId="{8B6B5655-18D6-41C9-861A-3EC84C0117D4}" type="presOf" srcId="{2450AC09-C8BC-4857-8F2C-D874EEC06151}" destId="{8F9BC88C-1ECB-491B-9528-D59268535A9D}" srcOrd="0" destOrd="0" presId="urn:microsoft.com/office/officeart/2005/8/layout/hierarchy1"/>
    <dgm:cxn modelId="{4C09E88F-D287-46AE-A704-71D9C91CD8CB}" type="presOf" srcId="{07A22C82-05FD-4E6A-969F-15FF1FDF6C84}" destId="{AB91FF90-9F25-44EA-8FDD-6A8A8513AC8B}" srcOrd="0" destOrd="0" presId="urn:microsoft.com/office/officeart/2005/8/layout/hierarchy1"/>
    <dgm:cxn modelId="{3DD535B6-11B9-4866-B2EC-8AA715083AC0}" srcId="{07A22C82-05FD-4E6A-969F-15FF1FDF6C84}" destId="{2450AC09-C8BC-4857-8F2C-D874EEC06151}" srcOrd="1" destOrd="0" parTransId="{ED61CBC6-14B2-4F4B-9068-76A54004A483}" sibTransId="{91FE03B9-DD19-4494-BC31-D56EF2ED0058}"/>
    <dgm:cxn modelId="{C646B9DE-0C11-4453-BD31-86599B01A0B6}" type="presOf" srcId="{3610453E-91B9-4C5A-A2C2-BE1349507560}" destId="{186C0AEB-D800-49DF-B77D-EE79BDC6960A}" srcOrd="0" destOrd="0" presId="urn:microsoft.com/office/officeart/2005/8/layout/hierarchy1"/>
    <dgm:cxn modelId="{7CD1F6F3-48E1-430B-9CDD-26C447DF6C81}" type="presParOf" srcId="{AB91FF90-9F25-44EA-8FDD-6A8A8513AC8B}" destId="{2682D87C-E09B-4AB6-B91B-5AD97D05CBD7}" srcOrd="0" destOrd="0" presId="urn:microsoft.com/office/officeart/2005/8/layout/hierarchy1"/>
    <dgm:cxn modelId="{D3DFA881-D31D-4F8A-957D-EA9BB45D46A7}" type="presParOf" srcId="{2682D87C-E09B-4AB6-B91B-5AD97D05CBD7}" destId="{76DFA03A-ED7E-4AD5-86C6-67F24A26B7E5}" srcOrd="0" destOrd="0" presId="urn:microsoft.com/office/officeart/2005/8/layout/hierarchy1"/>
    <dgm:cxn modelId="{20EB1CC5-2B52-481E-9575-CD5362FB91D4}" type="presParOf" srcId="{76DFA03A-ED7E-4AD5-86C6-67F24A26B7E5}" destId="{DB2E6CD8-ECE8-48D1-BD06-9075660AC360}" srcOrd="0" destOrd="0" presId="urn:microsoft.com/office/officeart/2005/8/layout/hierarchy1"/>
    <dgm:cxn modelId="{FF46827C-70F0-4219-A64D-1DA6FA33D0CE}" type="presParOf" srcId="{76DFA03A-ED7E-4AD5-86C6-67F24A26B7E5}" destId="{186C0AEB-D800-49DF-B77D-EE79BDC6960A}" srcOrd="1" destOrd="0" presId="urn:microsoft.com/office/officeart/2005/8/layout/hierarchy1"/>
    <dgm:cxn modelId="{48D4E8D7-2148-44E3-86D1-C270B944B9FA}" type="presParOf" srcId="{2682D87C-E09B-4AB6-B91B-5AD97D05CBD7}" destId="{3865F6D5-E710-4031-AD4B-408CD9B77D2F}" srcOrd="1" destOrd="0" presId="urn:microsoft.com/office/officeart/2005/8/layout/hierarchy1"/>
    <dgm:cxn modelId="{1796CCCF-0009-4B36-B099-34B8C13501B7}" type="presParOf" srcId="{AB91FF90-9F25-44EA-8FDD-6A8A8513AC8B}" destId="{A3AAF08C-2975-4BDA-8C37-A87D27680458}" srcOrd="1" destOrd="0" presId="urn:microsoft.com/office/officeart/2005/8/layout/hierarchy1"/>
    <dgm:cxn modelId="{B166B631-D79A-456A-B8F8-CE384AA8CF54}" type="presParOf" srcId="{A3AAF08C-2975-4BDA-8C37-A87D27680458}" destId="{AB74634A-F593-48A4-B7C6-97B001A41A23}" srcOrd="0" destOrd="0" presId="urn:microsoft.com/office/officeart/2005/8/layout/hierarchy1"/>
    <dgm:cxn modelId="{8B5ECE7A-164E-49E5-BAF5-641B63971EF4}" type="presParOf" srcId="{AB74634A-F593-48A4-B7C6-97B001A41A23}" destId="{2FD99C33-A4AC-49B4-8166-74867563FA16}" srcOrd="0" destOrd="0" presId="urn:microsoft.com/office/officeart/2005/8/layout/hierarchy1"/>
    <dgm:cxn modelId="{536D5C66-C940-4E66-B97E-B4309DC8F1C4}" type="presParOf" srcId="{AB74634A-F593-48A4-B7C6-97B001A41A23}" destId="{8F9BC88C-1ECB-491B-9528-D59268535A9D}" srcOrd="1" destOrd="0" presId="urn:microsoft.com/office/officeart/2005/8/layout/hierarchy1"/>
    <dgm:cxn modelId="{AE400876-D032-42D8-8069-399F0300F1DB}" type="presParOf" srcId="{A3AAF08C-2975-4BDA-8C37-A87D27680458}" destId="{CF5CE23E-41DB-4FA7-8B6E-50C452584A9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68DDAB8-DC06-4F07-8E88-9CCEE58555D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DDB1576-44A8-4655-BD1E-F12C534F9BEE}">
      <dgm:prSet/>
      <dgm:spPr/>
      <dgm:t>
        <a:bodyPr/>
        <a:lstStyle/>
        <a:p>
          <a:r>
            <a:rPr lang="ru-RU"/>
            <a:t>Характерна черта на XVIII век в Европа е стремежът отделните народности общности да създадат свои държави. </a:t>
          </a:r>
          <a:endParaRPr lang="en-US"/>
        </a:p>
      </dgm:t>
    </dgm:pt>
    <dgm:pt modelId="{84C0572F-058F-4133-BC1E-EFDB3000F0F0}" type="parTrans" cxnId="{EAD0A00B-4942-4412-9499-27796A60A07B}">
      <dgm:prSet/>
      <dgm:spPr/>
      <dgm:t>
        <a:bodyPr/>
        <a:lstStyle/>
        <a:p>
          <a:endParaRPr lang="en-US"/>
        </a:p>
      </dgm:t>
    </dgm:pt>
    <dgm:pt modelId="{F21D7302-BA73-4807-A5C7-D609E59F34BE}" type="sibTrans" cxnId="{EAD0A00B-4942-4412-9499-27796A60A07B}">
      <dgm:prSet/>
      <dgm:spPr/>
      <dgm:t>
        <a:bodyPr/>
        <a:lstStyle/>
        <a:p>
          <a:endParaRPr lang="en-US"/>
        </a:p>
      </dgm:t>
    </dgm:pt>
    <dgm:pt modelId="{79AF2DA0-EB23-447A-A965-FF1C4835B3CA}">
      <dgm:prSet/>
      <dgm:spPr/>
      <dgm:t>
        <a:bodyPr/>
        <a:lstStyle/>
        <a:p>
          <a:r>
            <a:rPr lang="ru-RU"/>
            <a:t>Възстановяването на българската държава е основна цел и на Българското възраждане. </a:t>
          </a:r>
          <a:endParaRPr lang="en-US"/>
        </a:p>
      </dgm:t>
    </dgm:pt>
    <dgm:pt modelId="{C48062ED-5B6E-44BA-9F40-EDAF6A6303E4}" type="parTrans" cxnId="{3FF388FD-C96C-4121-8734-638CBE9BA8A6}">
      <dgm:prSet/>
      <dgm:spPr/>
      <dgm:t>
        <a:bodyPr/>
        <a:lstStyle/>
        <a:p>
          <a:endParaRPr lang="en-US"/>
        </a:p>
      </dgm:t>
    </dgm:pt>
    <dgm:pt modelId="{D59692C8-0FF6-44D0-8FD4-A5AFFC241F19}" type="sibTrans" cxnId="{3FF388FD-C96C-4121-8734-638CBE9BA8A6}">
      <dgm:prSet/>
      <dgm:spPr/>
      <dgm:t>
        <a:bodyPr/>
        <a:lstStyle/>
        <a:p>
          <a:endParaRPr lang="en-US"/>
        </a:p>
      </dgm:t>
    </dgm:pt>
    <dgm:pt modelId="{A4D8B715-5BF0-49BD-AB27-2C45C74250FB}">
      <dgm:prSet/>
      <dgm:spPr/>
      <dgm:t>
        <a:bodyPr/>
        <a:lstStyle/>
        <a:p>
          <a:r>
            <a:rPr lang="ru-RU"/>
            <a:t>Оформят се представите за българите, от една страна, и за другите; </a:t>
          </a:r>
          <a:r>
            <a:rPr lang="ru-RU" b="1"/>
            <a:t>за своето и чуждото</a:t>
          </a:r>
          <a:r>
            <a:rPr lang="ru-RU"/>
            <a:t>. </a:t>
          </a:r>
          <a:endParaRPr lang="en-US"/>
        </a:p>
      </dgm:t>
    </dgm:pt>
    <dgm:pt modelId="{32397447-077E-45DF-8BE6-9585D911E5EF}" type="parTrans" cxnId="{96FF9F37-FB2E-4D11-A259-19948B592B36}">
      <dgm:prSet/>
      <dgm:spPr/>
      <dgm:t>
        <a:bodyPr/>
        <a:lstStyle/>
        <a:p>
          <a:endParaRPr lang="en-US"/>
        </a:p>
      </dgm:t>
    </dgm:pt>
    <dgm:pt modelId="{AAF47106-D565-4554-8C6B-4D4B49A047E0}" type="sibTrans" cxnId="{96FF9F37-FB2E-4D11-A259-19948B592B36}">
      <dgm:prSet/>
      <dgm:spPr/>
      <dgm:t>
        <a:bodyPr/>
        <a:lstStyle/>
        <a:p>
          <a:endParaRPr lang="en-US"/>
        </a:p>
      </dgm:t>
    </dgm:pt>
    <dgm:pt modelId="{4CFCA5F3-BF55-4B49-BC11-A770C7EB6C04}" type="pres">
      <dgm:prSet presAssocID="{A68DDAB8-DC06-4F07-8E88-9CCEE58555D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FFC19CE-0D3E-489C-9417-D480896DDD29}" type="pres">
      <dgm:prSet presAssocID="{9DDB1576-44A8-4655-BD1E-F12C534F9BEE}" presName="hierRoot1" presStyleCnt="0"/>
      <dgm:spPr/>
    </dgm:pt>
    <dgm:pt modelId="{19AF43AA-26A5-48B1-9443-4798C6599142}" type="pres">
      <dgm:prSet presAssocID="{9DDB1576-44A8-4655-BD1E-F12C534F9BEE}" presName="composite" presStyleCnt="0"/>
      <dgm:spPr/>
    </dgm:pt>
    <dgm:pt modelId="{87B74C8C-9999-4013-9205-2865E631B62E}" type="pres">
      <dgm:prSet presAssocID="{9DDB1576-44A8-4655-BD1E-F12C534F9BEE}" presName="background" presStyleLbl="node0" presStyleIdx="0" presStyleCnt="3"/>
      <dgm:spPr/>
    </dgm:pt>
    <dgm:pt modelId="{D6B287F5-1C3B-4FAE-8F66-4E2FEEC47E33}" type="pres">
      <dgm:prSet presAssocID="{9DDB1576-44A8-4655-BD1E-F12C534F9BEE}" presName="text" presStyleLbl="fgAcc0" presStyleIdx="0" presStyleCnt="3">
        <dgm:presLayoutVars>
          <dgm:chPref val="3"/>
        </dgm:presLayoutVars>
      </dgm:prSet>
      <dgm:spPr/>
    </dgm:pt>
    <dgm:pt modelId="{BF822FA6-E6E5-45DE-AF98-F29F0856E7D8}" type="pres">
      <dgm:prSet presAssocID="{9DDB1576-44A8-4655-BD1E-F12C534F9BEE}" presName="hierChild2" presStyleCnt="0"/>
      <dgm:spPr/>
    </dgm:pt>
    <dgm:pt modelId="{C94C3387-A0F0-4C8A-BB26-2019DD7DFCD5}" type="pres">
      <dgm:prSet presAssocID="{79AF2DA0-EB23-447A-A965-FF1C4835B3CA}" presName="hierRoot1" presStyleCnt="0"/>
      <dgm:spPr/>
    </dgm:pt>
    <dgm:pt modelId="{BDD883A4-7D58-446B-959D-F3A43DDCC5F3}" type="pres">
      <dgm:prSet presAssocID="{79AF2DA0-EB23-447A-A965-FF1C4835B3CA}" presName="composite" presStyleCnt="0"/>
      <dgm:spPr/>
    </dgm:pt>
    <dgm:pt modelId="{ED7C4EDF-FF05-49F2-94FB-3D83DC8411B6}" type="pres">
      <dgm:prSet presAssocID="{79AF2DA0-EB23-447A-A965-FF1C4835B3CA}" presName="background" presStyleLbl="node0" presStyleIdx="1" presStyleCnt="3"/>
      <dgm:spPr/>
    </dgm:pt>
    <dgm:pt modelId="{2FA81412-6880-4CE5-9F79-49900C9B8E97}" type="pres">
      <dgm:prSet presAssocID="{79AF2DA0-EB23-447A-A965-FF1C4835B3CA}" presName="text" presStyleLbl="fgAcc0" presStyleIdx="1" presStyleCnt="3">
        <dgm:presLayoutVars>
          <dgm:chPref val="3"/>
        </dgm:presLayoutVars>
      </dgm:prSet>
      <dgm:spPr/>
    </dgm:pt>
    <dgm:pt modelId="{CB3B05F0-34C2-4450-8AFF-AAC6EB1A4B65}" type="pres">
      <dgm:prSet presAssocID="{79AF2DA0-EB23-447A-A965-FF1C4835B3CA}" presName="hierChild2" presStyleCnt="0"/>
      <dgm:spPr/>
    </dgm:pt>
    <dgm:pt modelId="{519949BF-ADB7-4075-AD66-E73E7E9646F3}" type="pres">
      <dgm:prSet presAssocID="{A4D8B715-5BF0-49BD-AB27-2C45C74250FB}" presName="hierRoot1" presStyleCnt="0"/>
      <dgm:spPr/>
    </dgm:pt>
    <dgm:pt modelId="{BFFF0339-5227-4256-B76C-DE9A92FF108A}" type="pres">
      <dgm:prSet presAssocID="{A4D8B715-5BF0-49BD-AB27-2C45C74250FB}" presName="composite" presStyleCnt="0"/>
      <dgm:spPr/>
    </dgm:pt>
    <dgm:pt modelId="{713FCCCF-6753-4163-9D1F-CF543C9C372A}" type="pres">
      <dgm:prSet presAssocID="{A4D8B715-5BF0-49BD-AB27-2C45C74250FB}" presName="background" presStyleLbl="node0" presStyleIdx="2" presStyleCnt="3"/>
      <dgm:spPr/>
    </dgm:pt>
    <dgm:pt modelId="{E6256C0E-8FD5-4F0D-A9FD-81C2F58983E4}" type="pres">
      <dgm:prSet presAssocID="{A4D8B715-5BF0-49BD-AB27-2C45C74250FB}" presName="text" presStyleLbl="fgAcc0" presStyleIdx="2" presStyleCnt="3">
        <dgm:presLayoutVars>
          <dgm:chPref val="3"/>
        </dgm:presLayoutVars>
      </dgm:prSet>
      <dgm:spPr/>
    </dgm:pt>
    <dgm:pt modelId="{B631ECB4-0FD7-4583-A481-6B230900BFA7}" type="pres">
      <dgm:prSet presAssocID="{A4D8B715-5BF0-49BD-AB27-2C45C74250FB}" presName="hierChild2" presStyleCnt="0"/>
      <dgm:spPr/>
    </dgm:pt>
  </dgm:ptLst>
  <dgm:cxnLst>
    <dgm:cxn modelId="{EAD0A00B-4942-4412-9499-27796A60A07B}" srcId="{A68DDAB8-DC06-4F07-8E88-9CCEE58555D3}" destId="{9DDB1576-44A8-4655-BD1E-F12C534F9BEE}" srcOrd="0" destOrd="0" parTransId="{84C0572F-058F-4133-BC1E-EFDB3000F0F0}" sibTransId="{F21D7302-BA73-4807-A5C7-D609E59F34BE}"/>
    <dgm:cxn modelId="{96FF9F37-FB2E-4D11-A259-19948B592B36}" srcId="{A68DDAB8-DC06-4F07-8E88-9CCEE58555D3}" destId="{A4D8B715-5BF0-49BD-AB27-2C45C74250FB}" srcOrd="2" destOrd="0" parTransId="{32397447-077E-45DF-8BE6-9585D911E5EF}" sibTransId="{AAF47106-D565-4554-8C6B-4D4B49A047E0}"/>
    <dgm:cxn modelId="{31F18A39-FEA3-482B-88C1-D075E0F86298}" type="presOf" srcId="{A4D8B715-5BF0-49BD-AB27-2C45C74250FB}" destId="{E6256C0E-8FD5-4F0D-A9FD-81C2F58983E4}" srcOrd="0" destOrd="0" presId="urn:microsoft.com/office/officeart/2005/8/layout/hierarchy1"/>
    <dgm:cxn modelId="{E595F162-81B0-496A-B297-F1C765C29177}" type="presOf" srcId="{9DDB1576-44A8-4655-BD1E-F12C534F9BEE}" destId="{D6B287F5-1C3B-4FAE-8F66-4E2FEEC47E33}" srcOrd="0" destOrd="0" presId="urn:microsoft.com/office/officeart/2005/8/layout/hierarchy1"/>
    <dgm:cxn modelId="{DE392F86-BFA5-4913-8900-9D7284F86A2E}" type="presOf" srcId="{A68DDAB8-DC06-4F07-8E88-9CCEE58555D3}" destId="{4CFCA5F3-BF55-4B49-BC11-A770C7EB6C04}" srcOrd="0" destOrd="0" presId="urn:microsoft.com/office/officeart/2005/8/layout/hierarchy1"/>
    <dgm:cxn modelId="{70174AFB-FD3A-429E-B841-683011CF83A7}" type="presOf" srcId="{79AF2DA0-EB23-447A-A965-FF1C4835B3CA}" destId="{2FA81412-6880-4CE5-9F79-49900C9B8E97}" srcOrd="0" destOrd="0" presId="urn:microsoft.com/office/officeart/2005/8/layout/hierarchy1"/>
    <dgm:cxn modelId="{3FF388FD-C96C-4121-8734-638CBE9BA8A6}" srcId="{A68DDAB8-DC06-4F07-8E88-9CCEE58555D3}" destId="{79AF2DA0-EB23-447A-A965-FF1C4835B3CA}" srcOrd="1" destOrd="0" parTransId="{C48062ED-5B6E-44BA-9F40-EDAF6A6303E4}" sibTransId="{D59692C8-0FF6-44D0-8FD4-A5AFFC241F19}"/>
    <dgm:cxn modelId="{F99E34F2-057A-486C-9865-71F29C78BD12}" type="presParOf" srcId="{4CFCA5F3-BF55-4B49-BC11-A770C7EB6C04}" destId="{FFFC19CE-0D3E-489C-9417-D480896DDD29}" srcOrd="0" destOrd="0" presId="urn:microsoft.com/office/officeart/2005/8/layout/hierarchy1"/>
    <dgm:cxn modelId="{9F0DF824-77B4-486C-A5D4-44A4B26A34E7}" type="presParOf" srcId="{FFFC19CE-0D3E-489C-9417-D480896DDD29}" destId="{19AF43AA-26A5-48B1-9443-4798C6599142}" srcOrd="0" destOrd="0" presId="urn:microsoft.com/office/officeart/2005/8/layout/hierarchy1"/>
    <dgm:cxn modelId="{41911564-E75D-4659-B2A5-AFDF44639616}" type="presParOf" srcId="{19AF43AA-26A5-48B1-9443-4798C6599142}" destId="{87B74C8C-9999-4013-9205-2865E631B62E}" srcOrd="0" destOrd="0" presId="urn:microsoft.com/office/officeart/2005/8/layout/hierarchy1"/>
    <dgm:cxn modelId="{1E308625-301A-4A45-91F8-3CE611770A4B}" type="presParOf" srcId="{19AF43AA-26A5-48B1-9443-4798C6599142}" destId="{D6B287F5-1C3B-4FAE-8F66-4E2FEEC47E33}" srcOrd="1" destOrd="0" presId="urn:microsoft.com/office/officeart/2005/8/layout/hierarchy1"/>
    <dgm:cxn modelId="{53983012-15ED-462F-BBE4-7D37081739FC}" type="presParOf" srcId="{FFFC19CE-0D3E-489C-9417-D480896DDD29}" destId="{BF822FA6-E6E5-45DE-AF98-F29F0856E7D8}" srcOrd="1" destOrd="0" presId="urn:microsoft.com/office/officeart/2005/8/layout/hierarchy1"/>
    <dgm:cxn modelId="{1F83767C-A71E-448F-A7F7-29A2F9EDA13D}" type="presParOf" srcId="{4CFCA5F3-BF55-4B49-BC11-A770C7EB6C04}" destId="{C94C3387-A0F0-4C8A-BB26-2019DD7DFCD5}" srcOrd="1" destOrd="0" presId="urn:microsoft.com/office/officeart/2005/8/layout/hierarchy1"/>
    <dgm:cxn modelId="{4B6E8BAE-A19A-46DF-8807-8730A70A5031}" type="presParOf" srcId="{C94C3387-A0F0-4C8A-BB26-2019DD7DFCD5}" destId="{BDD883A4-7D58-446B-959D-F3A43DDCC5F3}" srcOrd="0" destOrd="0" presId="urn:microsoft.com/office/officeart/2005/8/layout/hierarchy1"/>
    <dgm:cxn modelId="{189ACC03-1D28-4FAA-BB07-B936954357A0}" type="presParOf" srcId="{BDD883A4-7D58-446B-959D-F3A43DDCC5F3}" destId="{ED7C4EDF-FF05-49F2-94FB-3D83DC8411B6}" srcOrd="0" destOrd="0" presId="urn:microsoft.com/office/officeart/2005/8/layout/hierarchy1"/>
    <dgm:cxn modelId="{A0089861-BA6A-4A9C-A1DC-C707E5F15675}" type="presParOf" srcId="{BDD883A4-7D58-446B-959D-F3A43DDCC5F3}" destId="{2FA81412-6880-4CE5-9F79-49900C9B8E97}" srcOrd="1" destOrd="0" presId="urn:microsoft.com/office/officeart/2005/8/layout/hierarchy1"/>
    <dgm:cxn modelId="{D0DA0C19-A2FA-49B6-ACB3-8D977DB63321}" type="presParOf" srcId="{C94C3387-A0F0-4C8A-BB26-2019DD7DFCD5}" destId="{CB3B05F0-34C2-4450-8AFF-AAC6EB1A4B65}" srcOrd="1" destOrd="0" presId="urn:microsoft.com/office/officeart/2005/8/layout/hierarchy1"/>
    <dgm:cxn modelId="{02B62413-4CEC-4186-B711-DB1A28301736}" type="presParOf" srcId="{4CFCA5F3-BF55-4B49-BC11-A770C7EB6C04}" destId="{519949BF-ADB7-4075-AD66-E73E7E9646F3}" srcOrd="2" destOrd="0" presId="urn:microsoft.com/office/officeart/2005/8/layout/hierarchy1"/>
    <dgm:cxn modelId="{9099F5B2-1DAF-4CD0-BFE6-E3E1E9822537}" type="presParOf" srcId="{519949BF-ADB7-4075-AD66-E73E7E9646F3}" destId="{BFFF0339-5227-4256-B76C-DE9A92FF108A}" srcOrd="0" destOrd="0" presId="urn:microsoft.com/office/officeart/2005/8/layout/hierarchy1"/>
    <dgm:cxn modelId="{F2C5ABE9-504A-4183-92DA-A85D6D14A00C}" type="presParOf" srcId="{BFFF0339-5227-4256-B76C-DE9A92FF108A}" destId="{713FCCCF-6753-4163-9D1F-CF543C9C372A}" srcOrd="0" destOrd="0" presId="urn:microsoft.com/office/officeart/2005/8/layout/hierarchy1"/>
    <dgm:cxn modelId="{BCB6125E-FA03-4A1A-B260-28C7F6709549}" type="presParOf" srcId="{BFFF0339-5227-4256-B76C-DE9A92FF108A}" destId="{E6256C0E-8FD5-4F0D-A9FD-81C2F58983E4}" srcOrd="1" destOrd="0" presId="urn:microsoft.com/office/officeart/2005/8/layout/hierarchy1"/>
    <dgm:cxn modelId="{217A824F-EAE1-4E2A-B2EC-1A5B2452A898}" type="presParOf" srcId="{519949BF-ADB7-4075-AD66-E73E7E9646F3}" destId="{B631ECB4-0FD7-4583-A481-6B230900BFA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9B1A634-8F99-40E6-A4A5-33A067D7CB6F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A1819C4-914F-4E08-9A0F-8A32B63FB8B6}">
      <dgm:prSet/>
      <dgm:spPr/>
      <dgm:t>
        <a:bodyPr/>
        <a:lstStyle/>
        <a:p>
          <a:r>
            <a:rPr lang="ru-RU" b="1"/>
            <a:t>На първо място </a:t>
          </a:r>
          <a:r>
            <a:rPr lang="ru-RU"/>
            <a:t>е образът на османските нашественици, които лишават българите от независимост и от свобода. За българите те са поробителят, който носи само нещастия и беди. </a:t>
          </a:r>
          <a:endParaRPr lang="en-US"/>
        </a:p>
      </dgm:t>
    </dgm:pt>
    <dgm:pt modelId="{B6701162-3AF0-41F8-B3F1-2B4D3FF69F62}" type="parTrans" cxnId="{7139E75D-469F-4F7F-A46B-154779268C9A}">
      <dgm:prSet/>
      <dgm:spPr/>
      <dgm:t>
        <a:bodyPr/>
        <a:lstStyle/>
        <a:p>
          <a:endParaRPr lang="en-US"/>
        </a:p>
      </dgm:t>
    </dgm:pt>
    <dgm:pt modelId="{98F8CDBD-A7AA-40B1-B2F3-C65CDBC61218}" type="sibTrans" cxnId="{7139E75D-469F-4F7F-A46B-154779268C9A}">
      <dgm:prSet/>
      <dgm:spPr/>
      <dgm:t>
        <a:bodyPr/>
        <a:lstStyle/>
        <a:p>
          <a:endParaRPr lang="en-US"/>
        </a:p>
      </dgm:t>
    </dgm:pt>
    <dgm:pt modelId="{37C0DD77-7A23-40E2-939C-20E4BC4FDC36}">
      <dgm:prSet/>
      <dgm:spPr/>
      <dgm:t>
        <a:bodyPr/>
        <a:lstStyle/>
        <a:p>
          <a:r>
            <a:rPr lang="ru-RU" b="1"/>
            <a:t>На второ място </a:t>
          </a:r>
          <a:r>
            <a:rPr lang="ru-RU"/>
            <a:t>е образът на гърците. С тях българите споделят общо историческо битие, обща е и изповядваната религия (християнство). </a:t>
          </a:r>
          <a:endParaRPr lang="en-US"/>
        </a:p>
      </dgm:t>
    </dgm:pt>
    <dgm:pt modelId="{C4452E18-7E51-4748-8F66-F14CE468BA9F}" type="parTrans" cxnId="{21AA6282-8866-421A-98E4-1B357342A405}">
      <dgm:prSet/>
      <dgm:spPr/>
      <dgm:t>
        <a:bodyPr/>
        <a:lstStyle/>
        <a:p>
          <a:endParaRPr lang="en-US"/>
        </a:p>
      </dgm:t>
    </dgm:pt>
    <dgm:pt modelId="{AAC85828-B5DE-4D2F-91EB-2926977DAE0B}" type="sibTrans" cxnId="{21AA6282-8866-421A-98E4-1B357342A405}">
      <dgm:prSet/>
      <dgm:spPr/>
      <dgm:t>
        <a:bodyPr/>
        <a:lstStyle/>
        <a:p>
          <a:endParaRPr lang="en-US"/>
        </a:p>
      </dgm:t>
    </dgm:pt>
    <dgm:pt modelId="{829FE72A-B2F7-4EF3-B8CD-FF8CEA8B148F}">
      <dgm:prSet/>
      <dgm:spPr/>
      <dgm:t>
        <a:bodyPr/>
        <a:lstStyle/>
        <a:p>
          <a:r>
            <a:rPr lang="ru-RU"/>
            <a:t>Затова Паисий изтъква добрите страни на българската „простота“ и разкрива лошите страни на гръцката „изтънченост“. </a:t>
          </a:r>
          <a:endParaRPr lang="en-US"/>
        </a:p>
      </dgm:t>
    </dgm:pt>
    <dgm:pt modelId="{052E7D37-FA93-444C-9B98-26F95636FE92}" type="parTrans" cxnId="{9E9A9819-EC7D-4DA8-935E-5AD7F5751048}">
      <dgm:prSet/>
      <dgm:spPr/>
      <dgm:t>
        <a:bodyPr/>
        <a:lstStyle/>
        <a:p>
          <a:endParaRPr lang="en-US"/>
        </a:p>
      </dgm:t>
    </dgm:pt>
    <dgm:pt modelId="{D4B1597E-A7D4-4461-B7E8-2BBDDD5A33F4}" type="sibTrans" cxnId="{9E9A9819-EC7D-4DA8-935E-5AD7F5751048}">
      <dgm:prSet/>
      <dgm:spPr/>
      <dgm:t>
        <a:bodyPr/>
        <a:lstStyle/>
        <a:p>
          <a:endParaRPr lang="en-US"/>
        </a:p>
      </dgm:t>
    </dgm:pt>
    <dgm:pt modelId="{7A58E403-227E-4581-BBCD-1ED0164C8AFE}">
      <dgm:prSet/>
      <dgm:spPr/>
      <dgm:t>
        <a:bodyPr/>
        <a:lstStyle/>
        <a:p>
          <a:r>
            <a:rPr lang="ru-RU" b="1"/>
            <a:t>Целта на българското възраждане е да подтикне българите към осъзнаване на собствената им ценност като народ. </a:t>
          </a:r>
          <a:endParaRPr lang="en-US"/>
        </a:p>
      </dgm:t>
    </dgm:pt>
    <dgm:pt modelId="{60E1A3A3-928C-4D1A-8C8E-A80897ACC2DB}" type="parTrans" cxnId="{AF8C64FF-2D9F-4922-B51C-C181796516A1}">
      <dgm:prSet/>
      <dgm:spPr/>
      <dgm:t>
        <a:bodyPr/>
        <a:lstStyle/>
        <a:p>
          <a:endParaRPr lang="en-US"/>
        </a:p>
      </dgm:t>
    </dgm:pt>
    <dgm:pt modelId="{B9D0A9CA-7C4B-4585-892F-A25AAD577D22}" type="sibTrans" cxnId="{AF8C64FF-2D9F-4922-B51C-C181796516A1}">
      <dgm:prSet/>
      <dgm:spPr/>
      <dgm:t>
        <a:bodyPr/>
        <a:lstStyle/>
        <a:p>
          <a:endParaRPr lang="en-US"/>
        </a:p>
      </dgm:t>
    </dgm:pt>
    <dgm:pt modelId="{C0E548B9-AEE0-4FEE-ACA9-2F3454D85310}" type="pres">
      <dgm:prSet presAssocID="{A9B1A634-8F99-40E6-A4A5-33A067D7CB6F}" presName="matrix" presStyleCnt="0">
        <dgm:presLayoutVars>
          <dgm:chMax val="1"/>
          <dgm:dir/>
          <dgm:resizeHandles val="exact"/>
        </dgm:presLayoutVars>
      </dgm:prSet>
      <dgm:spPr/>
    </dgm:pt>
    <dgm:pt modelId="{0E1BFE53-B455-4BE5-B664-081159215C36}" type="pres">
      <dgm:prSet presAssocID="{A9B1A634-8F99-40E6-A4A5-33A067D7CB6F}" presName="diamond" presStyleLbl="bgShp" presStyleIdx="0" presStyleCnt="1"/>
      <dgm:spPr/>
    </dgm:pt>
    <dgm:pt modelId="{88DC253B-49E5-4BA9-8B2E-3DADDCF23557}" type="pres">
      <dgm:prSet presAssocID="{A9B1A634-8F99-40E6-A4A5-33A067D7CB6F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18DEBD8B-7C76-4FAE-A402-DFE7247F7925}" type="pres">
      <dgm:prSet presAssocID="{A9B1A634-8F99-40E6-A4A5-33A067D7CB6F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6421C3EF-0B4F-4059-B47E-4CF5A012F018}" type="pres">
      <dgm:prSet presAssocID="{A9B1A634-8F99-40E6-A4A5-33A067D7CB6F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B2900FBA-16D4-4C49-BAFF-DEDD384F11C3}" type="pres">
      <dgm:prSet presAssocID="{A9B1A634-8F99-40E6-A4A5-33A067D7CB6F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BB23CB17-8A4D-423E-B88A-CB268D692503}" type="presOf" srcId="{829FE72A-B2F7-4EF3-B8CD-FF8CEA8B148F}" destId="{6421C3EF-0B4F-4059-B47E-4CF5A012F018}" srcOrd="0" destOrd="0" presId="urn:microsoft.com/office/officeart/2005/8/layout/matrix3"/>
    <dgm:cxn modelId="{9E9A9819-EC7D-4DA8-935E-5AD7F5751048}" srcId="{A9B1A634-8F99-40E6-A4A5-33A067D7CB6F}" destId="{829FE72A-B2F7-4EF3-B8CD-FF8CEA8B148F}" srcOrd="2" destOrd="0" parTransId="{052E7D37-FA93-444C-9B98-26F95636FE92}" sibTransId="{D4B1597E-A7D4-4461-B7E8-2BBDDD5A33F4}"/>
    <dgm:cxn modelId="{7139E75D-469F-4F7F-A46B-154779268C9A}" srcId="{A9B1A634-8F99-40E6-A4A5-33A067D7CB6F}" destId="{3A1819C4-914F-4E08-9A0F-8A32B63FB8B6}" srcOrd="0" destOrd="0" parTransId="{B6701162-3AF0-41F8-B3F1-2B4D3FF69F62}" sibTransId="{98F8CDBD-A7AA-40B1-B2F3-C65CDBC61218}"/>
    <dgm:cxn modelId="{7EAFF965-208E-4DEF-A7C5-0D717F4F1847}" type="presOf" srcId="{3A1819C4-914F-4E08-9A0F-8A32B63FB8B6}" destId="{88DC253B-49E5-4BA9-8B2E-3DADDCF23557}" srcOrd="0" destOrd="0" presId="urn:microsoft.com/office/officeart/2005/8/layout/matrix3"/>
    <dgm:cxn modelId="{21AA6282-8866-421A-98E4-1B357342A405}" srcId="{A9B1A634-8F99-40E6-A4A5-33A067D7CB6F}" destId="{37C0DD77-7A23-40E2-939C-20E4BC4FDC36}" srcOrd="1" destOrd="0" parTransId="{C4452E18-7E51-4748-8F66-F14CE468BA9F}" sibTransId="{AAC85828-B5DE-4D2F-91EB-2926977DAE0B}"/>
    <dgm:cxn modelId="{843118A8-BB22-4294-8C86-692E450957A2}" type="presOf" srcId="{37C0DD77-7A23-40E2-939C-20E4BC4FDC36}" destId="{18DEBD8B-7C76-4FAE-A402-DFE7247F7925}" srcOrd="0" destOrd="0" presId="urn:microsoft.com/office/officeart/2005/8/layout/matrix3"/>
    <dgm:cxn modelId="{4DB361DD-37CE-4063-967A-3E6FBBA6D939}" type="presOf" srcId="{7A58E403-227E-4581-BBCD-1ED0164C8AFE}" destId="{B2900FBA-16D4-4C49-BAFF-DEDD384F11C3}" srcOrd="0" destOrd="0" presId="urn:microsoft.com/office/officeart/2005/8/layout/matrix3"/>
    <dgm:cxn modelId="{6F4A94EF-1E94-4041-BD6D-8882CC680C5A}" type="presOf" srcId="{A9B1A634-8F99-40E6-A4A5-33A067D7CB6F}" destId="{C0E548B9-AEE0-4FEE-ACA9-2F3454D85310}" srcOrd="0" destOrd="0" presId="urn:microsoft.com/office/officeart/2005/8/layout/matrix3"/>
    <dgm:cxn modelId="{AF8C64FF-2D9F-4922-B51C-C181796516A1}" srcId="{A9B1A634-8F99-40E6-A4A5-33A067D7CB6F}" destId="{7A58E403-227E-4581-BBCD-1ED0164C8AFE}" srcOrd="3" destOrd="0" parTransId="{60E1A3A3-928C-4D1A-8C8E-A80897ACC2DB}" sibTransId="{B9D0A9CA-7C4B-4585-892F-A25AAD577D22}"/>
    <dgm:cxn modelId="{95D6C69C-A12B-4F9A-AFC4-9BCBF7723A6B}" type="presParOf" srcId="{C0E548B9-AEE0-4FEE-ACA9-2F3454D85310}" destId="{0E1BFE53-B455-4BE5-B664-081159215C36}" srcOrd="0" destOrd="0" presId="urn:microsoft.com/office/officeart/2005/8/layout/matrix3"/>
    <dgm:cxn modelId="{03C0E4B9-8108-4759-B319-2B7A2D1F207A}" type="presParOf" srcId="{C0E548B9-AEE0-4FEE-ACA9-2F3454D85310}" destId="{88DC253B-49E5-4BA9-8B2E-3DADDCF23557}" srcOrd="1" destOrd="0" presId="urn:microsoft.com/office/officeart/2005/8/layout/matrix3"/>
    <dgm:cxn modelId="{01A01956-6BF0-4419-9AEA-2389B2B12508}" type="presParOf" srcId="{C0E548B9-AEE0-4FEE-ACA9-2F3454D85310}" destId="{18DEBD8B-7C76-4FAE-A402-DFE7247F7925}" srcOrd="2" destOrd="0" presId="urn:microsoft.com/office/officeart/2005/8/layout/matrix3"/>
    <dgm:cxn modelId="{BDA145DA-C5F0-4994-B0F0-42CAF05E3843}" type="presParOf" srcId="{C0E548B9-AEE0-4FEE-ACA9-2F3454D85310}" destId="{6421C3EF-0B4F-4059-B47E-4CF5A012F018}" srcOrd="3" destOrd="0" presId="urn:microsoft.com/office/officeart/2005/8/layout/matrix3"/>
    <dgm:cxn modelId="{3B178F37-751D-40F8-8486-FBAD4F717744}" type="presParOf" srcId="{C0E548B9-AEE0-4FEE-ACA9-2F3454D85310}" destId="{B2900FBA-16D4-4C49-BAFF-DEDD384F11C3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5CE4813-13EB-4A16-8109-F1AB4B07EAF7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352360F-7738-445F-A3C5-D84D882AED76}">
      <dgm:prSet/>
      <dgm:spPr/>
      <dgm:t>
        <a:bodyPr/>
        <a:lstStyle/>
        <a:p>
          <a:r>
            <a:rPr lang="ru-RU"/>
            <a:t>Предисловието на Паисий може да се определи като пламенна публицистика.</a:t>
          </a:r>
          <a:endParaRPr lang="en-US"/>
        </a:p>
      </dgm:t>
    </dgm:pt>
    <dgm:pt modelId="{AAD1329D-FF56-44DD-90A3-9C961FAD021E}" type="parTrans" cxnId="{6A9DE84A-C6A0-4F1B-B75D-2FEEBC02F753}">
      <dgm:prSet/>
      <dgm:spPr/>
      <dgm:t>
        <a:bodyPr/>
        <a:lstStyle/>
        <a:p>
          <a:endParaRPr lang="en-US"/>
        </a:p>
      </dgm:t>
    </dgm:pt>
    <dgm:pt modelId="{CEFB228A-80ED-42CD-B4D3-326C9D653F1F}" type="sibTrans" cxnId="{6A9DE84A-C6A0-4F1B-B75D-2FEEBC02F753}">
      <dgm:prSet/>
      <dgm:spPr/>
      <dgm:t>
        <a:bodyPr/>
        <a:lstStyle/>
        <a:p>
          <a:endParaRPr lang="en-US"/>
        </a:p>
      </dgm:t>
    </dgm:pt>
    <dgm:pt modelId="{F1548A29-5D54-4CCC-9E36-E0B4E197D2DE}">
      <dgm:prSet/>
      <dgm:spPr/>
      <dgm:t>
        <a:bodyPr/>
        <a:lstStyle/>
        <a:p>
          <a:r>
            <a:rPr lang="ru-RU"/>
            <a:t>То се обръща към всички българи, за да постави началото на създаването на национална общност. </a:t>
          </a:r>
          <a:endParaRPr lang="en-US"/>
        </a:p>
      </dgm:t>
    </dgm:pt>
    <dgm:pt modelId="{CE6E3A52-180D-46A8-AD4E-9A18D16816A4}" type="parTrans" cxnId="{F084E8BE-45BD-4B7C-8020-E7C96B90614C}">
      <dgm:prSet/>
      <dgm:spPr/>
      <dgm:t>
        <a:bodyPr/>
        <a:lstStyle/>
        <a:p>
          <a:endParaRPr lang="en-US"/>
        </a:p>
      </dgm:t>
    </dgm:pt>
    <dgm:pt modelId="{13C0A810-5BB7-4540-A7C5-53B74B000D36}" type="sibTrans" cxnId="{F084E8BE-45BD-4B7C-8020-E7C96B90614C}">
      <dgm:prSet/>
      <dgm:spPr/>
      <dgm:t>
        <a:bodyPr/>
        <a:lstStyle/>
        <a:p>
          <a:endParaRPr lang="en-US"/>
        </a:p>
      </dgm:t>
    </dgm:pt>
    <dgm:pt modelId="{49542C82-4E61-4DCB-BA2D-7B0D5798E988}">
      <dgm:prSet/>
      <dgm:spPr/>
      <dgm:t>
        <a:bodyPr/>
        <a:lstStyle/>
        <a:p>
          <a:r>
            <a:rPr lang="ru-RU"/>
            <a:t>В „Предисловието“ ясно се открива патриотичен патос. Според автора устоите на българската народна общност са езикът, земята и миналото. </a:t>
          </a:r>
          <a:endParaRPr lang="en-US"/>
        </a:p>
      </dgm:t>
    </dgm:pt>
    <dgm:pt modelId="{78536984-D676-4AA1-98F8-0E7D1D80D0B7}" type="parTrans" cxnId="{9BA6949F-AE44-408B-AD89-9819D397865C}">
      <dgm:prSet/>
      <dgm:spPr/>
      <dgm:t>
        <a:bodyPr/>
        <a:lstStyle/>
        <a:p>
          <a:endParaRPr lang="en-US"/>
        </a:p>
      </dgm:t>
    </dgm:pt>
    <dgm:pt modelId="{A4D82FD4-D345-4794-88A4-099A7A4D8331}" type="sibTrans" cxnId="{9BA6949F-AE44-408B-AD89-9819D397865C}">
      <dgm:prSet/>
      <dgm:spPr/>
      <dgm:t>
        <a:bodyPr/>
        <a:lstStyle/>
        <a:p>
          <a:endParaRPr lang="en-US"/>
        </a:p>
      </dgm:t>
    </dgm:pt>
    <dgm:pt modelId="{16174F6E-9390-4ECD-B542-A396F034B266}">
      <dgm:prSet/>
      <dgm:spPr/>
      <dgm:t>
        <a:bodyPr/>
        <a:lstStyle/>
        <a:p>
          <a:r>
            <a:rPr lang="ru-RU"/>
            <a:t>Първият, който преписва „История славянобългарска“, е Софроний Врачански. </a:t>
          </a:r>
          <a:endParaRPr lang="en-US"/>
        </a:p>
      </dgm:t>
    </dgm:pt>
    <dgm:pt modelId="{E41B09E2-8028-4851-8676-C569CE803380}" type="parTrans" cxnId="{1E100EF0-7236-4F04-8DEE-D4B6EF4D9E96}">
      <dgm:prSet/>
      <dgm:spPr/>
      <dgm:t>
        <a:bodyPr/>
        <a:lstStyle/>
        <a:p>
          <a:endParaRPr lang="en-US"/>
        </a:p>
      </dgm:t>
    </dgm:pt>
    <dgm:pt modelId="{3C2A11C2-8296-4CF3-9CA7-B0DE581AFF94}" type="sibTrans" cxnId="{1E100EF0-7236-4F04-8DEE-D4B6EF4D9E96}">
      <dgm:prSet/>
      <dgm:spPr/>
      <dgm:t>
        <a:bodyPr/>
        <a:lstStyle/>
        <a:p>
          <a:endParaRPr lang="en-US"/>
        </a:p>
      </dgm:t>
    </dgm:pt>
    <dgm:pt modelId="{6931BE26-4F78-4468-8A9C-B57A107125ED}">
      <dgm:prSet/>
      <dgm:spPr/>
      <dgm:t>
        <a:bodyPr/>
        <a:lstStyle/>
        <a:p>
          <a:r>
            <a:rPr lang="ru-RU"/>
            <a:t>В „Историята“ се разказва за миналото на българите, но целта и е да посочи пътя им към бъдещето. </a:t>
          </a:r>
          <a:endParaRPr lang="en-US"/>
        </a:p>
      </dgm:t>
    </dgm:pt>
    <dgm:pt modelId="{B0E02275-2F1D-4176-8610-CB2C0B47FEA9}" type="parTrans" cxnId="{F1F174FB-6889-4F4B-8F18-ADB76D6CD33F}">
      <dgm:prSet/>
      <dgm:spPr/>
      <dgm:t>
        <a:bodyPr/>
        <a:lstStyle/>
        <a:p>
          <a:endParaRPr lang="en-US"/>
        </a:p>
      </dgm:t>
    </dgm:pt>
    <dgm:pt modelId="{C7C28B92-2B18-4ED3-8291-48D6458E16F4}" type="sibTrans" cxnId="{F1F174FB-6889-4F4B-8F18-ADB76D6CD33F}">
      <dgm:prSet/>
      <dgm:spPr/>
      <dgm:t>
        <a:bodyPr/>
        <a:lstStyle/>
        <a:p>
          <a:endParaRPr lang="en-US"/>
        </a:p>
      </dgm:t>
    </dgm:pt>
    <dgm:pt modelId="{062F9F1C-10D8-4B5F-B2AC-E5290791EA83}" type="pres">
      <dgm:prSet presAssocID="{75CE4813-13EB-4A16-8109-F1AB4B07EAF7}" presName="diagram" presStyleCnt="0">
        <dgm:presLayoutVars>
          <dgm:dir/>
          <dgm:resizeHandles val="exact"/>
        </dgm:presLayoutVars>
      </dgm:prSet>
      <dgm:spPr/>
    </dgm:pt>
    <dgm:pt modelId="{C8E80428-1673-4394-9FCA-06BB532FC412}" type="pres">
      <dgm:prSet presAssocID="{C352360F-7738-445F-A3C5-D84D882AED76}" presName="node" presStyleLbl="node1" presStyleIdx="0" presStyleCnt="5">
        <dgm:presLayoutVars>
          <dgm:bulletEnabled val="1"/>
        </dgm:presLayoutVars>
      </dgm:prSet>
      <dgm:spPr/>
    </dgm:pt>
    <dgm:pt modelId="{3B344FFB-E418-4AB7-A1E7-85858620CFDE}" type="pres">
      <dgm:prSet presAssocID="{CEFB228A-80ED-42CD-B4D3-326C9D653F1F}" presName="sibTrans" presStyleCnt="0"/>
      <dgm:spPr/>
    </dgm:pt>
    <dgm:pt modelId="{B5C40EB4-074B-40C2-96EE-5B2F0E8BDD38}" type="pres">
      <dgm:prSet presAssocID="{F1548A29-5D54-4CCC-9E36-E0B4E197D2DE}" presName="node" presStyleLbl="node1" presStyleIdx="1" presStyleCnt="5">
        <dgm:presLayoutVars>
          <dgm:bulletEnabled val="1"/>
        </dgm:presLayoutVars>
      </dgm:prSet>
      <dgm:spPr/>
    </dgm:pt>
    <dgm:pt modelId="{0AEA04E0-20D5-43B0-88E8-DE3D57166CC6}" type="pres">
      <dgm:prSet presAssocID="{13C0A810-5BB7-4540-A7C5-53B74B000D36}" presName="sibTrans" presStyleCnt="0"/>
      <dgm:spPr/>
    </dgm:pt>
    <dgm:pt modelId="{47FB0B1D-DE9F-4716-8E39-EC68E4BB6615}" type="pres">
      <dgm:prSet presAssocID="{49542C82-4E61-4DCB-BA2D-7B0D5798E988}" presName="node" presStyleLbl="node1" presStyleIdx="2" presStyleCnt="5">
        <dgm:presLayoutVars>
          <dgm:bulletEnabled val="1"/>
        </dgm:presLayoutVars>
      </dgm:prSet>
      <dgm:spPr/>
    </dgm:pt>
    <dgm:pt modelId="{A6CB1250-C782-4FB0-896B-5499D58EDFD7}" type="pres">
      <dgm:prSet presAssocID="{A4D82FD4-D345-4794-88A4-099A7A4D8331}" presName="sibTrans" presStyleCnt="0"/>
      <dgm:spPr/>
    </dgm:pt>
    <dgm:pt modelId="{55402A5E-542E-4D7D-B808-CCC109AAB5B1}" type="pres">
      <dgm:prSet presAssocID="{16174F6E-9390-4ECD-B542-A396F034B266}" presName="node" presStyleLbl="node1" presStyleIdx="3" presStyleCnt="5">
        <dgm:presLayoutVars>
          <dgm:bulletEnabled val="1"/>
        </dgm:presLayoutVars>
      </dgm:prSet>
      <dgm:spPr/>
    </dgm:pt>
    <dgm:pt modelId="{90904240-2507-4262-A7C8-7A3D2C47AA3C}" type="pres">
      <dgm:prSet presAssocID="{3C2A11C2-8296-4CF3-9CA7-B0DE581AFF94}" presName="sibTrans" presStyleCnt="0"/>
      <dgm:spPr/>
    </dgm:pt>
    <dgm:pt modelId="{E4FEB4FC-BCE9-457A-A99C-D75C3183ECD6}" type="pres">
      <dgm:prSet presAssocID="{6931BE26-4F78-4468-8A9C-B57A107125ED}" presName="node" presStyleLbl="node1" presStyleIdx="4" presStyleCnt="5">
        <dgm:presLayoutVars>
          <dgm:bulletEnabled val="1"/>
        </dgm:presLayoutVars>
      </dgm:prSet>
      <dgm:spPr/>
    </dgm:pt>
  </dgm:ptLst>
  <dgm:cxnLst>
    <dgm:cxn modelId="{BA4E3E04-D8D8-4ADA-BADE-A3A7F6A0473E}" type="presOf" srcId="{6931BE26-4F78-4468-8A9C-B57A107125ED}" destId="{E4FEB4FC-BCE9-457A-A99C-D75C3183ECD6}" srcOrd="0" destOrd="0" presId="urn:microsoft.com/office/officeart/2005/8/layout/default"/>
    <dgm:cxn modelId="{C7810807-E364-4450-BAAA-5984DA2C525B}" type="presOf" srcId="{49542C82-4E61-4DCB-BA2D-7B0D5798E988}" destId="{47FB0B1D-DE9F-4716-8E39-EC68E4BB6615}" srcOrd="0" destOrd="0" presId="urn:microsoft.com/office/officeart/2005/8/layout/default"/>
    <dgm:cxn modelId="{6A9DE84A-C6A0-4F1B-B75D-2FEEBC02F753}" srcId="{75CE4813-13EB-4A16-8109-F1AB4B07EAF7}" destId="{C352360F-7738-445F-A3C5-D84D882AED76}" srcOrd="0" destOrd="0" parTransId="{AAD1329D-FF56-44DD-90A3-9C961FAD021E}" sibTransId="{CEFB228A-80ED-42CD-B4D3-326C9D653F1F}"/>
    <dgm:cxn modelId="{CA0EC176-246C-4E80-82E2-BDF64B307642}" type="presOf" srcId="{F1548A29-5D54-4CCC-9E36-E0B4E197D2DE}" destId="{B5C40EB4-074B-40C2-96EE-5B2F0E8BDD38}" srcOrd="0" destOrd="0" presId="urn:microsoft.com/office/officeart/2005/8/layout/default"/>
    <dgm:cxn modelId="{07F9D076-3730-46AF-A52A-AD42384F0B01}" type="presOf" srcId="{16174F6E-9390-4ECD-B542-A396F034B266}" destId="{55402A5E-542E-4D7D-B808-CCC109AAB5B1}" srcOrd="0" destOrd="0" presId="urn:microsoft.com/office/officeart/2005/8/layout/default"/>
    <dgm:cxn modelId="{9BA6949F-AE44-408B-AD89-9819D397865C}" srcId="{75CE4813-13EB-4A16-8109-F1AB4B07EAF7}" destId="{49542C82-4E61-4DCB-BA2D-7B0D5798E988}" srcOrd="2" destOrd="0" parTransId="{78536984-D676-4AA1-98F8-0E7D1D80D0B7}" sibTransId="{A4D82FD4-D345-4794-88A4-099A7A4D8331}"/>
    <dgm:cxn modelId="{BB4707AD-FF6C-464E-AC69-09F6469618A7}" type="presOf" srcId="{75CE4813-13EB-4A16-8109-F1AB4B07EAF7}" destId="{062F9F1C-10D8-4B5F-B2AC-E5290791EA83}" srcOrd="0" destOrd="0" presId="urn:microsoft.com/office/officeart/2005/8/layout/default"/>
    <dgm:cxn modelId="{F084E8BE-45BD-4B7C-8020-E7C96B90614C}" srcId="{75CE4813-13EB-4A16-8109-F1AB4B07EAF7}" destId="{F1548A29-5D54-4CCC-9E36-E0B4E197D2DE}" srcOrd="1" destOrd="0" parTransId="{CE6E3A52-180D-46A8-AD4E-9A18D16816A4}" sibTransId="{13C0A810-5BB7-4540-A7C5-53B74B000D36}"/>
    <dgm:cxn modelId="{2DF338C1-488A-454E-B33F-4175404BD7CD}" type="presOf" srcId="{C352360F-7738-445F-A3C5-D84D882AED76}" destId="{C8E80428-1673-4394-9FCA-06BB532FC412}" srcOrd="0" destOrd="0" presId="urn:microsoft.com/office/officeart/2005/8/layout/default"/>
    <dgm:cxn modelId="{1E100EF0-7236-4F04-8DEE-D4B6EF4D9E96}" srcId="{75CE4813-13EB-4A16-8109-F1AB4B07EAF7}" destId="{16174F6E-9390-4ECD-B542-A396F034B266}" srcOrd="3" destOrd="0" parTransId="{E41B09E2-8028-4851-8676-C569CE803380}" sibTransId="{3C2A11C2-8296-4CF3-9CA7-B0DE581AFF94}"/>
    <dgm:cxn modelId="{F1F174FB-6889-4F4B-8F18-ADB76D6CD33F}" srcId="{75CE4813-13EB-4A16-8109-F1AB4B07EAF7}" destId="{6931BE26-4F78-4468-8A9C-B57A107125ED}" srcOrd="4" destOrd="0" parTransId="{B0E02275-2F1D-4176-8610-CB2C0B47FEA9}" sibTransId="{C7C28B92-2B18-4ED3-8291-48D6458E16F4}"/>
    <dgm:cxn modelId="{42CC1DDE-7447-420C-B9BE-62CB59EFCFCB}" type="presParOf" srcId="{062F9F1C-10D8-4B5F-B2AC-E5290791EA83}" destId="{C8E80428-1673-4394-9FCA-06BB532FC412}" srcOrd="0" destOrd="0" presId="urn:microsoft.com/office/officeart/2005/8/layout/default"/>
    <dgm:cxn modelId="{DB022319-5CAD-4C52-A65C-D7EFAB7C63FE}" type="presParOf" srcId="{062F9F1C-10D8-4B5F-B2AC-E5290791EA83}" destId="{3B344FFB-E418-4AB7-A1E7-85858620CFDE}" srcOrd="1" destOrd="0" presId="urn:microsoft.com/office/officeart/2005/8/layout/default"/>
    <dgm:cxn modelId="{24953217-9B52-4432-BE4C-3D8FBD595D2D}" type="presParOf" srcId="{062F9F1C-10D8-4B5F-B2AC-E5290791EA83}" destId="{B5C40EB4-074B-40C2-96EE-5B2F0E8BDD38}" srcOrd="2" destOrd="0" presId="urn:microsoft.com/office/officeart/2005/8/layout/default"/>
    <dgm:cxn modelId="{763D5878-9AF5-43F1-862D-F68646CF06B9}" type="presParOf" srcId="{062F9F1C-10D8-4B5F-B2AC-E5290791EA83}" destId="{0AEA04E0-20D5-43B0-88E8-DE3D57166CC6}" srcOrd="3" destOrd="0" presId="urn:microsoft.com/office/officeart/2005/8/layout/default"/>
    <dgm:cxn modelId="{D970EA21-5404-468D-B4FA-820F0994DAAA}" type="presParOf" srcId="{062F9F1C-10D8-4B5F-B2AC-E5290791EA83}" destId="{47FB0B1D-DE9F-4716-8E39-EC68E4BB6615}" srcOrd="4" destOrd="0" presId="urn:microsoft.com/office/officeart/2005/8/layout/default"/>
    <dgm:cxn modelId="{E80877F1-9BBB-469E-84F1-E2F414A7B7E6}" type="presParOf" srcId="{062F9F1C-10D8-4B5F-B2AC-E5290791EA83}" destId="{A6CB1250-C782-4FB0-896B-5499D58EDFD7}" srcOrd="5" destOrd="0" presId="urn:microsoft.com/office/officeart/2005/8/layout/default"/>
    <dgm:cxn modelId="{CB5A0EB2-734C-4BB1-B482-D6D77990DD54}" type="presParOf" srcId="{062F9F1C-10D8-4B5F-B2AC-E5290791EA83}" destId="{55402A5E-542E-4D7D-B808-CCC109AAB5B1}" srcOrd="6" destOrd="0" presId="urn:microsoft.com/office/officeart/2005/8/layout/default"/>
    <dgm:cxn modelId="{F3CF3B5C-6562-41BB-A412-EA9FE02C1789}" type="presParOf" srcId="{062F9F1C-10D8-4B5F-B2AC-E5290791EA83}" destId="{90904240-2507-4262-A7C8-7A3D2C47AA3C}" srcOrd="7" destOrd="0" presId="urn:microsoft.com/office/officeart/2005/8/layout/default"/>
    <dgm:cxn modelId="{D0A15F42-B0CA-4DD0-9BA5-F108B274296F}" type="presParOf" srcId="{062F9F1C-10D8-4B5F-B2AC-E5290791EA83}" destId="{E4FEB4FC-BCE9-457A-A99C-D75C3183ECD6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C85760-05EF-4C11-9705-CD93417C50D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079F6BA-705B-4F07-A4F3-E27846C55E21}">
      <dgm:prSet/>
      <dgm:spPr/>
      <dgm:t>
        <a:bodyPr/>
        <a:lstStyle/>
        <a:p>
          <a:r>
            <a:rPr lang="ru-RU"/>
            <a:t>книгата се разглежда е разглеждана в контекста на своето време. В нея има исторически съчинения и сведения за историческото развитие на българския народ. </a:t>
          </a:r>
          <a:endParaRPr lang="en-US"/>
        </a:p>
      </dgm:t>
    </dgm:pt>
    <dgm:pt modelId="{656C41C4-B899-4A98-B248-6B471B5B65DD}" type="parTrans" cxnId="{72EE5ABA-2000-4F78-A16D-9FDE53A9DC99}">
      <dgm:prSet/>
      <dgm:spPr/>
      <dgm:t>
        <a:bodyPr/>
        <a:lstStyle/>
        <a:p>
          <a:endParaRPr lang="en-US"/>
        </a:p>
      </dgm:t>
    </dgm:pt>
    <dgm:pt modelId="{358DAB51-B419-46E5-831E-ED0D0A987A00}" type="sibTrans" cxnId="{72EE5ABA-2000-4F78-A16D-9FDE53A9DC99}">
      <dgm:prSet/>
      <dgm:spPr/>
      <dgm:t>
        <a:bodyPr/>
        <a:lstStyle/>
        <a:p>
          <a:endParaRPr lang="en-US"/>
        </a:p>
      </dgm:t>
    </dgm:pt>
    <dgm:pt modelId="{13334626-5680-447B-814A-C0BA7A9C3376}">
      <dgm:prSet/>
      <dgm:spPr/>
      <dgm:t>
        <a:bodyPr/>
        <a:lstStyle/>
        <a:p>
          <a:r>
            <a:rPr lang="bg-BG" b="1"/>
            <a:t>Цел на предисловията </a:t>
          </a:r>
          <a:r>
            <a:rPr lang="bg-BG"/>
            <a:t> е да покажат </a:t>
          </a:r>
          <a:r>
            <a:rPr lang="ru-RU"/>
            <a:t> българският народ, че трябва да познава миналото си, за да гради своето бъдеще. </a:t>
          </a:r>
          <a:endParaRPr lang="en-US"/>
        </a:p>
      </dgm:t>
    </dgm:pt>
    <dgm:pt modelId="{04664835-271A-4B35-9CB7-90CF388D210E}" type="parTrans" cxnId="{95A8ACFE-002B-4513-8240-52F49BAC77D0}">
      <dgm:prSet/>
      <dgm:spPr/>
      <dgm:t>
        <a:bodyPr/>
        <a:lstStyle/>
        <a:p>
          <a:endParaRPr lang="en-US"/>
        </a:p>
      </dgm:t>
    </dgm:pt>
    <dgm:pt modelId="{215420E9-0851-4BC9-956E-FCE099DF0D65}" type="sibTrans" cxnId="{95A8ACFE-002B-4513-8240-52F49BAC77D0}">
      <dgm:prSet/>
      <dgm:spPr/>
      <dgm:t>
        <a:bodyPr/>
        <a:lstStyle/>
        <a:p>
          <a:endParaRPr lang="en-US"/>
        </a:p>
      </dgm:t>
    </dgm:pt>
    <dgm:pt modelId="{FF7B3F65-76EF-4734-A9BC-A89DBD61A67E}">
      <dgm:prSet/>
      <dgm:spPr/>
      <dgm:t>
        <a:bodyPr/>
        <a:lstStyle/>
        <a:p>
          <a:r>
            <a:rPr lang="ru-RU"/>
            <a:t>Важността на това всички българи да се приобщят към написаното в „Историята“ се подчертава в първите две предисловия. </a:t>
          </a:r>
          <a:endParaRPr lang="en-US"/>
        </a:p>
      </dgm:t>
    </dgm:pt>
    <dgm:pt modelId="{49E88F74-4C6B-44B8-9185-A3EB20AC63FD}" type="parTrans" cxnId="{F662F0B5-C031-4F14-B229-D6105D0812DB}">
      <dgm:prSet/>
      <dgm:spPr/>
      <dgm:t>
        <a:bodyPr/>
        <a:lstStyle/>
        <a:p>
          <a:endParaRPr lang="en-US"/>
        </a:p>
      </dgm:t>
    </dgm:pt>
    <dgm:pt modelId="{CF0D2DEE-AED4-4621-8F7C-D8BE1DD06512}" type="sibTrans" cxnId="{F662F0B5-C031-4F14-B229-D6105D0812DB}">
      <dgm:prSet/>
      <dgm:spPr/>
      <dgm:t>
        <a:bodyPr/>
        <a:lstStyle/>
        <a:p>
          <a:endParaRPr lang="en-US"/>
        </a:p>
      </dgm:t>
    </dgm:pt>
    <dgm:pt modelId="{45558731-4CAE-4181-9B7E-1BC4C9CF3712}" type="pres">
      <dgm:prSet presAssocID="{9EC85760-05EF-4C11-9705-CD93417C50D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78B43B2-6131-4E98-9C24-FD22EBC747E9}" type="pres">
      <dgm:prSet presAssocID="{F079F6BA-705B-4F07-A4F3-E27846C55E21}" presName="hierRoot1" presStyleCnt="0"/>
      <dgm:spPr/>
    </dgm:pt>
    <dgm:pt modelId="{AF04A55D-B23B-47C6-93BC-205BD63FF463}" type="pres">
      <dgm:prSet presAssocID="{F079F6BA-705B-4F07-A4F3-E27846C55E21}" presName="composite" presStyleCnt="0"/>
      <dgm:spPr/>
    </dgm:pt>
    <dgm:pt modelId="{94886B77-DCF8-417D-BDD9-7E4577922E46}" type="pres">
      <dgm:prSet presAssocID="{F079F6BA-705B-4F07-A4F3-E27846C55E21}" presName="background" presStyleLbl="node0" presStyleIdx="0" presStyleCnt="3"/>
      <dgm:spPr/>
    </dgm:pt>
    <dgm:pt modelId="{4743832C-5A4E-4370-A89D-5B958FC6A7DB}" type="pres">
      <dgm:prSet presAssocID="{F079F6BA-705B-4F07-A4F3-E27846C55E21}" presName="text" presStyleLbl="fgAcc0" presStyleIdx="0" presStyleCnt="3">
        <dgm:presLayoutVars>
          <dgm:chPref val="3"/>
        </dgm:presLayoutVars>
      </dgm:prSet>
      <dgm:spPr/>
    </dgm:pt>
    <dgm:pt modelId="{CB7983F9-9C82-4FAC-9646-C63C7073BBB7}" type="pres">
      <dgm:prSet presAssocID="{F079F6BA-705B-4F07-A4F3-E27846C55E21}" presName="hierChild2" presStyleCnt="0"/>
      <dgm:spPr/>
    </dgm:pt>
    <dgm:pt modelId="{0ABFB39C-7F62-4E24-AC80-A0C6551016F8}" type="pres">
      <dgm:prSet presAssocID="{13334626-5680-447B-814A-C0BA7A9C3376}" presName="hierRoot1" presStyleCnt="0"/>
      <dgm:spPr/>
    </dgm:pt>
    <dgm:pt modelId="{7B5D6BBA-4C27-41FF-8C8C-E655F24AA6C8}" type="pres">
      <dgm:prSet presAssocID="{13334626-5680-447B-814A-C0BA7A9C3376}" presName="composite" presStyleCnt="0"/>
      <dgm:spPr/>
    </dgm:pt>
    <dgm:pt modelId="{4F439841-9EAB-4075-B1AD-9FC37E33A5F1}" type="pres">
      <dgm:prSet presAssocID="{13334626-5680-447B-814A-C0BA7A9C3376}" presName="background" presStyleLbl="node0" presStyleIdx="1" presStyleCnt="3"/>
      <dgm:spPr/>
    </dgm:pt>
    <dgm:pt modelId="{644F8E63-9B67-4082-B69A-910089A13B0B}" type="pres">
      <dgm:prSet presAssocID="{13334626-5680-447B-814A-C0BA7A9C3376}" presName="text" presStyleLbl="fgAcc0" presStyleIdx="1" presStyleCnt="3">
        <dgm:presLayoutVars>
          <dgm:chPref val="3"/>
        </dgm:presLayoutVars>
      </dgm:prSet>
      <dgm:spPr/>
    </dgm:pt>
    <dgm:pt modelId="{2ABE648F-00EB-4609-B9E7-FD88020E728A}" type="pres">
      <dgm:prSet presAssocID="{13334626-5680-447B-814A-C0BA7A9C3376}" presName="hierChild2" presStyleCnt="0"/>
      <dgm:spPr/>
    </dgm:pt>
    <dgm:pt modelId="{6F4F82C7-5767-4B9E-85A2-FDDC06B43247}" type="pres">
      <dgm:prSet presAssocID="{FF7B3F65-76EF-4734-A9BC-A89DBD61A67E}" presName="hierRoot1" presStyleCnt="0"/>
      <dgm:spPr/>
    </dgm:pt>
    <dgm:pt modelId="{A09C702E-E151-4145-BFA2-22F4D609692A}" type="pres">
      <dgm:prSet presAssocID="{FF7B3F65-76EF-4734-A9BC-A89DBD61A67E}" presName="composite" presStyleCnt="0"/>
      <dgm:spPr/>
    </dgm:pt>
    <dgm:pt modelId="{E2859B77-78F5-4F32-B321-75328CC8A889}" type="pres">
      <dgm:prSet presAssocID="{FF7B3F65-76EF-4734-A9BC-A89DBD61A67E}" presName="background" presStyleLbl="node0" presStyleIdx="2" presStyleCnt="3"/>
      <dgm:spPr/>
    </dgm:pt>
    <dgm:pt modelId="{B94EB956-3B88-4A3E-B0C1-4778F95A52F2}" type="pres">
      <dgm:prSet presAssocID="{FF7B3F65-76EF-4734-A9BC-A89DBD61A67E}" presName="text" presStyleLbl="fgAcc0" presStyleIdx="2" presStyleCnt="3">
        <dgm:presLayoutVars>
          <dgm:chPref val="3"/>
        </dgm:presLayoutVars>
      </dgm:prSet>
      <dgm:spPr/>
    </dgm:pt>
    <dgm:pt modelId="{3C1F3542-B064-4004-A5FE-E7A3630BD4B8}" type="pres">
      <dgm:prSet presAssocID="{FF7B3F65-76EF-4734-A9BC-A89DBD61A67E}" presName="hierChild2" presStyleCnt="0"/>
      <dgm:spPr/>
    </dgm:pt>
  </dgm:ptLst>
  <dgm:cxnLst>
    <dgm:cxn modelId="{52D7F82B-14C9-4210-BDE1-72B0A59F846F}" type="presOf" srcId="{9EC85760-05EF-4C11-9705-CD93417C50D5}" destId="{45558731-4CAE-4181-9B7E-1BC4C9CF3712}" srcOrd="0" destOrd="0" presId="urn:microsoft.com/office/officeart/2005/8/layout/hierarchy1"/>
    <dgm:cxn modelId="{F694FA34-D860-43B5-BC64-D54A769CE7BA}" type="presOf" srcId="{FF7B3F65-76EF-4734-A9BC-A89DBD61A67E}" destId="{B94EB956-3B88-4A3E-B0C1-4778F95A52F2}" srcOrd="0" destOrd="0" presId="urn:microsoft.com/office/officeart/2005/8/layout/hierarchy1"/>
    <dgm:cxn modelId="{A30D2E3F-8739-44DC-A9A9-49B4195A43D2}" type="presOf" srcId="{13334626-5680-447B-814A-C0BA7A9C3376}" destId="{644F8E63-9B67-4082-B69A-910089A13B0B}" srcOrd="0" destOrd="0" presId="urn:microsoft.com/office/officeart/2005/8/layout/hierarchy1"/>
    <dgm:cxn modelId="{F662F0B5-C031-4F14-B229-D6105D0812DB}" srcId="{9EC85760-05EF-4C11-9705-CD93417C50D5}" destId="{FF7B3F65-76EF-4734-A9BC-A89DBD61A67E}" srcOrd="2" destOrd="0" parTransId="{49E88F74-4C6B-44B8-9185-A3EB20AC63FD}" sibTransId="{CF0D2DEE-AED4-4621-8F7C-D8BE1DD06512}"/>
    <dgm:cxn modelId="{72EE5ABA-2000-4F78-A16D-9FDE53A9DC99}" srcId="{9EC85760-05EF-4C11-9705-CD93417C50D5}" destId="{F079F6BA-705B-4F07-A4F3-E27846C55E21}" srcOrd="0" destOrd="0" parTransId="{656C41C4-B899-4A98-B248-6B471B5B65DD}" sibTransId="{358DAB51-B419-46E5-831E-ED0D0A987A00}"/>
    <dgm:cxn modelId="{E9A25EE0-0F5A-4020-B2B9-40AA63A3796F}" type="presOf" srcId="{F079F6BA-705B-4F07-A4F3-E27846C55E21}" destId="{4743832C-5A4E-4370-A89D-5B958FC6A7DB}" srcOrd="0" destOrd="0" presId="urn:microsoft.com/office/officeart/2005/8/layout/hierarchy1"/>
    <dgm:cxn modelId="{95A8ACFE-002B-4513-8240-52F49BAC77D0}" srcId="{9EC85760-05EF-4C11-9705-CD93417C50D5}" destId="{13334626-5680-447B-814A-C0BA7A9C3376}" srcOrd="1" destOrd="0" parTransId="{04664835-271A-4B35-9CB7-90CF388D210E}" sibTransId="{215420E9-0851-4BC9-956E-FCE099DF0D65}"/>
    <dgm:cxn modelId="{274FF18C-011F-409D-BD81-A11B1BF0C225}" type="presParOf" srcId="{45558731-4CAE-4181-9B7E-1BC4C9CF3712}" destId="{B78B43B2-6131-4E98-9C24-FD22EBC747E9}" srcOrd="0" destOrd="0" presId="urn:microsoft.com/office/officeart/2005/8/layout/hierarchy1"/>
    <dgm:cxn modelId="{9DEADD7C-DB49-485D-8059-A0DB07777FC4}" type="presParOf" srcId="{B78B43B2-6131-4E98-9C24-FD22EBC747E9}" destId="{AF04A55D-B23B-47C6-93BC-205BD63FF463}" srcOrd="0" destOrd="0" presId="urn:microsoft.com/office/officeart/2005/8/layout/hierarchy1"/>
    <dgm:cxn modelId="{59252C91-1CBC-49F5-B1D4-93D0E918AD2F}" type="presParOf" srcId="{AF04A55D-B23B-47C6-93BC-205BD63FF463}" destId="{94886B77-DCF8-417D-BDD9-7E4577922E46}" srcOrd="0" destOrd="0" presId="urn:microsoft.com/office/officeart/2005/8/layout/hierarchy1"/>
    <dgm:cxn modelId="{30D5D030-46D8-4397-A8AC-09F7CE9B42CF}" type="presParOf" srcId="{AF04A55D-B23B-47C6-93BC-205BD63FF463}" destId="{4743832C-5A4E-4370-A89D-5B958FC6A7DB}" srcOrd="1" destOrd="0" presId="urn:microsoft.com/office/officeart/2005/8/layout/hierarchy1"/>
    <dgm:cxn modelId="{C17971FE-5B46-435D-8371-2F5D1F4D8878}" type="presParOf" srcId="{B78B43B2-6131-4E98-9C24-FD22EBC747E9}" destId="{CB7983F9-9C82-4FAC-9646-C63C7073BBB7}" srcOrd="1" destOrd="0" presId="urn:microsoft.com/office/officeart/2005/8/layout/hierarchy1"/>
    <dgm:cxn modelId="{C7AF592B-C2EA-4D2F-811C-A8B8DF011DE2}" type="presParOf" srcId="{45558731-4CAE-4181-9B7E-1BC4C9CF3712}" destId="{0ABFB39C-7F62-4E24-AC80-A0C6551016F8}" srcOrd="1" destOrd="0" presId="urn:microsoft.com/office/officeart/2005/8/layout/hierarchy1"/>
    <dgm:cxn modelId="{D20D903A-C256-4D10-8C40-2F0836133F8B}" type="presParOf" srcId="{0ABFB39C-7F62-4E24-AC80-A0C6551016F8}" destId="{7B5D6BBA-4C27-41FF-8C8C-E655F24AA6C8}" srcOrd="0" destOrd="0" presId="urn:microsoft.com/office/officeart/2005/8/layout/hierarchy1"/>
    <dgm:cxn modelId="{40355313-048D-4765-8B76-284DBCC965B4}" type="presParOf" srcId="{7B5D6BBA-4C27-41FF-8C8C-E655F24AA6C8}" destId="{4F439841-9EAB-4075-B1AD-9FC37E33A5F1}" srcOrd="0" destOrd="0" presId="urn:microsoft.com/office/officeart/2005/8/layout/hierarchy1"/>
    <dgm:cxn modelId="{7C80AB73-BA13-475A-B75E-8BB1A6ABE239}" type="presParOf" srcId="{7B5D6BBA-4C27-41FF-8C8C-E655F24AA6C8}" destId="{644F8E63-9B67-4082-B69A-910089A13B0B}" srcOrd="1" destOrd="0" presId="urn:microsoft.com/office/officeart/2005/8/layout/hierarchy1"/>
    <dgm:cxn modelId="{F1F44BAF-7C57-4088-B382-1029AC28E5C2}" type="presParOf" srcId="{0ABFB39C-7F62-4E24-AC80-A0C6551016F8}" destId="{2ABE648F-00EB-4609-B9E7-FD88020E728A}" srcOrd="1" destOrd="0" presId="urn:microsoft.com/office/officeart/2005/8/layout/hierarchy1"/>
    <dgm:cxn modelId="{3F621146-5959-4BAE-9623-9011193DC875}" type="presParOf" srcId="{45558731-4CAE-4181-9B7E-1BC4C9CF3712}" destId="{6F4F82C7-5767-4B9E-85A2-FDDC06B43247}" srcOrd="2" destOrd="0" presId="urn:microsoft.com/office/officeart/2005/8/layout/hierarchy1"/>
    <dgm:cxn modelId="{F48CDAFA-8499-4041-BBB2-655922EA73D6}" type="presParOf" srcId="{6F4F82C7-5767-4B9E-85A2-FDDC06B43247}" destId="{A09C702E-E151-4145-BFA2-22F4D609692A}" srcOrd="0" destOrd="0" presId="urn:microsoft.com/office/officeart/2005/8/layout/hierarchy1"/>
    <dgm:cxn modelId="{1FC4514F-E0D7-4B95-ACFD-5A6C932E8074}" type="presParOf" srcId="{A09C702E-E151-4145-BFA2-22F4D609692A}" destId="{E2859B77-78F5-4F32-B321-75328CC8A889}" srcOrd="0" destOrd="0" presId="urn:microsoft.com/office/officeart/2005/8/layout/hierarchy1"/>
    <dgm:cxn modelId="{AD36D288-086A-40DA-9118-AFC7C5D3EEBD}" type="presParOf" srcId="{A09C702E-E151-4145-BFA2-22F4D609692A}" destId="{B94EB956-3B88-4A3E-B0C1-4778F95A52F2}" srcOrd="1" destOrd="0" presId="urn:microsoft.com/office/officeart/2005/8/layout/hierarchy1"/>
    <dgm:cxn modelId="{6B422982-97A5-4BDB-9DB6-4E2AC4416A5E}" type="presParOf" srcId="{6F4F82C7-5767-4B9E-85A2-FDDC06B43247}" destId="{3C1F3542-B064-4004-A5FE-E7A3630BD4B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CB3970-E568-43AD-B368-93608E12933E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51E5099-3BC2-4BE3-B419-B55554CC7F52}">
      <dgm:prSet/>
      <dgm:spPr/>
      <dgm:t>
        <a:bodyPr/>
        <a:lstStyle/>
        <a:p>
          <a:r>
            <a:rPr lang="ru-RU"/>
            <a:t>със заглавие </a:t>
          </a:r>
          <a:r>
            <a:rPr lang="ru-RU" b="1"/>
            <a:t>„За ползата от историята“</a:t>
          </a:r>
          <a:r>
            <a:rPr lang="ru-RU"/>
            <a:t>. </a:t>
          </a:r>
          <a:endParaRPr lang="en-US"/>
        </a:p>
      </dgm:t>
    </dgm:pt>
    <dgm:pt modelId="{20A925CC-7779-4905-ACD3-3D5068790425}" type="parTrans" cxnId="{91D2DC20-030E-4C09-8F63-206B8A43426E}">
      <dgm:prSet/>
      <dgm:spPr/>
      <dgm:t>
        <a:bodyPr/>
        <a:lstStyle/>
        <a:p>
          <a:endParaRPr lang="en-US"/>
        </a:p>
      </dgm:t>
    </dgm:pt>
    <dgm:pt modelId="{EFFDC948-4E43-4A7F-BCBC-D67DFB83C498}" type="sibTrans" cxnId="{91D2DC20-030E-4C09-8F63-206B8A43426E}">
      <dgm:prSet/>
      <dgm:spPr/>
      <dgm:t>
        <a:bodyPr/>
        <a:lstStyle/>
        <a:p>
          <a:endParaRPr lang="en-US"/>
        </a:p>
      </dgm:t>
    </dgm:pt>
    <dgm:pt modelId="{BDE518C8-5630-43F7-A758-C63853650454}">
      <dgm:prSet/>
      <dgm:spPr/>
      <dgm:t>
        <a:bodyPr/>
        <a:lstStyle/>
        <a:p>
          <a:r>
            <a:rPr lang="ru-RU"/>
            <a:t>То е издържано напълно в дъха на Просвещението. </a:t>
          </a:r>
          <a:endParaRPr lang="en-US"/>
        </a:p>
      </dgm:t>
    </dgm:pt>
    <dgm:pt modelId="{0D36B94E-FB42-4A62-B1BD-40EA44DBAB12}" type="parTrans" cxnId="{DA6D60C4-3247-47DD-9016-B7FCD97E92EC}">
      <dgm:prSet/>
      <dgm:spPr/>
      <dgm:t>
        <a:bodyPr/>
        <a:lstStyle/>
        <a:p>
          <a:endParaRPr lang="en-US"/>
        </a:p>
      </dgm:t>
    </dgm:pt>
    <dgm:pt modelId="{5775F640-5F98-4604-B4F9-EF9DEF5DF154}" type="sibTrans" cxnId="{DA6D60C4-3247-47DD-9016-B7FCD97E92EC}">
      <dgm:prSet/>
      <dgm:spPr/>
      <dgm:t>
        <a:bodyPr/>
        <a:lstStyle/>
        <a:p>
          <a:endParaRPr lang="en-US"/>
        </a:p>
      </dgm:t>
    </dgm:pt>
    <dgm:pt modelId="{835914B3-2167-4455-B41F-E19FD5FCEE51}">
      <dgm:prSet/>
      <dgm:spPr/>
      <dgm:t>
        <a:bodyPr/>
        <a:lstStyle/>
        <a:p>
          <a:r>
            <a:rPr lang="ru-RU"/>
            <a:t>Ключовите думи са </a:t>
          </a:r>
          <a:r>
            <a:rPr lang="ru-RU" i="1"/>
            <a:t>чети </a:t>
          </a:r>
          <a:r>
            <a:rPr lang="ru-RU"/>
            <a:t>и </a:t>
          </a:r>
          <a:r>
            <a:rPr lang="ru-RU" i="1"/>
            <a:t>знай. </a:t>
          </a:r>
          <a:endParaRPr lang="en-US"/>
        </a:p>
      </dgm:t>
    </dgm:pt>
    <dgm:pt modelId="{1FF45F30-55C1-4985-AF2F-603AEA175994}" type="parTrans" cxnId="{43AEF9D2-77CF-4232-93EB-BE13D8B720B4}">
      <dgm:prSet/>
      <dgm:spPr/>
      <dgm:t>
        <a:bodyPr/>
        <a:lstStyle/>
        <a:p>
          <a:endParaRPr lang="en-US"/>
        </a:p>
      </dgm:t>
    </dgm:pt>
    <dgm:pt modelId="{66781D9C-ACBC-4BA9-B95D-D3676839ABB2}" type="sibTrans" cxnId="{43AEF9D2-77CF-4232-93EB-BE13D8B720B4}">
      <dgm:prSet/>
      <dgm:spPr/>
      <dgm:t>
        <a:bodyPr/>
        <a:lstStyle/>
        <a:p>
          <a:endParaRPr lang="en-US"/>
        </a:p>
      </dgm:t>
    </dgm:pt>
    <dgm:pt modelId="{98AE4B91-B391-4645-94E5-E2C46C87FC4C}">
      <dgm:prSet/>
      <dgm:spPr/>
      <dgm:t>
        <a:bodyPr/>
        <a:lstStyle/>
        <a:p>
          <a:r>
            <a:rPr lang="ru-RU"/>
            <a:t>В него основна цел е да се обясни, че познаването на миналото може да определи бъдещето на цял народ. </a:t>
          </a:r>
          <a:endParaRPr lang="en-US"/>
        </a:p>
      </dgm:t>
    </dgm:pt>
    <dgm:pt modelId="{24A1B0C0-F7D6-4119-9B2E-C293DF03CBF5}" type="parTrans" cxnId="{013B153A-2AC7-408D-80BD-8C773F403295}">
      <dgm:prSet/>
      <dgm:spPr/>
      <dgm:t>
        <a:bodyPr/>
        <a:lstStyle/>
        <a:p>
          <a:endParaRPr lang="en-US"/>
        </a:p>
      </dgm:t>
    </dgm:pt>
    <dgm:pt modelId="{FA9A1B56-53B3-42CF-9B6C-9063EF6E2851}" type="sibTrans" cxnId="{013B153A-2AC7-408D-80BD-8C773F403295}">
      <dgm:prSet/>
      <dgm:spPr/>
      <dgm:t>
        <a:bodyPr/>
        <a:lstStyle/>
        <a:p>
          <a:endParaRPr lang="en-US"/>
        </a:p>
      </dgm:t>
    </dgm:pt>
    <dgm:pt modelId="{94ACA952-B0CD-4AC6-AB8E-E4209C3839A4}" type="pres">
      <dgm:prSet presAssocID="{80CB3970-E568-43AD-B368-93608E12933E}" presName="outerComposite" presStyleCnt="0">
        <dgm:presLayoutVars>
          <dgm:chMax val="5"/>
          <dgm:dir/>
          <dgm:resizeHandles val="exact"/>
        </dgm:presLayoutVars>
      </dgm:prSet>
      <dgm:spPr/>
    </dgm:pt>
    <dgm:pt modelId="{7B952EF2-08F9-4A35-A6FA-BDD3C79FDFAC}" type="pres">
      <dgm:prSet presAssocID="{80CB3970-E568-43AD-B368-93608E12933E}" presName="dummyMaxCanvas" presStyleCnt="0">
        <dgm:presLayoutVars/>
      </dgm:prSet>
      <dgm:spPr/>
    </dgm:pt>
    <dgm:pt modelId="{D91CBF98-64B3-469B-B3E4-E0612336012D}" type="pres">
      <dgm:prSet presAssocID="{80CB3970-E568-43AD-B368-93608E12933E}" presName="FourNodes_1" presStyleLbl="node1" presStyleIdx="0" presStyleCnt="4">
        <dgm:presLayoutVars>
          <dgm:bulletEnabled val="1"/>
        </dgm:presLayoutVars>
      </dgm:prSet>
      <dgm:spPr/>
    </dgm:pt>
    <dgm:pt modelId="{771F532C-54F1-426D-943E-643DF2818854}" type="pres">
      <dgm:prSet presAssocID="{80CB3970-E568-43AD-B368-93608E12933E}" presName="FourNodes_2" presStyleLbl="node1" presStyleIdx="1" presStyleCnt="4">
        <dgm:presLayoutVars>
          <dgm:bulletEnabled val="1"/>
        </dgm:presLayoutVars>
      </dgm:prSet>
      <dgm:spPr/>
    </dgm:pt>
    <dgm:pt modelId="{27A986FE-22FE-4344-876C-F85323489A94}" type="pres">
      <dgm:prSet presAssocID="{80CB3970-E568-43AD-B368-93608E12933E}" presName="FourNodes_3" presStyleLbl="node1" presStyleIdx="2" presStyleCnt="4">
        <dgm:presLayoutVars>
          <dgm:bulletEnabled val="1"/>
        </dgm:presLayoutVars>
      </dgm:prSet>
      <dgm:spPr/>
    </dgm:pt>
    <dgm:pt modelId="{44D233C5-C4DC-4C91-8BF9-0AB6EADC5234}" type="pres">
      <dgm:prSet presAssocID="{80CB3970-E568-43AD-B368-93608E12933E}" presName="FourNodes_4" presStyleLbl="node1" presStyleIdx="3" presStyleCnt="4">
        <dgm:presLayoutVars>
          <dgm:bulletEnabled val="1"/>
        </dgm:presLayoutVars>
      </dgm:prSet>
      <dgm:spPr/>
    </dgm:pt>
    <dgm:pt modelId="{D0805E9A-8125-4A14-B1C3-81A96A23DC3F}" type="pres">
      <dgm:prSet presAssocID="{80CB3970-E568-43AD-B368-93608E12933E}" presName="FourConn_1-2" presStyleLbl="fgAccFollowNode1" presStyleIdx="0" presStyleCnt="3">
        <dgm:presLayoutVars>
          <dgm:bulletEnabled val="1"/>
        </dgm:presLayoutVars>
      </dgm:prSet>
      <dgm:spPr/>
    </dgm:pt>
    <dgm:pt modelId="{432DD3E3-BA05-4072-ACF4-A58924FEE1A8}" type="pres">
      <dgm:prSet presAssocID="{80CB3970-E568-43AD-B368-93608E12933E}" presName="FourConn_2-3" presStyleLbl="fgAccFollowNode1" presStyleIdx="1" presStyleCnt="3">
        <dgm:presLayoutVars>
          <dgm:bulletEnabled val="1"/>
        </dgm:presLayoutVars>
      </dgm:prSet>
      <dgm:spPr/>
    </dgm:pt>
    <dgm:pt modelId="{80549BB6-8918-47A2-B187-9C0873BFCBE9}" type="pres">
      <dgm:prSet presAssocID="{80CB3970-E568-43AD-B368-93608E12933E}" presName="FourConn_3-4" presStyleLbl="fgAccFollowNode1" presStyleIdx="2" presStyleCnt="3">
        <dgm:presLayoutVars>
          <dgm:bulletEnabled val="1"/>
        </dgm:presLayoutVars>
      </dgm:prSet>
      <dgm:spPr/>
    </dgm:pt>
    <dgm:pt modelId="{567C2575-EDFC-497D-80A8-BA8263F6B914}" type="pres">
      <dgm:prSet presAssocID="{80CB3970-E568-43AD-B368-93608E12933E}" presName="FourNodes_1_text" presStyleLbl="node1" presStyleIdx="3" presStyleCnt="4">
        <dgm:presLayoutVars>
          <dgm:bulletEnabled val="1"/>
        </dgm:presLayoutVars>
      </dgm:prSet>
      <dgm:spPr/>
    </dgm:pt>
    <dgm:pt modelId="{DFFA8E64-1735-49C9-A391-84674D06A075}" type="pres">
      <dgm:prSet presAssocID="{80CB3970-E568-43AD-B368-93608E12933E}" presName="FourNodes_2_text" presStyleLbl="node1" presStyleIdx="3" presStyleCnt="4">
        <dgm:presLayoutVars>
          <dgm:bulletEnabled val="1"/>
        </dgm:presLayoutVars>
      </dgm:prSet>
      <dgm:spPr/>
    </dgm:pt>
    <dgm:pt modelId="{297FD93C-7390-4E39-A9EA-6EFF562120B4}" type="pres">
      <dgm:prSet presAssocID="{80CB3970-E568-43AD-B368-93608E12933E}" presName="FourNodes_3_text" presStyleLbl="node1" presStyleIdx="3" presStyleCnt="4">
        <dgm:presLayoutVars>
          <dgm:bulletEnabled val="1"/>
        </dgm:presLayoutVars>
      </dgm:prSet>
      <dgm:spPr/>
    </dgm:pt>
    <dgm:pt modelId="{DFCFBFE7-A9AC-48B0-89F7-B0FCEF420A3D}" type="pres">
      <dgm:prSet presAssocID="{80CB3970-E568-43AD-B368-93608E12933E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EAA4AA20-4012-46EA-95DD-445C62DB6039}" type="presOf" srcId="{D51E5099-3BC2-4BE3-B419-B55554CC7F52}" destId="{567C2575-EDFC-497D-80A8-BA8263F6B914}" srcOrd="1" destOrd="0" presId="urn:microsoft.com/office/officeart/2005/8/layout/vProcess5"/>
    <dgm:cxn modelId="{91D2DC20-030E-4C09-8F63-206B8A43426E}" srcId="{80CB3970-E568-43AD-B368-93608E12933E}" destId="{D51E5099-3BC2-4BE3-B419-B55554CC7F52}" srcOrd="0" destOrd="0" parTransId="{20A925CC-7779-4905-ACD3-3D5068790425}" sibTransId="{EFFDC948-4E43-4A7F-BCBC-D67DFB83C498}"/>
    <dgm:cxn modelId="{E6ABD628-FB8A-43F8-8829-BCB50E431C98}" type="presOf" srcId="{80CB3970-E568-43AD-B368-93608E12933E}" destId="{94ACA952-B0CD-4AC6-AB8E-E4209C3839A4}" srcOrd="0" destOrd="0" presId="urn:microsoft.com/office/officeart/2005/8/layout/vProcess5"/>
    <dgm:cxn modelId="{C38DC02F-28D8-453C-B09D-DCEAF93D58AB}" type="presOf" srcId="{98AE4B91-B391-4645-94E5-E2C46C87FC4C}" destId="{44D233C5-C4DC-4C91-8BF9-0AB6EADC5234}" srcOrd="0" destOrd="0" presId="urn:microsoft.com/office/officeart/2005/8/layout/vProcess5"/>
    <dgm:cxn modelId="{013B153A-2AC7-408D-80BD-8C773F403295}" srcId="{80CB3970-E568-43AD-B368-93608E12933E}" destId="{98AE4B91-B391-4645-94E5-E2C46C87FC4C}" srcOrd="3" destOrd="0" parTransId="{24A1B0C0-F7D6-4119-9B2E-C293DF03CBF5}" sibTransId="{FA9A1B56-53B3-42CF-9B6C-9063EF6E2851}"/>
    <dgm:cxn modelId="{6FFF6D55-1B82-4F97-8FF9-D1FF723E6FD5}" type="presOf" srcId="{835914B3-2167-4455-B41F-E19FD5FCEE51}" destId="{297FD93C-7390-4E39-A9EA-6EFF562120B4}" srcOrd="1" destOrd="0" presId="urn:microsoft.com/office/officeart/2005/8/layout/vProcess5"/>
    <dgm:cxn modelId="{081FED7F-DF9E-4768-A604-94A8FDD794BF}" type="presOf" srcId="{66781D9C-ACBC-4BA9-B95D-D3676839ABB2}" destId="{80549BB6-8918-47A2-B187-9C0873BFCBE9}" srcOrd="0" destOrd="0" presId="urn:microsoft.com/office/officeart/2005/8/layout/vProcess5"/>
    <dgm:cxn modelId="{C5D1B6B9-FEF5-406F-B185-4D505DFE591E}" type="presOf" srcId="{EFFDC948-4E43-4A7F-BCBC-D67DFB83C498}" destId="{D0805E9A-8125-4A14-B1C3-81A96A23DC3F}" srcOrd="0" destOrd="0" presId="urn:microsoft.com/office/officeart/2005/8/layout/vProcess5"/>
    <dgm:cxn modelId="{F2CA09C1-7BC0-4B88-B0FC-A24410852D1A}" type="presOf" srcId="{835914B3-2167-4455-B41F-E19FD5FCEE51}" destId="{27A986FE-22FE-4344-876C-F85323489A94}" srcOrd="0" destOrd="0" presId="urn:microsoft.com/office/officeart/2005/8/layout/vProcess5"/>
    <dgm:cxn modelId="{DA6D60C4-3247-47DD-9016-B7FCD97E92EC}" srcId="{80CB3970-E568-43AD-B368-93608E12933E}" destId="{BDE518C8-5630-43F7-A758-C63853650454}" srcOrd="1" destOrd="0" parTransId="{0D36B94E-FB42-4A62-B1BD-40EA44DBAB12}" sibTransId="{5775F640-5F98-4604-B4F9-EF9DEF5DF154}"/>
    <dgm:cxn modelId="{F5D535C5-2A30-4855-8841-47DDB29ED984}" type="presOf" srcId="{BDE518C8-5630-43F7-A758-C63853650454}" destId="{DFFA8E64-1735-49C9-A391-84674D06A075}" srcOrd="1" destOrd="0" presId="urn:microsoft.com/office/officeart/2005/8/layout/vProcess5"/>
    <dgm:cxn modelId="{7810CFC6-C669-4C1A-A9D4-170478749745}" type="presOf" srcId="{D51E5099-3BC2-4BE3-B419-B55554CC7F52}" destId="{D91CBF98-64B3-469B-B3E4-E0612336012D}" srcOrd="0" destOrd="0" presId="urn:microsoft.com/office/officeart/2005/8/layout/vProcess5"/>
    <dgm:cxn modelId="{67A2F3CA-9BA4-4DA6-8F10-BC3BCF3923A3}" type="presOf" srcId="{BDE518C8-5630-43F7-A758-C63853650454}" destId="{771F532C-54F1-426D-943E-643DF2818854}" srcOrd="0" destOrd="0" presId="urn:microsoft.com/office/officeart/2005/8/layout/vProcess5"/>
    <dgm:cxn modelId="{43AEF9D2-77CF-4232-93EB-BE13D8B720B4}" srcId="{80CB3970-E568-43AD-B368-93608E12933E}" destId="{835914B3-2167-4455-B41F-E19FD5FCEE51}" srcOrd="2" destOrd="0" parTransId="{1FF45F30-55C1-4985-AF2F-603AEA175994}" sibTransId="{66781D9C-ACBC-4BA9-B95D-D3676839ABB2}"/>
    <dgm:cxn modelId="{62BF08D9-D4AB-409F-829F-B4ACDF6FA8AB}" type="presOf" srcId="{5775F640-5F98-4604-B4F9-EF9DEF5DF154}" destId="{432DD3E3-BA05-4072-ACF4-A58924FEE1A8}" srcOrd="0" destOrd="0" presId="urn:microsoft.com/office/officeart/2005/8/layout/vProcess5"/>
    <dgm:cxn modelId="{C5BA9BEC-38B3-41D5-8462-DFEED58096BB}" type="presOf" srcId="{98AE4B91-B391-4645-94E5-E2C46C87FC4C}" destId="{DFCFBFE7-A9AC-48B0-89F7-B0FCEF420A3D}" srcOrd="1" destOrd="0" presId="urn:microsoft.com/office/officeart/2005/8/layout/vProcess5"/>
    <dgm:cxn modelId="{317D8654-779B-44F7-9039-386371B7992D}" type="presParOf" srcId="{94ACA952-B0CD-4AC6-AB8E-E4209C3839A4}" destId="{7B952EF2-08F9-4A35-A6FA-BDD3C79FDFAC}" srcOrd="0" destOrd="0" presId="urn:microsoft.com/office/officeart/2005/8/layout/vProcess5"/>
    <dgm:cxn modelId="{AD99C423-3716-43B7-94AF-AD92DB7BE324}" type="presParOf" srcId="{94ACA952-B0CD-4AC6-AB8E-E4209C3839A4}" destId="{D91CBF98-64B3-469B-B3E4-E0612336012D}" srcOrd="1" destOrd="0" presId="urn:microsoft.com/office/officeart/2005/8/layout/vProcess5"/>
    <dgm:cxn modelId="{A8FDC952-A2CC-4023-A0A5-08026F206572}" type="presParOf" srcId="{94ACA952-B0CD-4AC6-AB8E-E4209C3839A4}" destId="{771F532C-54F1-426D-943E-643DF2818854}" srcOrd="2" destOrd="0" presId="urn:microsoft.com/office/officeart/2005/8/layout/vProcess5"/>
    <dgm:cxn modelId="{C7B6B141-47FE-4EC1-9947-0F9C2DD823A7}" type="presParOf" srcId="{94ACA952-B0CD-4AC6-AB8E-E4209C3839A4}" destId="{27A986FE-22FE-4344-876C-F85323489A94}" srcOrd="3" destOrd="0" presId="urn:microsoft.com/office/officeart/2005/8/layout/vProcess5"/>
    <dgm:cxn modelId="{2E8A80CF-A4FD-4E1E-80DA-7CF63F43408E}" type="presParOf" srcId="{94ACA952-B0CD-4AC6-AB8E-E4209C3839A4}" destId="{44D233C5-C4DC-4C91-8BF9-0AB6EADC5234}" srcOrd="4" destOrd="0" presId="urn:microsoft.com/office/officeart/2005/8/layout/vProcess5"/>
    <dgm:cxn modelId="{8D62621B-3C9B-4EDB-8DAF-AAB9744B2CE1}" type="presParOf" srcId="{94ACA952-B0CD-4AC6-AB8E-E4209C3839A4}" destId="{D0805E9A-8125-4A14-B1C3-81A96A23DC3F}" srcOrd="5" destOrd="0" presId="urn:microsoft.com/office/officeart/2005/8/layout/vProcess5"/>
    <dgm:cxn modelId="{3F1DDDAB-993C-4FE7-A5FB-654FEE431E3B}" type="presParOf" srcId="{94ACA952-B0CD-4AC6-AB8E-E4209C3839A4}" destId="{432DD3E3-BA05-4072-ACF4-A58924FEE1A8}" srcOrd="6" destOrd="0" presId="urn:microsoft.com/office/officeart/2005/8/layout/vProcess5"/>
    <dgm:cxn modelId="{350574B0-8EC8-4533-92E1-D6D3B596F483}" type="presParOf" srcId="{94ACA952-B0CD-4AC6-AB8E-E4209C3839A4}" destId="{80549BB6-8918-47A2-B187-9C0873BFCBE9}" srcOrd="7" destOrd="0" presId="urn:microsoft.com/office/officeart/2005/8/layout/vProcess5"/>
    <dgm:cxn modelId="{664A2E8B-BC42-445A-964B-E6017FC1EF89}" type="presParOf" srcId="{94ACA952-B0CD-4AC6-AB8E-E4209C3839A4}" destId="{567C2575-EDFC-497D-80A8-BA8263F6B914}" srcOrd="8" destOrd="0" presId="urn:microsoft.com/office/officeart/2005/8/layout/vProcess5"/>
    <dgm:cxn modelId="{ED0450FB-2DA3-472E-9F64-3B99FEB61E52}" type="presParOf" srcId="{94ACA952-B0CD-4AC6-AB8E-E4209C3839A4}" destId="{DFFA8E64-1735-49C9-A391-84674D06A075}" srcOrd="9" destOrd="0" presId="urn:microsoft.com/office/officeart/2005/8/layout/vProcess5"/>
    <dgm:cxn modelId="{968739E0-FC90-4001-A29C-EA30DD7A3D85}" type="presParOf" srcId="{94ACA952-B0CD-4AC6-AB8E-E4209C3839A4}" destId="{297FD93C-7390-4E39-A9EA-6EFF562120B4}" srcOrd="10" destOrd="0" presId="urn:microsoft.com/office/officeart/2005/8/layout/vProcess5"/>
    <dgm:cxn modelId="{55CEAB92-A9C4-4829-BE71-BAD28B2BA6F7}" type="presParOf" srcId="{94ACA952-B0CD-4AC6-AB8E-E4209C3839A4}" destId="{DFCFBFE7-A9AC-48B0-89F7-B0FCEF420A3D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FCB6AC6-DAF0-4CBC-A2AB-EB45CD138F9A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30D3923-3DFE-4278-91C4-4F2D91D898FF}">
      <dgm:prSet/>
      <dgm:spPr/>
      <dgm:t>
        <a:bodyPr/>
        <a:lstStyle/>
        <a:p>
          <a:r>
            <a:rPr lang="ru-RU"/>
            <a:t>то е оригинално, Паисиево.</a:t>
          </a:r>
          <a:endParaRPr lang="en-US"/>
        </a:p>
      </dgm:t>
    </dgm:pt>
    <dgm:pt modelId="{72CB2F23-8334-404C-AA20-26C0BA537CC2}" type="parTrans" cxnId="{3D85A5ED-AA6B-4586-8F0F-48C9680B6B49}">
      <dgm:prSet/>
      <dgm:spPr/>
      <dgm:t>
        <a:bodyPr/>
        <a:lstStyle/>
        <a:p>
          <a:endParaRPr lang="en-US"/>
        </a:p>
      </dgm:t>
    </dgm:pt>
    <dgm:pt modelId="{14BAE44E-D9E5-45F1-B752-698D8E8AF948}" type="sibTrans" cxnId="{3D85A5ED-AA6B-4586-8F0F-48C9680B6B49}">
      <dgm:prSet/>
      <dgm:spPr/>
      <dgm:t>
        <a:bodyPr/>
        <a:lstStyle/>
        <a:p>
          <a:endParaRPr lang="en-US"/>
        </a:p>
      </dgm:t>
    </dgm:pt>
    <dgm:pt modelId="{0346DA26-68B9-4468-8458-3F071EF8BB19}">
      <dgm:prSet/>
      <dgm:spPr/>
      <dgm:t>
        <a:bodyPr/>
        <a:lstStyle/>
        <a:p>
          <a:r>
            <a:rPr lang="ru-RU"/>
            <a:t>В него са изразени основните идеи на цялата „История славянобългарска“. </a:t>
          </a:r>
          <a:endParaRPr lang="en-US"/>
        </a:p>
      </dgm:t>
    </dgm:pt>
    <dgm:pt modelId="{9832DF60-3811-4267-89F3-F2AF399253CD}" type="parTrans" cxnId="{115861DC-4825-43DE-9178-E3D968D1F451}">
      <dgm:prSet/>
      <dgm:spPr/>
      <dgm:t>
        <a:bodyPr/>
        <a:lstStyle/>
        <a:p>
          <a:endParaRPr lang="en-US"/>
        </a:p>
      </dgm:t>
    </dgm:pt>
    <dgm:pt modelId="{BCEBC0DD-242D-4E34-B192-9682893788D8}" type="sibTrans" cxnId="{115861DC-4825-43DE-9178-E3D968D1F451}">
      <dgm:prSet/>
      <dgm:spPr/>
      <dgm:t>
        <a:bodyPr/>
        <a:lstStyle/>
        <a:p>
          <a:endParaRPr lang="en-US"/>
        </a:p>
      </dgm:t>
    </dgm:pt>
    <dgm:pt modelId="{B317021C-F851-426B-BDEC-9F3500D658E6}">
      <dgm:prSet/>
      <dgm:spPr/>
      <dgm:t>
        <a:bodyPr/>
        <a:lstStyle/>
        <a:p>
          <a:r>
            <a:rPr lang="ru-RU"/>
            <a:t>В него Паисий се представя като истински възрожденец, който открито заявява своята биография и своите идеи и убеждения. </a:t>
          </a:r>
          <a:endParaRPr lang="en-US"/>
        </a:p>
      </dgm:t>
    </dgm:pt>
    <dgm:pt modelId="{269EB98B-54AF-4B41-A5DA-D402581B6C9E}" type="parTrans" cxnId="{84FFB94E-9A52-4A4E-A7D9-30E72BCCDCF1}">
      <dgm:prSet/>
      <dgm:spPr/>
      <dgm:t>
        <a:bodyPr/>
        <a:lstStyle/>
        <a:p>
          <a:endParaRPr lang="en-US"/>
        </a:p>
      </dgm:t>
    </dgm:pt>
    <dgm:pt modelId="{8E6EB108-D023-4ECF-A5EE-E8C8FAE0A896}" type="sibTrans" cxnId="{84FFB94E-9A52-4A4E-A7D9-30E72BCCDCF1}">
      <dgm:prSet/>
      <dgm:spPr/>
      <dgm:t>
        <a:bodyPr/>
        <a:lstStyle/>
        <a:p>
          <a:endParaRPr lang="en-US"/>
        </a:p>
      </dgm:t>
    </dgm:pt>
    <dgm:pt modelId="{A99BE4ED-6F0A-4D84-997B-6796507BFC1A}" type="pres">
      <dgm:prSet presAssocID="{BFCB6AC6-DAF0-4CBC-A2AB-EB45CD138F9A}" presName="outerComposite" presStyleCnt="0">
        <dgm:presLayoutVars>
          <dgm:chMax val="5"/>
          <dgm:dir/>
          <dgm:resizeHandles val="exact"/>
        </dgm:presLayoutVars>
      </dgm:prSet>
      <dgm:spPr/>
    </dgm:pt>
    <dgm:pt modelId="{F8EC1027-0629-4E9E-A942-4E76532E8BDB}" type="pres">
      <dgm:prSet presAssocID="{BFCB6AC6-DAF0-4CBC-A2AB-EB45CD138F9A}" presName="dummyMaxCanvas" presStyleCnt="0">
        <dgm:presLayoutVars/>
      </dgm:prSet>
      <dgm:spPr/>
    </dgm:pt>
    <dgm:pt modelId="{F382D4AE-EBF5-4091-AAC7-AB2951B9B914}" type="pres">
      <dgm:prSet presAssocID="{BFCB6AC6-DAF0-4CBC-A2AB-EB45CD138F9A}" presName="ThreeNodes_1" presStyleLbl="node1" presStyleIdx="0" presStyleCnt="3">
        <dgm:presLayoutVars>
          <dgm:bulletEnabled val="1"/>
        </dgm:presLayoutVars>
      </dgm:prSet>
      <dgm:spPr/>
    </dgm:pt>
    <dgm:pt modelId="{54F728A7-2B43-4349-B72D-1AFAA500D52C}" type="pres">
      <dgm:prSet presAssocID="{BFCB6AC6-DAF0-4CBC-A2AB-EB45CD138F9A}" presName="ThreeNodes_2" presStyleLbl="node1" presStyleIdx="1" presStyleCnt="3">
        <dgm:presLayoutVars>
          <dgm:bulletEnabled val="1"/>
        </dgm:presLayoutVars>
      </dgm:prSet>
      <dgm:spPr/>
    </dgm:pt>
    <dgm:pt modelId="{957E3203-7686-47E5-969E-FBB1BC61182F}" type="pres">
      <dgm:prSet presAssocID="{BFCB6AC6-DAF0-4CBC-A2AB-EB45CD138F9A}" presName="ThreeNodes_3" presStyleLbl="node1" presStyleIdx="2" presStyleCnt="3">
        <dgm:presLayoutVars>
          <dgm:bulletEnabled val="1"/>
        </dgm:presLayoutVars>
      </dgm:prSet>
      <dgm:spPr/>
    </dgm:pt>
    <dgm:pt modelId="{72020DDE-104B-466E-B5C2-2E44DECB7BF7}" type="pres">
      <dgm:prSet presAssocID="{BFCB6AC6-DAF0-4CBC-A2AB-EB45CD138F9A}" presName="ThreeConn_1-2" presStyleLbl="fgAccFollowNode1" presStyleIdx="0" presStyleCnt="2">
        <dgm:presLayoutVars>
          <dgm:bulletEnabled val="1"/>
        </dgm:presLayoutVars>
      </dgm:prSet>
      <dgm:spPr/>
    </dgm:pt>
    <dgm:pt modelId="{A241812D-9BA8-4F6F-A383-28710B4B16AA}" type="pres">
      <dgm:prSet presAssocID="{BFCB6AC6-DAF0-4CBC-A2AB-EB45CD138F9A}" presName="ThreeConn_2-3" presStyleLbl="fgAccFollowNode1" presStyleIdx="1" presStyleCnt="2">
        <dgm:presLayoutVars>
          <dgm:bulletEnabled val="1"/>
        </dgm:presLayoutVars>
      </dgm:prSet>
      <dgm:spPr/>
    </dgm:pt>
    <dgm:pt modelId="{271A6D51-BE8D-4304-94E1-8BB0696D52D3}" type="pres">
      <dgm:prSet presAssocID="{BFCB6AC6-DAF0-4CBC-A2AB-EB45CD138F9A}" presName="ThreeNodes_1_text" presStyleLbl="node1" presStyleIdx="2" presStyleCnt="3">
        <dgm:presLayoutVars>
          <dgm:bulletEnabled val="1"/>
        </dgm:presLayoutVars>
      </dgm:prSet>
      <dgm:spPr/>
    </dgm:pt>
    <dgm:pt modelId="{E82EBFBD-49A5-4FF0-8D50-D5B126F51487}" type="pres">
      <dgm:prSet presAssocID="{BFCB6AC6-DAF0-4CBC-A2AB-EB45CD138F9A}" presName="ThreeNodes_2_text" presStyleLbl="node1" presStyleIdx="2" presStyleCnt="3">
        <dgm:presLayoutVars>
          <dgm:bulletEnabled val="1"/>
        </dgm:presLayoutVars>
      </dgm:prSet>
      <dgm:spPr/>
    </dgm:pt>
    <dgm:pt modelId="{69CCBC89-F388-4F1F-A128-E898DA4C640E}" type="pres">
      <dgm:prSet presAssocID="{BFCB6AC6-DAF0-4CBC-A2AB-EB45CD138F9A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D56A1502-0990-4725-A698-A6C01E2A6885}" type="presOf" srcId="{030D3923-3DFE-4278-91C4-4F2D91D898FF}" destId="{271A6D51-BE8D-4304-94E1-8BB0696D52D3}" srcOrd="1" destOrd="0" presId="urn:microsoft.com/office/officeart/2005/8/layout/vProcess5"/>
    <dgm:cxn modelId="{3DC19F0D-CE14-47AF-81C9-62B9310F0D00}" type="presOf" srcId="{14BAE44E-D9E5-45F1-B752-698D8E8AF948}" destId="{72020DDE-104B-466E-B5C2-2E44DECB7BF7}" srcOrd="0" destOrd="0" presId="urn:microsoft.com/office/officeart/2005/8/layout/vProcess5"/>
    <dgm:cxn modelId="{21E13028-0FB3-4C4F-BBFB-4FDA7640E7DE}" type="presOf" srcId="{BCEBC0DD-242D-4E34-B192-9682893788D8}" destId="{A241812D-9BA8-4F6F-A383-28710B4B16AA}" srcOrd="0" destOrd="0" presId="urn:microsoft.com/office/officeart/2005/8/layout/vProcess5"/>
    <dgm:cxn modelId="{C5330635-EDDE-4C8A-B79E-568B3DADA213}" type="presOf" srcId="{030D3923-3DFE-4278-91C4-4F2D91D898FF}" destId="{F382D4AE-EBF5-4091-AAC7-AB2951B9B914}" srcOrd="0" destOrd="0" presId="urn:microsoft.com/office/officeart/2005/8/layout/vProcess5"/>
    <dgm:cxn modelId="{3111C46B-3817-4C2D-AAB2-FAC8D6CC9252}" type="presOf" srcId="{B317021C-F851-426B-BDEC-9F3500D658E6}" destId="{957E3203-7686-47E5-969E-FBB1BC61182F}" srcOrd="0" destOrd="0" presId="urn:microsoft.com/office/officeart/2005/8/layout/vProcess5"/>
    <dgm:cxn modelId="{84FFB94E-9A52-4A4E-A7D9-30E72BCCDCF1}" srcId="{BFCB6AC6-DAF0-4CBC-A2AB-EB45CD138F9A}" destId="{B317021C-F851-426B-BDEC-9F3500D658E6}" srcOrd="2" destOrd="0" parTransId="{269EB98B-54AF-4B41-A5DA-D402581B6C9E}" sibTransId="{8E6EB108-D023-4ECF-A5EE-E8C8FAE0A896}"/>
    <dgm:cxn modelId="{3091BF79-BC2E-42EF-B388-DDA15950CDCC}" type="presOf" srcId="{0346DA26-68B9-4468-8458-3F071EF8BB19}" destId="{54F728A7-2B43-4349-B72D-1AFAA500D52C}" srcOrd="0" destOrd="0" presId="urn:microsoft.com/office/officeart/2005/8/layout/vProcess5"/>
    <dgm:cxn modelId="{5D4693A9-6F6A-47A3-90E7-29948ED20245}" type="presOf" srcId="{0346DA26-68B9-4468-8458-3F071EF8BB19}" destId="{E82EBFBD-49A5-4FF0-8D50-D5B126F51487}" srcOrd="1" destOrd="0" presId="urn:microsoft.com/office/officeart/2005/8/layout/vProcess5"/>
    <dgm:cxn modelId="{115861DC-4825-43DE-9178-E3D968D1F451}" srcId="{BFCB6AC6-DAF0-4CBC-A2AB-EB45CD138F9A}" destId="{0346DA26-68B9-4468-8458-3F071EF8BB19}" srcOrd="1" destOrd="0" parTransId="{9832DF60-3811-4267-89F3-F2AF399253CD}" sibTransId="{BCEBC0DD-242D-4E34-B192-9682893788D8}"/>
    <dgm:cxn modelId="{ECA42FDF-CD8D-4315-952A-43914D210A89}" type="presOf" srcId="{B317021C-F851-426B-BDEC-9F3500D658E6}" destId="{69CCBC89-F388-4F1F-A128-E898DA4C640E}" srcOrd="1" destOrd="0" presId="urn:microsoft.com/office/officeart/2005/8/layout/vProcess5"/>
    <dgm:cxn modelId="{3D85A5ED-AA6B-4586-8F0F-48C9680B6B49}" srcId="{BFCB6AC6-DAF0-4CBC-A2AB-EB45CD138F9A}" destId="{030D3923-3DFE-4278-91C4-4F2D91D898FF}" srcOrd="0" destOrd="0" parTransId="{72CB2F23-8334-404C-AA20-26C0BA537CC2}" sibTransId="{14BAE44E-D9E5-45F1-B752-698D8E8AF948}"/>
    <dgm:cxn modelId="{BCF6E9F7-8984-4031-A825-1A1DBE51D46D}" type="presOf" srcId="{BFCB6AC6-DAF0-4CBC-A2AB-EB45CD138F9A}" destId="{A99BE4ED-6F0A-4D84-997B-6796507BFC1A}" srcOrd="0" destOrd="0" presId="urn:microsoft.com/office/officeart/2005/8/layout/vProcess5"/>
    <dgm:cxn modelId="{499A217E-E7E7-481C-987E-5E8E70C456EA}" type="presParOf" srcId="{A99BE4ED-6F0A-4D84-997B-6796507BFC1A}" destId="{F8EC1027-0629-4E9E-A942-4E76532E8BDB}" srcOrd="0" destOrd="0" presId="urn:microsoft.com/office/officeart/2005/8/layout/vProcess5"/>
    <dgm:cxn modelId="{142A6A9D-0DCB-467A-B4E4-71A10F7B40B7}" type="presParOf" srcId="{A99BE4ED-6F0A-4D84-997B-6796507BFC1A}" destId="{F382D4AE-EBF5-4091-AAC7-AB2951B9B914}" srcOrd="1" destOrd="0" presId="urn:microsoft.com/office/officeart/2005/8/layout/vProcess5"/>
    <dgm:cxn modelId="{4C38AD41-15A4-4F69-9974-BD639E049630}" type="presParOf" srcId="{A99BE4ED-6F0A-4D84-997B-6796507BFC1A}" destId="{54F728A7-2B43-4349-B72D-1AFAA500D52C}" srcOrd="2" destOrd="0" presId="urn:microsoft.com/office/officeart/2005/8/layout/vProcess5"/>
    <dgm:cxn modelId="{AC02BC31-D8E9-4A17-A545-DCBBF293C738}" type="presParOf" srcId="{A99BE4ED-6F0A-4D84-997B-6796507BFC1A}" destId="{957E3203-7686-47E5-969E-FBB1BC61182F}" srcOrd="3" destOrd="0" presId="urn:microsoft.com/office/officeart/2005/8/layout/vProcess5"/>
    <dgm:cxn modelId="{29577B17-6A06-4FCA-A380-5495DBAC2C74}" type="presParOf" srcId="{A99BE4ED-6F0A-4D84-997B-6796507BFC1A}" destId="{72020DDE-104B-466E-B5C2-2E44DECB7BF7}" srcOrd="4" destOrd="0" presId="urn:microsoft.com/office/officeart/2005/8/layout/vProcess5"/>
    <dgm:cxn modelId="{F4F2604E-B988-4019-B1D2-90DD6CDB496B}" type="presParOf" srcId="{A99BE4ED-6F0A-4D84-997B-6796507BFC1A}" destId="{A241812D-9BA8-4F6F-A383-28710B4B16AA}" srcOrd="5" destOrd="0" presId="urn:microsoft.com/office/officeart/2005/8/layout/vProcess5"/>
    <dgm:cxn modelId="{4E7E4861-D7D5-4836-B15D-87E3F469AE7E}" type="presParOf" srcId="{A99BE4ED-6F0A-4D84-997B-6796507BFC1A}" destId="{271A6D51-BE8D-4304-94E1-8BB0696D52D3}" srcOrd="6" destOrd="0" presId="urn:microsoft.com/office/officeart/2005/8/layout/vProcess5"/>
    <dgm:cxn modelId="{A7D7E977-9AED-414C-AD4A-BEC58C0505B5}" type="presParOf" srcId="{A99BE4ED-6F0A-4D84-997B-6796507BFC1A}" destId="{E82EBFBD-49A5-4FF0-8D50-D5B126F51487}" srcOrd="7" destOrd="0" presId="urn:microsoft.com/office/officeart/2005/8/layout/vProcess5"/>
    <dgm:cxn modelId="{B535D1CE-5D0D-4969-8466-0DB9D0AF02CB}" type="presParOf" srcId="{A99BE4ED-6F0A-4D84-997B-6796507BFC1A}" destId="{69CCBC89-F388-4F1F-A128-E898DA4C640E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C3E2FEB-E99D-4214-87A2-CDDC8AA55F3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FEE1372-77DF-4792-A133-209DC9EC2C2E}">
      <dgm:prSet/>
      <dgm:spPr/>
      <dgm:t>
        <a:bodyPr/>
        <a:lstStyle/>
        <a:p>
          <a:r>
            <a:rPr lang="ru-RU"/>
            <a:t>още в заглавието Паисий посочва, че книгата е предназначена да принесе полза на целия български род. Обръщението, с което започва предисловието си, е:</a:t>
          </a:r>
          <a:endParaRPr lang="en-US"/>
        </a:p>
      </dgm:t>
    </dgm:pt>
    <dgm:pt modelId="{29F9CF72-2B8A-4FEB-9FCC-A8056B416F72}" type="parTrans" cxnId="{577401EF-FF7A-447D-9037-FAAC902ADCC6}">
      <dgm:prSet/>
      <dgm:spPr/>
      <dgm:t>
        <a:bodyPr/>
        <a:lstStyle/>
        <a:p>
          <a:endParaRPr lang="en-US"/>
        </a:p>
      </dgm:t>
    </dgm:pt>
    <dgm:pt modelId="{16E0E380-C4E0-4F25-9EBE-8AA572042F58}" type="sibTrans" cxnId="{577401EF-FF7A-447D-9037-FAAC902ADCC6}">
      <dgm:prSet/>
      <dgm:spPr/>
      <dgm:t>
        <a:bodyPr/>
        <a:lstStyle/>
        <a:p>
          <a:endParaRPr lang="en-US"/>
        </a:p>
      </dgm:t>
    </dgm:pt>
    <dgm:pt modelId="{D5BCBFC4-7306-459A-A680-0C70C9A52553}">
      <dgm:prSet/>
      <dgm:spPr/>
      <dgm:t>
        <a:bodyPr/>
        <a:lstStyle/>
        <a:p>
          <a:r>
            <a:rPr lang="ru-RU" b="1" i="1"/>
            <a:t>Чуйте вие, читатели и слушатели, роде български..., които милеете и обичате своя род [...]</a:t>
          </a:r>
          <a:r>
            <a:rPr lang="ru-RU" b="1"/>
            <a:t>. </a:t>
          </a:r>
          <a:endParaRPr lang="en-US"/>
        </a:p>
      </dgm:t>
    </dgm:pt>
    <dgm:pt modelId="{D3F593B1-5276-413E-BF31-1ADA013CCA16}" type="parTrans" cxnId="{D6181C76-720D-41EC-89B3-994C773D76F5}">
      <dgm:prSet/>
      <dgm:spPr/>
      <dgm:t>
        <a:bodyPr/>
        <a:lstStyle/>
        <a:p>
          <a:endParaRPr lang="en-US"/>
        </a:p>
      </dgm:t>
    </dgm:pt>
    <dgm:pt modelId="{CA88357E-6282-4431-A454-8EECBE0D275D}" type="sibTrans" cxnId="{D6181C76-720D-41EC-89B3-994C773D76F5}">
      <dgm:prSet/>
      <dgm:spPr/>
      <dgm:t>
        <a:bodyPr/>
        <a:lstStyle/>
        <a:p>
          <a:endParaRPr lang="en-US"/>
        </a:p>
      </dgm:t>
    </dgm:pt>
    <dgm:pt modelId="{D6D6AB36-AB0B-4461-8319-0FE5A537CF3B}" type="pres">
      <dgm:prSet presAssocID="{9C3E2FEB-E99D-4214-87A2-CDDC8AA55F3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405129A-12BA-4A9D-BCCF-B1591A2128BE}" type="pres">
      <dgm:prSet presAssocID="{2FEE1372-77DF-4792-A133-209DC9EC2C2E}" presName="hierRoot1" presStyleCnt="0"/>
      <dgm:spPr/>
    </dgm:pt>
    <dgm:pt modelId="{06A30898-29C1-4565-88EC-02CAD7CF8EB5}" type="pres">
      <dgm:prSet presAssocID="{2FEE1372-77DF-4792-A133-209DC9EC2C2E}" presName="composite" presStyleCnt="0"/>
      <dgm:spPr/>
    </dgm:pt>
    <dgm:pt modelId="{3C058FB2-A64B-4CC2-BFD8-5F0C590BCAA3}" type="pres">
      <dgm:prSet presAssocID="{2FEE1372-77DF-4792-A133-209DC9EC2C2E}" presName="background" presStyleLbl="node0" presStyleIdx="0" presStyleCnt="2"/>
      <dgm:spPr/>
    </dgm:pt>
    <dgm:pt modelId="{497F8DF8-F6A4-4C4C-88CA-5D47E448C761}" type="pres">
      <dgm:prSet presAssocID="{2FEE1372-77DF-4792-A133-209DC9EC2C2E}" presName="text" presStyleLbl="fgAcc0" presStyleIdx="0" presStyleCnt="2">
        <dgm:presLayoutVars>
          <dgm:chPref val="3"/>
        </dgm:presLayoutVars>
      </dgm:prSet>
      <dgm:spPr/>
    </dgm:pt>
    <dgm:pt modelId="{FD71A117-4D0C-42B5-B5F2-F4A6BF4B5D52}" type="pres">
      <dgm:prSet presAssocID="{2FEE1372-77DF-4792-A133-209DC9EC2C2E}" presName="hierChild2" presStyleCnt="0"/>
      <dgm:spPr/>
    </dgm:pt>
    <dgm:pt modelId="{880BD99F-E99E-4694-BA66-7125BF3134BC}" type="pres">
      <dgm:prSet presAssocID="{D5BCBFC4-7306-459A-A680-0C70C9A52553}" presName="hierRoot1" presStyleCnt="0"/>
      <dgm:spPr/>
    </dgm:pt>
    <dgm:pt modelId="{40208FE5-B541-4022-8D27-0A4FC3256F05}" type="pres">
      <dgm:prSet presAssocID="{D5BCBFC4-7306-459A-A680-0C70C9A52553}" presName="composite" presStyleCnt="0"/>
      <dgm:spPr/>
    </dgm:pt>
    <dgm:pt modelId="{5D8E9336-0576-44D5-9452-A8F601F2E95C}" type="pres">
      <dgm:prSet presAssocID="{D5BCBFC4-7306-459A-A680-0C70C9A52553}" presName="background" presStyleLbl="node0" presStyleIdx="1" presStyleCnt="2"/>
      <dgm:spPr/>
    </dgm:pt>
    <dgm:pt modelId="{1890B515-87AD-406D-893A-84C037E70E56}" type="pres">
      <dgm:prSet presAssocID="{D5BCBFC4-7306-459A-A680-0C70C9A52553}" presName="text" presStyleLbl="fgAcc0" presStyleIdx="1" presStyleCnt="2">
        <dgm:presLayoutVars>
          <dgm:chPref val="3"/>
        </dgm:presLayoutVars>
      </dgm:prSet>
      <dgm:spPr/>
    </dgm:pt>
    <dgm:pt modelId="{1E68A4B9-1A19-4B68-955E-F096950C773D}" type="pres">
      <dgm:prSet presAssocID="{D5BCBFC4-7306-459A-A680-0C70C9A52553}" presName="hierChild2" presStyleCnt="0"/>
      <dgm:spPr/>
    </dgm:pt>
  </dgm:ptLst>
  <dgm:cxnLst>
    <dgm:cxn modelId="{D6181C76-720D-41EC-89B3-994C773D76F5}" srcId="{9C3E2FEB-E99D-4214-87A2-CDDC8AA55F3C}" destId="{D5BCBFC4-7306-459A-A680-0C70C9A52553}" srcOrd="1" destOrd="0" parTransId="{D3F593B1-5276-413E-BF31-1ADA013CCA16}" sibTransId="{CA88357E-6282-4431-A454-8EECBE0D275D}"/>
    <dgm:cxn modelId="{DCE0D79F-F9BA-442B-8C92-553112C6A6E1}" type="presOf" srcId="{9C3E2FEB-E99D-4214-87A2-CDDC8AA55F3C}" destId="{D6D6AB36-AB0B-4461-8319-0FE5A537CF3B}" srcOrd="0" destOrd="0" presId="urn:microsoft.com/office/officeart/2005/8/layout/hierarchy1"/>
    <dgm:cxn modelId="{D62FF0E3-0CF6-408B-B88A-36896C801086}" type="presOf" srcId="{D5BCBFC4-7306-459A-A680-0C70C9A52553}" destId="{1890B515-87AD-406D-893A-84C037E70E56}" srcOrd="0" destOrd="0" presId="urn:microsoft.com/office/officeart/2005/8/layout/hierarchy1"/>
    <dgm:cxn modelId="{577401EF-FF7A-447D-9037-FAAC902ADCC6}" srcId="{9C3E2FEB-E99D-4214-87A2-CDDC8AA55F3C}" destId="{2FEE1372-77DF-4792-A133-209DC9EC2C2E}" srcOrd="0" destOrd="0" parTransId="{29F9CF72-2B8A-4FEB-9FCC-A8056B416F72}" sibTransId="{16E0E380-C4E0-4F25-9EBE-8AA572042F58}"/>
    <dgm:cxn modelId="{335198FB-AF95-4C42-AB51-608CDC23C442}" type="presOf" srcId="{2FEE1372-77DF-4792-A133-209DC9EC2C2E}" destId="{497F8DF8-F6A4-4C4C-88CA-5D47E448C761}" srcOrd="0" destOrd="0" presId="urn:microsoft.com/office/officeart/2005/8/layout/hierarchy1"/>
    <dgm:cxn modelId="{82BF6478-AF4F-4152-8107-B8A4AB868FA8}" type="presParOf" srcId="{D6D6AB36-AB0B-4461-8319-0FE5A537CF3B}" destId="{7405129A-12BA-4A9D-BCCF-B1591A2128BE}" srcOrd="0" destOrd="0" presId="urn:microsoft.com/office/officeart/2005/8/layout/hierarchy1"/>
    <dgm:cxn modelId="{A66B2B6F-4BC7-4551-AE23-8D881A7F89D5}" type="presParOf" srcId="{7405129A-12BA-4A9D-BCCF-B1591A2128BE}" destId="{06A30898-29C1-4565-88EC-02CAD7CF8EB5}" srcOrd="0" destOrd="0" presId="urn:microsoft.com/office/officeart/2005/8/layout/hierarchy1"/>
    <dgm:cxn modelId="{EF6FCBA4-05C3-4F68-9EC2-BB0298ABD46F}" type="presParOf" srcId="{06A30898-29C1-4565-88EC-02CAD7CF8EB5}" destId="{3C058FB2-A64B-4CC2-BFD8-5F0C590BCAA3}" srcOrd="0" destOrd="0" presId="urn:microsoft.com/office/officeart/2005/8/layout/hierarchy1"/>
    <dgm:cxn modelId="{23561DE0-92C9-429B-A3C9-2EDE9476B018}" type="presParOf" srcId="{06A30898-29C1-4565-88EC-02CAD7CF8EB5}" destId="{497F8DF8-F6A4-4C4C-88CA-5D47E448C761}" srcOrd="1" destOrd="0" presId="urn:microsoft.com/office/officeart/2005/8/layout/hierarchy1"/>
    <dgm:cxn modelId="{D8C8E97D-6564-4D31-AC8E-91464E8D780A}" type="presParOf" srcId="{7405129A-12BA-4A9D-BCCF-B1591A2128BE}" destId="{FD71A117-4D0C-42B5-B5F2-F4A6BF4B5D52}" srcOrd="1" destOrd="0" presId="urn:microsoft.com/office/officeart/2005/8/layout/hierarchy1"/>
    <dgm:cxn modelId="{5FC2A782-37ED-4247-B0FD-A906873A665F}" type="presParOf" srcId="{D6D6AB36-AB0B-4461-8319-0FE5A537CF3B}" destId="{880BD99F-E99E-4694-BA66-7125BF3134BC}" srcOrd="1" destOrd="0" presId="urn:microsoft.com/office/officeart/2005/8/layout/hierarchy1"/>
    <dgm:cxn modelId="{F47F7344-2193-455E-8898-8DDEEA20E5C0}" type="presParOf" srcId="{880BD99F-E99E-4694-BA66-7125BF3134BC}" destId="{40208FE5-B541-4022-8D27-0A4FC3256F05}" srcOrd="0" destOrd="0" presId="urn:microsoft.com/office/officeart/2005/8/layout/hierarchy1"/>
    <dgm:cxn modelId="{2D31BF50-235A-45C0-94C4-B1865BF816D4}" type="presParOf" srcId="{40208FE5-B541-4022-8D27-0A4FC3256F05}" destId="{5D8E9336-0576-44D5-9452-A8F601F2E95C}" srcOrd="0" destOrd="0" presId="urn:microsoft.com/office/officeart/2005/8/layout/hierarchy1"/>
    <dgm:cxn modelId="{E717ACA1-B81B-425B-8D1B-EB2D0F3D3197}" type="presParOf" srcId="{40208FE5-B541-4022-8D27-0A4FC3256F05}" destId="{1890B515-87AD-406D-893A-84C037E70E56}" srcOrd="1" destOrd="0" presId="urn:microsoft.com/office/officeart/2005/8/layout/hierarchy1"/>
    <dgm:cxn modelId="{A8D91F4B-CE2C-4395-8617-9F67941F79DF}" type="presParOf" srcId="{880BD99F-E99E-4694-BA66-7125BF3134BC}" destId="{1E68A4B9-1A19-4B68-955E-F096950C773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485D93A-4A87-4672-B165-B9A057FBD5AD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74C8B25-887F-4344-B49D-1ED866D441AD}">
      <dgm:prSet/>
      <dgm:spPr/>
      <dgm:t>
        <a:bodyPr/>
        <a:lstStyle/>
        <a:p>
          <a:r>
            <a:rPr lang="ru-RU"/>
            <a:t>Паисий не смята българите за единен род, заключава, че те не се чувстват свързани. </a:t>
          </a:r>
          <a:endParaRPr lang="en-US"/>
        </a:p>
      </dgm:t>
    </dgm:pt>
    <dgm:pt modelId="{3C389AEE-FDCB-4783-82EA-AAD87892E85D}" type="parTrans" cxnId="{F1E85AE5-1AF5-431D-BBA6-8BAC58C079A5}">
      <dgm:prSet/>
      <dgm:spPr/>
      <dgm:t>
        <a:bodyPr/>
        <a:lstStyle/>
        <a:p>
          <a:endParaRPr lang="en-US"/>
        </a:p>
      </dgm:t>
    </dgm:pt>
    <dgm:pt modelId="{6D33F94E-5D82-4CAC-92A9-B3C24EEF1AE5}" type="sibTrans" cxnId="{F1E85AE5-1AF5-431D-BBA6-8BAC58C079A5}">
      <dgm:prSet/>
      <dgm:spPr/>
      <dgm:t>
        <a:bodyPr/>
        <a:lstStyle/>
        <a:p>
          <a:endParaRPr lang="en-US"/>
        </a:p>
      </dgm:t>
    </dgm:pt>
    <dgm:pt modelId="{A8963A38-6144-4001-85F4-11C8DAF11CBD}">
      <dgm:prSet/>
      <dgm:spPr/>
      <dgm:t>
        <a:bodyPr/>
        <a:lstStyle/>
        <a:p>
          <a:r>
            <a:rPr lang="ru-RU" dirty="0"/>
            <a:t>те </a:t>
          </a:r>
          <a:r>
            <a:rPr lang="ru-RU" dirty="0" err="1"/>
            <a:t>изграждат</a:t>
          </a:r>
          <a:r>
            <a:rPr lang="ru-RU" dirty="0"/>
            <a:t> </a:t>
          </a:r>
          <a:r>
            <a:rPr lang="ru-RU" dirty="0" err="1"/>
            <a:t>българската</a:t>
          </a:r>
          <a:r>
            <a:rPr lang="ru-RU" dirty="0"/>
            <a:t> народна </a:t>
          </a:r>
          <a:r>
            <a:rPr lang="ru-RU" dirty="0" err="1"/>
            <a:t>общност</a:t>
          </a:r>
          <a:r>
            <a:rPr lang="ru-RU" dirty="0"/>
            <a:t>, </a:t>
          </a:r>
          <a:r>
            <a:rPr lang="ru-RU" dirty="0" err="1"/>
            <a:t>която</a:t>
          </a:r>
          <a:r>
            <a:rPr lang="ru-RU" dirty="0"/>
            <a:t> </a:t>
          </a:r>
          <a:r>
            <a:rPr lang="ru-RU" dirty="0" err="1"/>
            <a:t>споделя</a:t>
          </a:r>
          <a:r>
            <a:rPr lang="ru-RU" dirty="0"/>
            <a:t> общо </a:t>
          </a:r>
          <a:r>
            <a:rPr lang="ru-RU" dirty="0" err="1"/>
            <a:t>минало</a:t>
          </a:r>
          <a:r>
            <a:rPr lang="ru-RU" dirty="0"/>
            <a:t> и </a:t>
          </a:r>
          <a:r>
            <a:rPr lang="ru-RU" dirty="0" err="1"/>
            <a:t>следователно</a:t>
          </a:r>
          <a:r>
            <a:rPr lang="ru-RU" dirty="0"/>
            <a:t> </a:t>
          </a:r>
          <a:r>
            <a:rPr lang="ru-RU" dirty="0" err="1"/>
            <a:t>трябва</a:t>
          </a:r>
          <a:r>
            <a:rPr lang="ru-RU" dirty="0"/>
            <a:t> да </a:t>
          </a:r>
          <a:r>
            <a:rPr lang="ru-RU" dirty="0" err="1"/>
            <a:t>намери</a:t>
          </a:r>
          <a:r>
            <a:rPr lang="ru-RU" dirty="0"/>
            <a:t> своя общ </a:t>
          </a:r>
          <a:r>
            <a:rPr lang="ru-RU" dirty="0" err="1"/>
            <a:t>път</a:t>
          </a:r>
          <a:r>
            <a:rPr lang="ru-RU" dirty="0"/>
            <a:t> </a:t>
          </a:r>
          <a:r>
            <a:rPr lang="ru-RU" dirty="0" err="1"/>
            <a:t>към</a:t>
          </a:r>
          <a:r>
            <a:rPr lang="ru-RU" dirty="0"/>
            <a:t> </a:t>
          </a:r>
          <a:r>
            <a:rPr lang="ru-RU" dirty="0" err="1"/>
            <a:t>бъдещето</a:t>
          </a:r>
          <a:r>
            <a:rPr lang="ru-RU" dirty="0"/>
            <a:t>.</a:t>
          </a:r>
          <a:endParaRPr lang="en-US" dirty="0"/>
        </a:p>
      </dgm:t>
    </dgm:pt>
    <dgm:pt modelId="{595B0910-F395-4BFE-9823-441B48A129CE}" type="parTrans" cxnId="{8E955100-9C94-4ED3-9E2B-AC8463113353}">
      <dgm:prSet/>
      <dgm:spPr/>
      <dgm:t>
        <a:bodyPr/>
        <a:lstStyle/>
        <a:p>
          <a:endParaRPr lang="en-US"/>
        </a:p>
      </dgm:t>
    </dgm:pt>
    <dgm:pt modelId="{CD49FBE8-C588-48C7-8687-2C54D5ECE57F}" type="sibTrans" cxnId="{8E955100-9C94-4ED3-9E2B-AC8463113353}">
      <dgm:prSet/>
      <dgm:spPr/>
      <dgm:t>
        <a:bodyPr/>
        <a:lstStyle/>
        <a:p>
          <a:endParaRPr lang="en-US"/>
        </a:p>
      </dgm:t>
    </dgm:pt>
    <dgm:pt modelId="{9824E905-8F1E-42FA-B9E2-50796B857689}">
      <dgm:prSet/>
      <dgm:spPr/>
      <dgm:t>
        <a:bodyPr/>
        <a:lstStyle/>
        <a:p>
          <a:r>
            <a:rPr lang="ru-RU"/>
            <a:t>Началото на предисловието започва да изгражда образа на българските родолюбци. </a:t>
          </a:r>
          <a:endParaRPr lang="en-US"/>
        </a:p>
      </dgm:t>
    </dgm:pt>
    <dgm:pt modelId="{D4B48919-CE00-4A5A-98F4-585D9FDEE543}" type="parTrans" cxnId="{56A6D138-CAF8-4170-BCF0-11BD6EE3CEEF}">
      <dgm:prSet/>
      <dgm:spPr/>
      <dgm:t>
        <a:bodyPr/>
        <a:lstStyle/>
        <a:p>
          <a:endParaRPr lang="en-US"/>
        </a:p>
      </dgm:t>
    </dgm:pt>
    <dgm:pt modelId="{3CE3E12F-3287-4D4A-9D4C-B5DE04B38BAA}" type="sibTrans" cxnId="{56A6D138-CAF8-4170-BCF0-11BD6EE3CEEF}">
      <dgm:prSet/>
      <dgm:spPr/>
      <dgm:t>
        <a:bodyPr/>
        <a:lstStyle/>
        <a:p>
          <a:endParaRPr lang="en-US"/>
        </a:p>
      </dgm:t>
    </dgm:pt>
    <dgm:pt modelId="{85AAE170-7040-4A3B-A9EC-3B832AF50D25}" type="pres">
      <dgm:prSet presAssocID="{8485D93A-4A87-4672-B165-B9A057FBD5AD}" presName="linear" presStyleCnt="0">
        <dgm:presLayoutVars>
          <dgm:animLvl val="lvl"/>
          <dgm:resizeHandles val="exact"/>
        </dgm:presLayoutVars>
      </dgm:prSet>
      <dgm:spPr/>
    </dgm:pt>
    <dgm:pt modelId="{6BDD4839-0D3B-46E7-BD19-D904ED182DC5}" type="pres">
      <dgm:prSet presAssocID="{474C8B25-887F-4344-B49D-1ED866D441A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F3214FF-7BDB-4EF9-857F-9C0B9CF9F120}" type="pres">
      <dgm:prSet presAssocID="{6D33F94E-5D82-4CAC-92A9-B3C24EEF1AE5}" presName="spacer" presStyleCnt="0"/>
      <dgm:spPr/>
    </dgm:pt>
    <dgm:pt modelId="{B229AE6D-C1E4-4A04-877C-6D99940500FC}" type="pres">
      <dgm:prSet presAssocID="{A8963A38-6144-4001-85F4-11C8DAF11CB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6DA5F7E-35A3-4F3F-9520-EF0231D26046}" type="pres">
      <dgm:prSet presAssocID="{CD49FBE8-C588-48C7-8687-2C54D5ECE57F}" presName="spacer" presStyleCnt="0"/>
      <dgm:spPr/>
    </dgm:pt>
    <dgm:pt modelId="{E5F927B7-F800-48D0-8A04-298CBC62E877}" type="pres">
      <dgm:prSet presAssocID="{9824E905-8F1E-42FA-B9E2-50796B85768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8E955100-9C94-4ED3-9E2B-AC8463113353}" srcId="{8485D93A-4A87-4672-B165-B9A057FBD5AD}" destId="{A8963A38-6144-4001-85F4-11C8DAF11CBD}" srcOrd="1" destOrd="0" parTransId="{595B0910-F395-4BFE-9823-441B48A129CE}" sibTransId="{CD49FBE8-C588-48C7-8687-2C54D5ECE57F}"/>
    <dgm:cxn modelId="{100C6309-06E6-454A-9A33-FF6E79EF7B41}" type="presOf" srcId="{A8963A38-6144-4001-85F4-11C8DAF11CBD}" destId="{B229AE6D-C1E4-4A04-877C-6D99940500FC}" srcOrd="0" destOrd="0" presId="urn:microsoft.com/office/officeart/2005/8/layout/vList2"/>
    <dgm:cxn modelId="{56A6D138-CAF8-4170-BCF0-11BD6EE3CEEF}" srcId="{8485D93A-4A87-4672-B165-B9A057FBD5AD}" destId="{9824E905-8F1E-42FA-B9E2-50796B857689}" srcOrd="2" destOrd="0" parTransId="{D4B48919-CE00-4A5A-98F4-585D9FDEE543}" sibTransId="{3CE3E12F-3287-4D4A-9D4C-B5DE04B38BAA}"/>
    <dgm:cxn modelId="{E37D0B3C-37C9-44F1-BC25-30A02D4F3BEF}" type="presOf" srcId="{9824E905-8F1E-42FA-B9E2-50796B857689}" destId="{E5F927B7-F800-48D0-8A04-298CBC62E877}" srcOrd="0" destOrd="0" presId="urn:microsoft.com/office/officeart/2005/8/layout/vList2"/>
    <dgm:cxn modelId="{C27D566D-B3C6-4016-BA7F-C744A133BFD4}" type="presOf" srcId="{8485D93A-4A87-4672-B165-B9A057FBD5AD}" destId="{85AAE170-7040-4A3B-A9EC-3B832AF50D25}" srcOrd="0" destOrd="0" presId="urn:microsoft.com/office/officeart/2005/8/layout/vList2"/>
    <dgm:cxn modelId="{F1E85AE5-1AF5-431D-BBA6-8BAC58C079A5}" srcId="{8485D93A-4A87-4672-B165-B9A057FBD5AD}" destId="{474C8B25-887F-4344-B49D-1ED866D441AD}" srcOrd="0" destOrd="0" parTransId="{3C389AEE-FDCB-4783-82EA-AAD87892E85D}" sibTransId="{6D33F94E-5D82-4CAC-92A9-B3C24EEF1AE5}"/>
    <dgm:cxn modelId="{3EE1F3F9-95D7-4DA7-A3DF-5BC902C4B554}" type="presOf" srcId="{474C8B25-887F-4344-B49D-1ED866D441AD}" destId="{6BDD4839-0D3B-46E7-BD19-D904ED182DC5}" srcOrd="0" destOrd="0" presId="urn:microsoft.com/office/officeart/2005/8/layout/vList2"/>
    <dgm:cxn modelId="{E73F94FF-464F-476A-8EB5-6AB8B60EB3AA}" type="presParOf" srcId="{85AAE170-7040-4A3B-A9EC-3B832AF50D25}" destId="{6BDD4839-0D3B-46E7-BD19-D904ED182DC5}" srcOrd="0" destOrd="0" presId="urn:microsoft.com/office/officeart/2005/8/layout/vList2"/>
    <dgm:cxn modelId="{E1DD5BD7-80B0-4AB2-9468-4E2952058AD4}" type="presParOf" srcId="{85AAE170-7040-4A3B-A9EC-3B832AF50D25}" destId="{2F3214FF-7BDB-4EF9-857F-9C0B9CF9F120}" srcOrd="1" destOrd="0" presId="urn:microsoft.com/office/officeart/2005/8/layout/vList2"/>
    <dgm:cxn modelId="{1164250E-D631-45A3-81EB-F53A720407EA}" type="presParOf" srcId="{85AAE170-7040-4A3B-A9EC-3B832AF50D25}" destId="{B229AE6D-C1E4-4A04-877C-6D99940500FC}" srcOrd="2" destOrd="0" presId="urn:microsoft.com/office/officeart/2005/8/layout/vList2"/>
    <dgm:cxn modelId="{AE232D6C-3EEF-49DD-9503-5DC25FF6BC30}" type="presParOf" srcId="{85AAE170-7040-4A3B-A9EC-3B832AF50D25}" destId="{16DA5F7E-35A3-4F3F-9520-EF0231D26046}" srcOrd="3" destOrd="0" presId="urn:microsoft.com/office/officeart/2005/8/layout/vList2"/>
    <dgm:cxn modelId="{4782A1F6-FE99-4DBB-B853-A4E17726387D}" type="presParOf" srcId="{85AAE170-7040-4A3B-A9EC-3B832AF50D25}" destId="{E5F927B7-F800-48D0-8A04-298CBC62E87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5D5CE0F-D72B-4E6D-8CC1-00C846A29203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B31CB6F-DC7C-4D52-B885-2B5D8DF80E1E}">
      <dgm:prSet/>
      <dgm:spPr/>
      <dgm:t>
        <a:bodyPr/>
        <a:lstStyle/>
        <a:p>
          <a:r>
            <a:rPr lang="ru-RU"/>
            <a:t>С Този цитат от текста</a:t>
          </a:r>
          <a:endParaRPr lang="en-US"/>
        </a:p>
      </dgm:t>
    </dgm:pt>
    <dgm:pt modelId="{F73F2AEB-23B1-40C5-9F55-A96294BFC40D}" type="parTrans" cxnId="{EBC0F1D3-9648-4508-8F77-D378A9852567}">
      <dgm:prSet/>
      <dgm:spPr/>
      <dgm:t>
        <a:bodyPr/>
        <a:lstStyle/>
        <a:p>
          <a:endParaRPr lang="en-US"/>
        </a:p>
      </dgm:t>
    </dgm:pt>
    <dgm:pt modelId="{E9F19AA4-A84A-4128-A8BD-1B96E65DC39C}" type="sibTrans" cxnId="{EBC0F1D3-9648-4508-8F77-D378A9852567}">
      <dgm:prSet/>
      <dgm:spPr/>
      <dgm:t>
        <a:bodyPr/>
        <a:lstStyle/>
        <a:p>
          <a:endParaRPr lang="en-US"/>
        </a:p>
      </dgm:t>
    </dgm:pt>
    <dgm:pt modelId="{02889FEA-1421-4EFE-962F-6F4746501AD1}">
      <dgm:prSet/>
      <dgm:spPr/>
      <dgm:t>
        <a:bodyPr/>
        <a:lstStyle/>
        <a:p>
          <a:r>
            <a:rPr lang="ru-RU" i="1"/>
            <a:t>Написах я за вас, които обичат своя род и отечество и обичате да знаят за своя род и език</a:t>
          </a:r>
          <a:endParaRPr lang="en-US"/>
        </a:p>
      </dgm:t>
    </dgm:pt>
    <dgm:pt modelId="{37078050-2136-46B0-944C-D82CB042DCB2}" type="parTrans" cxnId="{80EB968A-076A-4BD1-9869-F5C43BB6271F}">
      <dgm:prSet/>
      <dgm:spPr/>
      <dgm:t>
        <a:bodyPr/>
        <a:lstStyle/>
        <a:p>
          <a:endParaRPr lang="en-US"/>
        </a:p>
      </dgm:t>
    </dgm:pt>
    <dgm:pt modelId="{91F25515-CD47-476A-946C-46D0B6FBEEC4}" type="sibTrans" cxnId="{80EB968A-076A-4BD1-9869-F5C43BB6271F}">
      <dgm:prSet/>
      <dgm:spPr/>
      <dgm:t>
        <a:bodyPr/>
        <a:lstStyle/>
        <a:p>
          <a:endParaRPr lang="en-US"/>
        </a:p>
      </dgm:t>
    </dgm:pt>
    <dgm:pt modelId="{B0D9F439-7509-476B-9D09-C682213C1EE4}">
      <dgm:prSet/>
      <dgm:spPr/>
      <dgm:t>
        <a:bodyPr/>
        <a:lstStyle/>
        <a:p>
          <a:r>
            <a:rPr lang="ru-RU"/>
            <a:t>за пръв път се очертават основните ценности, върху които се развива цялата епоха – </a:t>
          </a:r>
          <a:r>
            <a:rPr lang="ru-RU" b="1" i="1"/>
            <a:t>родът (миналото) и езикът</a:t>
          </a:r>
          <a:r>
            <a:rPr lang="ru-RU"/>
            <a:t>. </a:t>
          </a:r>
          <a:endParaRPr lang="en-US"/>
        </a:p>
      </dgm:t>
    </dgm:pt>
    <dgm:pt modelId="{76B44944-9B52-4553-A15F-9CB6418FC58D}" type="parTrans" cxnId="{58BF1EBA-6855-4EEC-A21F-788029160592}">
      <dgm:prSet/>
      <dgm:spPr/>
      <dgm:t>
        <a:bodyPr/>
        <a:lstStyle/>
        <a:p>
          <a:endParaRPr lang="en-US"/>
        </a:p>
      </dgm:t>
    </dgm:pt>
    <dgm:pt modelId="{B9E45C14-F0AA-44D4-96F1-47B8DEB530F0}" type="sibTrans" cxnId="{58BF1EBA-6855-4EEC-A21F-788029160592}">
      <dgm:prSet/>
      <dgm:spPr/>
      <dgm:t>
        <a:bodyPr/>
        <a:lstStyle/>
        <a:p>
          <a:endParaRPr lang="en-US"/>
        </a:p>
      </dgm:t>
    </dgm:pt>
    <dgm:pt modelId="{62C9136B-FC5E-43E9-B94B-E2863DE0E5A7}">
      <dgm:prSet/>
      <dgm:spPr/>
      <dgm:t>
        <a:bodyPr/>
        <a:lstStyle/>
        <a:p>
          <a:r>
            <a:rPr lang="ru-RU"/>
            <a:t>Тези думи подтикват родолюбивите българи да започнат на приемат българското не самокато традиционна ценност, но и като национална ценност. </a:t>
          </a:r>
          <a:endParaRPr lang="en-US"/>
        </a:p>
      </dgm:t>
    </dgm:pt>
    <dgm:pt modelId="{BA282D93-D013-4BAB-9959-B5FAE352DF7A}" type="parTrans" cxnId="{403FFF10-CA3A-4173-AD89-1B142BE1FF9D}">
      <dgm:prSet/>
      <dgm:spPr/>
      <dgm:t>
        <a:bodyPr/>
        <a:lstStyle/>
        <a:p>
          <a:endParaRPr lang="en-US"/>
        </a:p>
      </dgm:t>
    </dgm:pt>
    <dgm:pt modelId="{09B70F35-DB80-41A3-BB1C-8A5A78660CC3}" type="sibTrans" cxnId="{403FFF10-CA3A-4173-AD89-1B142BE1FF9D}">
      <dgm:prSet/>
      <dgm:spPr/>
      <dgm:t>
        <a:bodyPr/>
        <a:lstStyle/>
        <a:p>
          <a:endParaRPr lang="en-US"/>
        </a:p>
      </dgm:t>
    </dgm:pt>
    <dgm:pt modelId="{CD102D21-5ABA-4367-B05D-5D31627B04FB}" type="pres">
      <dgm:prSet presAssocID="{55D5CE0F-D72B-4E6D-8CC1-00C846A29203}" presName="outerComposite" presStyleCnt="0">
        <dgm:presLayoutVars>
          <dgm:chMax val="5"/>
          <dgm:dir/>
          <dgm:resizeHandles val="exact"/>
        </dgm:presLayoutVars>
      </dgm:prSet>
      <dgm:spPr/>
    </dgm:pt>
    <dgm:pt modelId="{E040143B-6F3F-44A4-8A93-4E946E8D2467}" type="pres">
      <dgm:prSet presAssocID="{55D5CE0F-D72B-4E6D-8CC1-00C846A29203}" presName="dummyMaxCanvas" presStyleCnt="0">
        <dgm:presLayoutVars/>
      </dgm:prSet>
      <dgm:spPr/>
    </dgm:pt>
    <dgm:pt modelId="{D7F03604-0F9F-46E1-BCF9-6F313CA8B0CE}" type="pres">
      <dgm:prSet presAssocID="{55D5CE0F-D72B-4E6D-8CC1-00C846A29203}" presName="FourNodes_1" presStyleLbl="node1" presStyleIdx="0" presStyleCnt="4">
        <dgm:presLayoutVars>
          <dgm:bulletEnabled val="1"/>
        </dgm:presLayoutVars>
      </dgm:prSet>
      <dgm:spPr/>
    </dgm:pt>
    <dgm:pt modelId="{21336630-C8A3-48F1-A61D-19850161464B}" type="pres">
      <dgm:prSet presAssocID="{55D5CE0F-D72B-4E6D-8CC1-00C846A29203}" presName="FourNodes_2" presStyleLbl="node1" presStyleIdx="1" presStyleCnt="4">
        <dgm:presLayoutVars>
          <dgm:bulletEnabled val="1"/>
        </dgm:presLayoutVars>
      </dgm:prSet>
      <dgm:spPr/>
    </dgm:pt>
    <dgm:pt modelId="{4826DB7A-3FC1-4F0C-922C-53E58ECF8EDC}" type="pres">
      <dgm:prSet presAssocID="{55D5CE0F-D72B-4E6D-8CC1-00C846A29203}" presName="FourNodes_3" presStyleLbl="node1" presStyleIdx="2" presStyleCnt="4">
        <dgm:presLayoutVars>
          <dgm:bulletEnabled val="1"/>
        </dgm:presLayoutVars>
      </dgm:prSet>
      <dgm:spPr/>
    </dgm:pt>
    <dgm:pt modelId="{E3119DCA-70CB-486A-9B2F-173F5FFCF995}" type="pres">
      <dgm:prSet presAssocID="{55D5CE0F-D72B-4E6D-8CC1-00C846A29203}" presName="FourNodes_4" presStyleLbl="node1" presStyleIdx="3" presStyleCnt="4">
        <dgm:presLayoutVars>
          <dgm:bulletEnabled val="1"/>
        </dgm:presLayoutVars>
      </dgm:prSet>
      <dgm:spPr/>
    </dgm:pt>
    <dgm:pt modelId="{029A5C77-81E8-4DD4-87BA-C5F45E368817}" type="pres">
      <dgm:prSet presAssocID="{55D5CE0F-D72B-4E6D-8CC1-00C846A29203}" presName="FourConn_1-2" presStyleLbl="fgAccFollowNode1" presStyleIdx="0" presStyleCnt="3">
        <dgm:presLayoutVars>
          <dgm:bulletEnabled val="1"/>
        </dgm:presLayoutVars>
      </dgm:prSet>
      <dgm:spPr/>
    </dgm:pt>
    <dgm:pt modelId="{8E92A4FA-CC28-4E0B-9CBB-BE5F06F3FE40}" type="pres">
      <dgm:prSet presAssocID="{55D5CE0F-D72B-4E6D-8CC1-00C846A29203}" presName="FourConn_2-3" presStyleLbl="fgAccFollowNode1" presStyleIdx="1" presStyleCnt="3">
        <dgm:presLayoutVars>
          <dgm:bulletEnabled val="1"/>
        </dgm:presLayoutVars>
      </dgm:prSet>
      <dgm:spPr/>
    </dgm:pt>
    <dgm:pt modelId="{D1E10E37-6672-461D-A919-35CB10BB4CDD}" type="pres">
      <dgm:prSet presAssocID="{55D5CE0F-D72B-4E6D-8CC1-00C846A29203}" presName="FourConn_3-4" presStyleLbl="fgAccFollowNode1" presStyleIdx="2" presStyleCnt="3">
        <dgm:presLayoutVars>
          <dgm:bulletEnabled val="1"/>
        </dgm:presLayoutVars>
      </dgm:prSet>
      <dgm:spPr/>
    </dgm:pt>
    <dgm:pt modelId="{FB6F3188-7834-49AD-A4ED-E4933BC0FC3D}" type="pres">
      <dgm:prSet presAssocID="{55D5CE0F-D72B-4E6D-8CC1-00C846A29203}" presName="FourNodes_1_text" presStyleLbl="node1" presStyleIdx="3" presStyleCnt="4">
        <dgm:presLayoutVars>
          <dgm:bulletEnabled val="1"/>
        </dgm:presLayoutVars>
      </dgm:prSet>
      <dgm:spPr/>
    </dgm:pt>
    <dgm:pt modelId="{E9C9A5C7-1443-4C79-9491-C7B52C32677C}" type="pres">
      <dgm:prSet presAssocID="{55D5CE0F-D72B-4E6D-8CC1-00C846A29203}" presName="FourNodes_2_text" presStyleLbl="node1" presStyleIdx="3" presStyleCnt="4">
        <dgm:presLayoutVars>
          <dgm:bulletEnabled val="1"/>
        </dgm:presLayoutVars>
      </dgm:prSet>
      <dgm:spPr/>
    </dgm:pt>
    <dgm:pt modelId="{7252C85E-AEB9-48A2-B8D9-EF1DAE24C8D9}" type="pres">
      <dgm:prSet presAssocID="{55D5CE0F-D72B-4E6D-8CC1-00C846A29203}" presName="FourNodes_3_text" presStyleLbl="node1" presStyleIdx="3" presStyleCnt="4">
        <dgm:presLayoutVars>
          <dgm:bulletEnabled val="1"/>
        </dgm:presLayoutVars>
      </dgm:prSet>
      <dgm:spPr/>
    </dgm:pt>
    <dgm:pt modelId="{70540AE4-1130-4F75-95BF-49C1B8E8DAE0}" type="pres">
      <dgm:prSet presAssocID="{55D5CE0F-D72B-4E6D-8CC1-00C846A29203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8ECEE301-425E-4D48-8100-8573C187669E}" type="presOf" srcId="{B0D9F439-7509-476B-9D09-C682213C1EE4}" destId="{4826DB7A-3FC1-4F0C-922C-53E58ECF8EDC}" srcOrd="0" destOrd="0" presId="urn:microsoft.com/office/officeart/2005/8/layout/vProcess5"/>
    <dgm:cxn modelId="{A6255C08-D4E1-4885-925B-8385691AD92C}" type="presOf" srcId="{B0D9F439-7509-476B-9D09-C682213C1EE4}" destId="{7252C85E-AEB9-48A2-B8D9-EF1DAE24C8D9}" srcOrd="1" destOrd="0" presId="urn:microsoft.com/office/officeart/2005/8/layout/vProcess5"/>
    <dgm:cxn modelId="{403FFF10-CA3A-4173-AD89-1B142BE1FF9D}" srcId="{55D5CE0F-D72B-4E6D-8CC1-00C846A29203}" destId="{62C9136B-FC5E-43E9-B94B-E2863DE0E5A7}" srcOrd="3" destOrd="0" parTransId="{BA282D93-D013-4BAB-9959-B5FAE352DF7A}" sibTransId="{09B70F35-DB80-41A3-BB1C-8A5A78660CC3}"/>
    <dgm:cxn modelId="{E7C6E51C-9DF0-47B9-9941-9A1BEA305C0E}" type="presOf" srcId="{CB31CB6F-DC7C-4D52-B885-2B5D8DF80E1E}" destId="{FB6F3188-7834-49AD-A4ED-E4933BC0FC3D}" srcOrd="1" destOrd="0" presId="urn:microsoft.com/office/officeart/2005/8/layout/vProcess5"/>
    <dgm:cxn modelId="{4367DD7D-8CED-4D3C-8859-B9918529A9C2}" type="presOf" srcId="{CB31CB6F-DC7C-4D52-B885-2B5D8DF80E1E}" destId="{D7F03604-0F9F-46E1-BCF9-6F313CA8B0CE}" srcOrd="0" destOrd="0" presId="urn:microsoft.com/office/officeart/2005/8/layout/vProcess5"/>
    <dgm:cxn modelId="{80EB968A-076A-4BD1-9869-F5C43BB6271F}" srcId="{55D5CE0F-D72B-4E6D-8CC1-00C846A29203}" destId="{02889FEA-1421-4EFE-962F-6F4746501AD1}" srcOrd="1" destOrd="0" parTransId="{37078050-2136-46B0-944C-D82CB042DCB2}" sibTransId="{91F25515-CD47-476A-946C-46D0B6FBEEC4}"/>
    <dgm:cxn modelId="{8C175799-94F0-416F-854A-778877620D46}" type="presOf" srcId="{02889FEA-1421-4EFE-962F-6F4746501AD1}" destId="{21336630-C8A3-48F1-A61D-19850161464B}" srcOrd="0" destOrd="0" presId="urn:microsoft.com/office/officeart/2005/8/layout/vProcess5"/>
    <dgm:cxn modelId="{0352D7B5-8B64-4E30-BACF-294842B80B6C}" type="presOf" srcId="{62C9136B-FC5E-43E9-B94B-E2863DE0E5A7}" destId="{E3119DCA-70CB-486A-9B2F-173F5FFCF995}" srcOrd="0" destOrd="0" presId="urn:microsoft.com/office/officeart/2005/8/layout/vProcess5"/>
    <dgm:cxn modelId="{D1B135B8-7E4A-43C3-A0B9-2371A8593989}" type="presOf" srcId="{02889FEA-1421-4EFE-962F-6F4746501AD1}" destId="{E9C9A5C7-1443-4C79-9491-C7B52C32677C}" srcOrd="1" destOrd="0" presId="urn:microsoft.com/office/officeart/2005/8/layout/vProcess5"/>
    <dgm:cxn modelId="{58BF1EBA-6855-4EEC-A21F-788029160592}" srcId="{55D5CE0F-D72B-4E6D-8CC1-00C846A29203}" destId="{B0D9F439-7509-476B-9D09-C682213C1EE4}" srcOrd="2" destOrd="0" parTransId="{76B44944-9B52-4553-A15F-9CB6418FC58D}" sibTransId="{B9E45C14-F0AA-44D4-96F1-47B8DEB530F0}"/>
    <dgm:cxn modelId="{F49D81C2-30A7-4F43-B1F0-4E6B39BB7533}" type="presOf" srcId="{91F25515-CD47-476A-946C-46D0B6FBEEC4}" destId="{8E92A4FA-CC28-4E0B-9CBB-BE5F06F3FE40}" srcOrd="0" destOrd="0" presId="urn:microsoft.com/office/officeart/2005/8/layout/vProcess5"/>
    <dgm:cxn modelId="{416002C6-E246-4085-8EA4-56BC4A241684}" type="presOf" srcId="{B9E45C14-F0AA-44D4-96F1-47B8DEB530F0}" destId="{D1E10E37-6672-461D-A919-35CB10BB4CDD}" srcOrd="0" destOrd="0" presId="urn:microsoft.com/office/officeart/2005/8/layout/vProcess5"/>
    <dgm:cxn modelId="{EBC0F1D3-9648-4508-8F77-D378A9852567}" srcId="{55D5CE0F-D72B-4E6D-8CC1-00C846A29203}" destId="{CB31CB6F-DC7C-4D52-B885-2B5D8DF80E1E}" srcOrd="0" destOrd="0" parTransId="{F73F2AEB-23B1-40C5-9F55-A96294BFC40D}" sibTransId="{E9F19AA4-A84A-4128-A8BD-1B96E65DC39C}"/>
    <dgm:cxn modelId="{EEBD82DE-3312-4D94-B9E6-7F752B27EC87}" type="presOf" srcId="{62C9136B-FC5E-43E9-B94B-E2863DE0E5A7}" destId="{70540AE4-1130-4F75-95BF-49C1B8E8DAE0}" srcOrd="1" destOrd="0" presId="urn:microsoft.com/office/officeart/2005/8/layout/vProcess5"/>
    <dgm:cxn modelId="{C75258E9-B94E-4D1E-A0B7-7E40A5A6E82C}" type="presOf" srcId="{55D5CE0F-D72B-4E6D-8CC1-00C846A29203}" destId="{CD102D21-5ABA-4367-B05D-5D31627B04FB}" srcOrd="0" destOrd="0" presId="urn:microsoft.com/office/officeart/2005/8/layout/vProcess5"/>
    <dgm:cxn modelId="{A29BEDEB-067C-4668-825F-9F08FF359637}" type="presOf" srcId="{E9F19AA4-A84A-4128-A8BD-1B96E65DC39C}" destId="{029A5C77-81E8-4DD4-87BA-C5F45E368817}" srcOrd="0" destOrd="0" presId="urn:microsoft.com/office/officeart/2005/8/layout/vProcess5"/>
    <dgm:cxn modelId="{2537684B-7B54-4B7F-BC97-B3727CE7EB52}" type="presParOf" srcId="{CD102D21-5ABA-4367-B05D-5D31627B04FB}" destId="{E040143B-6F3F-44A4-8A93-4E946E8D2467}" srcOrd="0" destOrd="0" presId="urn:microsoft.com/office/officeart/2005/8/layout/vProcess5"/>
    <dgm:cxn modelId="{513CFFEE-6D9B-4F8E-86C4-6DCDE89BE29B}" type="presParOf" srcId="{CD102D21-5ABA-4367-B05D-5D31627B04FB}" destId="{D7F03604-0F9F-46E1-BCF9-6F313CA8B0CE}" srcOrd="1" destOrd="0" presId="urn:microsoft.com/office/officeart/2005/8/layout/vProcess5"/>
    <dgm:cxn modelId="{BBEC5D1D-5978-424C-9E6E-BBA8E830C1A6}" type="presParOf" srcId="{CD102D21-5ABA-4367-B05D-5D31627B04FB}" destId="{21336630-C8A3-48F1-A61D-19850161464B}" srcOrd="2" destOrd="0" presId="urn:microsoft.com/office/officeart/2005/8/layout/vProcess5"/>
    <dgm:cxn modelId="{6937DA52-5DB0-4E19-8BAF-2DB5D88CB0A6}" type="presParOf" srcId="{CD102D21-5ABA-4367-B05D-5D31627B04FB}" destId="{4826DB7A-3FC1-4F0C-922C-53E58ECF8EDC}" srcOrd="3" destOrd="0" presId="urn:microsoft.com/office/officeart/2005/8/layout/vProcess5"/>
    <dgm:cxn modelId="{49276CF1-2D71-4A80-A7C8-47A6629E67A0}" type="presParOf" srcId="{CD102D21-5ABA-4367-B05D-5D31627B04FB}" destId="{E3119DCA-70CB-486A-9B2F-173F5FFCF995}" srcOrd="4" destOrd="0" presId="urn:microsoft.com/office/officeart/2005/8/layout/vProcess5"/>
    <dgm:cxn modelId="{5D38938A-D4A6-4E94-9C33-C82606D1637D}" type="presParOf" srcId="{CD102D21-5ABA-4367-B05D-5D31627B04FB}" destId="{029A5C77-81E8-4DD4-87BA-C5F45E368817}" srcOrd="5" destOrd="0" presId="urn:microsoft.com/office/officeart/2005/8/layout/vProcess5"/>
    <dgm:cxn modelId="{138940AA-8AA8-4F56-9FB7-AF897A7DF5C7}" type="presParOf" srcId="{CD102D21-5ABA-4367-B05D-5D31627B04FB}" destId="{8E92A4FA-CC28-4E0B-9CBB-BE5F06F3FE40}" srcOrd="6" destOrd="0" presId="urn:microsoft.com/office/officeart/2005/8/layout/vProcess5"/>
    <dgm:cxn modelId="{52B29A7E-EDC8-4F04-8329-5F40E31EF9E2}" type="presParOf" srcId="{CD102D21-5ABA-4367-B05D-5D31627B04FB}" destId="{D1E10E37-6672-461D-A919-35CB10BB4CDD}" srcOrd="7" destOrd="0" presId="urn:microsoft.com/office/officeart/2005/8/layout/vProcess5"/>
    <dgm:cxn modelId="{E44F5CAB-F863-43FC-B6F7-16EC4FDBD820}" type="presParOf" srcId="{CD102D21-5ABA-4367-B05D-5D31627B04FB}" destId="{FB6F3188-7834-49AD-A4ED-E4933BC0FC3D}" srcOrd="8" destOrd="0" presId="urn:microsoft.com/office/officeart/2005/8/layout/vProcess5"/>
    <dgm:cxn modelId="{0ABE0961-15DD-467C-B9AD-22D9D31E7BB1}" type="presParOf" srcId="{CD102D21-5ABA-4367-B05D-5D31627B04FB}" destId="{E9C9A5C7-1443-4C79-9491-C7B52C32677C}" srcOrd="9" destOrd="0" presId="urn:microsoft.com/office/officeart/2005/8/layout/vProcess5"/>
    <dgm:cxn modelId="{E784FCA6-FD69-4CD1-92EC-1499DD70CF8F}" type="presParOf" srcId="{CD102D21-5ABA-4367-B05D-5D31627B04FB}" destId="{7252C85E-AEB9-48A2-B8D9-EF1DAE24C8D9}" srcOrd="10" destOrd="0" presId="urn:microsoft.com/office/officeart/2005/8/layout/vProcess5"/>
    <dgm:cxn modelId="{ED8D0911-B26A-4025-95DE-9030A1C47A04}" type="presParOf" srcId="{CD102D21-5ABA-4367-B05D-5D31627B04FB}" destId="{70540AE4-1130-4F75-95BF-49C1B8E8DAE0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5154B2B-B889-46F6-BC2D-C5850216013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94475C4-03F0-42BD-A0C8-7D6D42EC66F7}">
      <dgm:prSet/>
      <dgm:spPr/>
      <dgm:t>
        <a:bodyPr/>
        <a:lstStyle/>
        <a:p>
          <a:r>
            <a:rPr lang="ru-RU"/>
            <a:t>В « История славянобългарска» се очертават основните стъпки, чрез които да се възродят българите:</a:t>
          </a:r>
          <a:endParaRPr lang="en-US"/>
        </a:p>
      </dgm:t>
    </dgm:pt>
    <dgm:pt modelId="{53866D97-6298-480E-AD81-54C74630C6E2}" type="parTrans" cxnId="{96A430FF-D037-4E5D-8CE5-30D69DFAEDBC}">
      <dgm:prSet/>
      <dgm:spPr/>
      <dgm:t>
        <a:bodyPr/>
        <a:lstStyle/>
        <a:p>
          <a:endParaRPr lang="en-US"/>
        </a:p>
      </dgm:t>
    </dgm:pt>
    <dgm:pt modelId="{41CEDD08-411D-4B7D-8729-06126C15A795}" type="sibTrans" cxnId="{96A430FF-D037-4E5D-8CE5-30D69DFAEDBC}">
      <dgm:prSet/>
      <dgm:spPr/>
      <dgm:t>
        <a:bodyPr/>
        <a:lstStyle/>
        <a:p>
          <a:endParaRPr lang="en-US"/>
        </a:p>
      </dgm:t>
    </dgm:pt>
    <dgm:pt modelId="{7C3D83D6-4FA2-43BB-9478-A241271DB016}">
      <dgm:prSet/>
      <dgm:spPr/>
      <dgm:t>
        <a:bodyPr/>
        <a:lstStyle/>
        <a:p>
          <a:r>
            <a:rPr lang="ru-RU"/>
            <a:t>познаване на миналото,</a:t>
          </a:r>
          <a:endParaRPr lang="en-US"/>
        </a:p>
      </dgm:t>
    </dgm:pt>
    <dgm:pt modelId="{74C3C727-9067-4834-BFB8-D19433094C0A}" type="parTrans" cxnId="{C584C524-661D-4C6B-A369-CD31EC8F57AA}">
      <dgm:prSet/>
      <dgm:spPr/>
      <dgm:t>
        <a:bodyPr/>
        <a:lstStyle/>
        <a:p>
          <a:endParaRPr lang="en-US"/>
        </a:p>
      </dgm:t>
    </dgm:pt>
    <dgm:pt modelId="{11306940-4D6D-4371-8892-465C18B79AB5}" type="sibTrans" cxnId="{C584C524-661D-4C6B-A369-CD31EC8F57AA}">
      <dgm:prSet/>
      <dgm:spPr/>
      <dgm:t>
        <a:bodyPr/>
        <a:lstStyle/>
        <a:p>
          <a:endParaRPr lang="en-US"/>
        </a:p>
      </dgm:t>
    </dgm:pt>
    <dgm:pt modelId="{253DD6EA-B250-4406-85F9-738FCF048002}">
      <dgm:prSet/>
      <dgm:spPr/>
      <dgm:t>
        <a:bodyPr/>
        <a:lstStyle/>
        <a:p>
          <a:r>
            <a:rPr lang="ru-RU"/>
            <a:t>познаване на езика, </a:t>
          </a:r>
          <a:endParaRPr lang="en-US"/>
        </a:p>
      </dgm:t>
    </dgm:pt>
    <dgm:pt modelId="{7FECF5F0-D9C6-41E7-9CD8-BB1B01545EE4}" type="parTrans" cxnId="{2DC6E2C1-EB08-4D83-8A99-28AC3A633EC1}">
      <dgm:prSet/>
      <dgm:spPr/>
      <dgm:t>
        <a:bodyPr/>
        <a:lstStyle/>
        <a:p>
          <a:endParaRPr lang="en-US"/>
        </a:p>
      </dgm:t>
    </dgm:pt>
    <dgm:pt modelId="{05DC308A-7AD0-46FF-89DB-C153A69CCAD1}" type="sibTrans" cxnId="{2DC6E2C1-EB08-4D83-8A99-28AC3A633EC1}">
      <dgm:prSet/>
      <dgm:spPr/>
      <dgm:t>
        <a:bodyPr/>
        <a:lstStyle/>
        <a:p>
          <a:endParaRPr lang="en-US"/>
        </a:p>
      </dgm:t>
    </dgm:pt>
    <dgm:pt modelId="{96552948-7288-49BE-A291-EC13A3BB7269}">
      <dgm:prSet/>
      <dgm:spPr/>
      <dgm:t>
        <a:bodyPr/>
        <a:lstStyle/>
        <a:p>
          <a:r>
            <a:rPr lang="ru-RU"/>
            <a:t>националното самочувствие. </a:t>
          </a:r>
          <a:endParaRPr lang="en-US"/>
        </a:p>
      </dgm:t>
    </dgm:pt>
    <dgm:pt modelId="{AE5BE604-7C50-42A2-B775-D865F25C17B9}" type="parTrans" cxnId="{F983753A-1C6C-4A80-83F0-F65EEF3059BD}">
      <dgm:prSet/>
      <dgm:spPr/>
      <dgm:t>
        <a:bodyPr/>
        <a:lstStyle/>
        <a:p>
          <a:endParaRPr lang="en-US"/>
        </a:p>
      </dgm:t>
    </dgm:pt>
    <dgm:pt modelId="{15C7FCF9-E2CD-4138-87C1-7AF94939DD4B}" type="sibTrans" cxnId="{F983753A-1C6C-4A80-83F0-F65EEF3059BD}">
      <dgm:prSet/>
      <dgm:spPr/>
      <dgm:t>
        <a:bodyPr/>
        <a:lstStyle/>
        <a:p>
          <a:endParaRPr lang="en-US"/>
        </a:p>
      </dgm:t>
    </dgm:pt>
    <dgm:pt modelId="{ADAD6164-445D-4238-9CD6-1A26F46E3F61}" type="pres">
      <dgm:prSet presAssocID="{D5154B2B-B889-46F6-BC2D-C58502160135}" presName="linear" presStyleCnt="0">
        <dgm:presLayoutVars>
          <dgm:animLvl val="lvl"/>
          <dgm:resizeHandles val="exact"/>
        </dgm:presLayoutVars>
      </dgm:prSet>
      <dgm:spPr/>
    </dgm:pt>
    <dgm:pt modelId="{05FD6E20-68D0-43C7-B795-182BC7B59BC0}" type="pres">
      <dgm:prSet presAssocID="{494475C4-03F0-42BD-A0C8-7D6D42EC66F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27D63AF-40A2-4177-B828-B83D30324922}" type="pres">
      <dgm:prSet presAssocID="{41CEDD08-411D-4B7D-8729-06126C15A795}" presName="spacer" presStyleCnt="0"/>
      <dgm:spPr/>
    </dgm:pt>
    <dgm:pt modelId="{72827E5E-98CE-498C-A0B8-8021A9A0B83E}" type="pres">
      <dgm:prSet presAssocID="{7C3D83D6-4FA2-43BB-9478-A241271DB01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CB8EFD5-C72C-41B6-B37A-010593CF1A99}" type="pres">
      <dgm:prSet presAssocID="{11306940-4D6D-4371-8892-465C18B79AB5}" presName="spacer" presStyleCnt="0"/>
      <dgm:spPr/>
    </dgm:pt>
    <dgm:pt modelId="{CCAEC11F-07CD-4E60-823A-4DAFEB6DD0E8}" type="pres">
      <dgm:prSet presAssocID="{253DD6EA-B250-4406-85F9-738FCF04800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E7F1B57-7A66-48CF-A4F7-83B3D927F1A5}" type="pres">
      <dgm:prSet presAssocID="{05DC308A-7AD0-46FF-89DB-C153A69CCAD1}" presName="spacer" presStyleCnt="0"/>
      <dgm:spPr/>
    </dgm:pt>
    <dgm:pt modelId="{A6CCCE9A-9F69-4CA8-94AA-7C4A0E2C9505}" type="pres">
      <dgm:prSet presAssocID="{96552948-7288-49BE-A291-EC13A3BB7269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96DE7910-0EFD-417C-B98A-FB87D8AD7874}" type="presOf" srcId="{494475C4-03F0-42BD-A0C8-7D6D42EC66F7}" destId="{05FD6E20-68D0-43C7-B795-182BC7B59BC0}" srcOrd="0" destOrd="0" presId="urn:microsoft.com/office/officeart/2005/8/layout/vList2"/>
    <dgm:cxn modelId="{C584C524-661D-4C6B-A369-CD31EC8F57AA}" srcId="{D5154B2B-B889-46F6-BC2D-C58502160135}" destId="{7C3D83D6-4FA2-43BB-9478-A241271DB016}" srcOrd="1" destOrd="0" parTransId="{74C3C727-9067-4834-BFB8-D19433094C0A}" sibTransId="{11306940-4D6D-4371-8892-465C18B79AB5}"/>
    <dgm:cxn modelId="{F983753A-1C6C-4A80-83F0-F65EEF3059BD}" srcId="{D5154B2B-B889-46F6-BC2D-C58502160135}" destId="{96552948-7288-49BE-A291-EC13A3BB7269}" srcOrd="3" destOrd="0" parTransId="{AE5BE604-7C50-42A2-B775-D865F25C17B9}" sibTransId="{15C7FCF9-E2CD-4138-87C1-7AF94939DD4B}"/>
    <dgm:cxn modelId="{35F4DD62-9F96-4136-A9CC-05849687202E}" type="presOf" srcId="{D5154B2B-B889-46F6-BC2D-C58502160135}" destId="{ADAD6164-445D-4238-9CD6-1A26F46E3F61}" srcOrd="0" destOrd="0" presId="urn:microsoft.com/office/officeart/2005/8/layout/vList2"/>
    <dgm:cxn modelId="{2F9BFCA7-4E33-49AC-814C-83EFA9B5AC89}" type="presOf" srcId="{253DD6EA-B250-4406-85F9-738FCF048002}" destId="{CCAEC11F-07CD-4E60-823A-4DAFEB6DD0E8}" srcOrd="0" destOrd="0" presId="urn:microsoft.com/office/officeart/2005/8/layout/vList2"/>
    <dgm:cxn modelId="{FA31DDB4-52BC-40E3-8529-AECBEC981BF3}" type="presOf" srcId="{7C3D83D6-4FA2-43BB-9478-A241271DB016}" destId="{72827E5E-98CE-498C-A0B8-8021A9A0B83E}" srcOrd="0" destOrd="0" presId="urn:microsoft.com/office/officeart/2005/8/layout/vList2"/>
    <dgm:cxn modelId="{2DC6E2C1-EB08-4D83-8A99-28AC3A633EC1}" srcId="{D5154B2B-B889-46F6-BC2D-C58502160135}" destId="{253DD6EA-B250-4406-85F9-738FCF048002}" srcOrd="2" destOrd="0" parTransId="{7FECF5F0-D9C6-41E7-9CD8-BB1B01545EE4}" sibTransId="{05DC308A-7AD0-46FF-89DB-C153A69CCAD1}"/>
    <dgm:cxn modelId="{6E6D72C4-57DB-47F7-AF06-F0EB1C3DD767}" type="presOf" srcId="{96552948-7288-49BE-A291-EC13A3BB7269}" destId="{A6CCCE9A-9F69-4CA8-94AA-7C4A0E2C9505}" srcOrd="0" destOrd="0" presId="urn:microsoft.com/office/officeart/2005/8/layout/vList2"/>
    <dgm:cxn modelId="{96A430FF-D037-4E5D-8CE5-30D69DFAEDBC}" srcId="{D5154B2B-B889-46F6-BC2D-C58502160135}" destId="{494475C4-03F0-42BD-A0C8-7D6D42EC66F7}" srcOrd="0" destOrd="0" parTransId="{53866D97-6298-480E-AD81-54C74630C6E2}" sibTransId="{41CEDD08-411D-4B7D-8729-06126C15A795}"/>
    <dgm:cxn modelId="{7629DEC0-850A-432E-B694-76AC4132E812}" type="presParOf" srcId="{ADAD6164-445D-4238-9CD6-1A26F46E3F61}" destId="{05FD6E20-68D0-43C7-B795-182BC7B59BC0}" srcOrd="0" destOrd="0" presId="urn:microsoft.com/office/officeart/2005/8/layout/vList2"/>
    <dgm:cxn modelId="{6C725599-C993-4506-B692-397B433B6FC5}" type="presParOf" srcId="{ADAD6164-445D-4238-9CD6-1A26F46E3F61}" destId="{F27D63AF-40A2-4177-B828-B83D30324922}" srcOrd="1" destOrd="0" presId="urn:microsoft.com/office/officeart/2005/8/layout/vList2"/>
    <dgm:cxn modelId="{EED0612D-5938-4C67-AE2F-1C7B3C2FEBF7}" type="presParOf" srcId="{ADAD6164-445D-4238-9CD6-1A26F46E3F61}" destId="{72827E5E-98CE-498C-A0B8-8021A9A0B83E}" srcOrd="2" destOrd="0" presId="urn:microsoft.com/office/officeart/2005/8/layout/vList2"/>
    <dgm:cxn modelId="{7ED32ABE-AADB-4FBD-A67E-A638095E6E6E}" type="presParOf" srcId="{ADAD6164-445D-4238-9CD6-1A26F46E3F61}" destId="{FCB8EFD5-C72C-41B6-B37A-010593CF1A99}" srcOrd="3" destOrd="0" presId="urn:microsoft.com/office/officeart/2005/8/layout/vList2"/>
    <dgm:cxn modelId="{EAE919D6-795A-4D2F-8D4C-0F537BF5AEA4}" type="presParOf" srcId="{ADAD6164-445D-4238-9CD6-1A26F46E3F61}" destId="{CCAEC11F-07CD-4E60-823A-4DAFEB6DD0E8}" srcOrd="4" destOrd="0" presId="urn:microsoft.com/office/officeart/2005/8/layout/vList2"/>
    <dgm:cxn modelId="{629C8B91-CC17-4DC5-A22D-DD8E8248D76E}" type="presParOf" srcId="{ADAD6164-445D-4238-9CD6-1A26F46E3F61}" destId="{EE7F1B57-7A66-48CF-A4F7-83B3D927F1A5}" srcOrd="5" destOrd="0" presId="urn:microsoft.com/office/officeart/2005/8/layout/vList2"/>
    <dgm:cxn modelId="{5FCE13B6-2765-4B31-82D6-7D1F1017234D}" type="presParOf" srcId="{ADAD6164-445D-4238-9CD6-1A26F46E3F61}" destId="{A6CCCE9A-9F69-4CA8-94AA-7C4A0E2C950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C75CE6D-21A8-46A6-800C-254319E8ED39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882E297-466C-4860-8691-AC16A7AF78D5}">
      <dgm:prSet/>
      <dgm:spPr/>
      <dgm:t>
        <a:bodyPr/>
        <a:lstStyle/>
        <a:p>
          <a:r>
            <a:rPr lang="ru-RU"/>
            <a:t>В „Предисловието“ се гради и друг образ на българина – на родоотстъпник, който избира да се прави на друг, да говори на чужд език, да почита чужда култура и да се откаже от родното.</a:t>
          </a:r>
          <a:endParaRPr lang="en-US"/>
        </a:p>
      </dgm:t>
    </dgm:pt>
    <dgm:pt modelId="{17493A64-6A89-4EE1-892E-B26A958461C5}" type="parTrans" cxnId="{D56C3CA6-6A09-49A2-A969-E7DAB8E6809A}">
      <dgm:prSet/>
      <dgm:spPr/>
      <dgm:t>
        <a:bodyPr/>
        <a:lstStyle/>
        <a:p>
          <a:endParaRPr lang="en-US"/>
        </a:p>
      </dgm:t>
    </dgm:pt>
    <dgm:pt modelId="{C986695D-5BCE-4C3A-A853-D33908270EBC}" type="sibTrans" cxnId="{D56C3CA6-6A09-49A2-A969-E7DAB8E6809A}">
      <dgm:prSet/>
      <dgm:spPr/>
      <dgm:t>
        <a:bodyPr/>
        <a:lstStyle/>
        <a:p>
          <a:endParaRPr lang="en-US"/>
        </a:p>
      </dgm:t>
    </dgm:pt>
    <dgm:pt modelId="{41676CBF-93FC-4C97-B195-CEC46A7619D5}">
      <dgm:prSet/>
      <dgm:spPr/>
      <dgm:t>
        <a:bodyPr/>
        <a:lstStyle/>
        <a:p>
          <a:r>
            <a:rPr lang="ru-RU"/>
            <a:t>Към тях Паисий се обръща с думите:</a:t>
          </a:r>
          <a:endParaRPr lang="en-US"/>
        </a:p>
      </dgm:t>
    </dgm:pt>
    <dgm:pt modelId="{21927F81-1261-429A-A2F0-570CE5B0A300}" type="parTrans" cxnId="{1BE13296-AEDF-4E40-891E-9A9B9110AEEC}">
      <dgm:prSet/>
      <dgm:spPr/>
      <dgm:t>
        <a:bodyPr/>
        <a:lstStyle/>
        <a:p>
          <a:endParaRPr lang="en-US"/>
        </a:p>
      </dgm:t>
    </dgm:pt>
    <dgm:pt modelId="{9F668F72-7CF1-4EB6-A62D-2078693D337F}" type="sibTrans" cxnId="{1BE13296-AEDF-4E40-891E-9A9B9110AEEC}">
      <dgm:prSet/>
      <dgm:spPr/>
      <dgm:t>
        <a:bodyPr/>
        <a:lstStyle/>
        <a:p>
          <a:endParaRPr lang="en-US"/>
        </a:p>
      </dgm:t>
    </dgm:pt>
    <dgm:pt modelId="{98EAF96C-5A5A-4FDE-8E41-9C3D45454C56}">
      <dgm:prSet/>
      <dgm:spPr/>
      <dgm:t>
        <a:bodyPr/>
        <a:lstStyle/>
        <a:p>
          <a:r>
            <a:rPr lang="ru-RU" i="1"/>
            <a:t>О, неразумни и юроде, поради что се срамиш да се наречеш българин и не четеш, и не говориш на своя език</a:t>
          </a:r>
          <a:r>
            <a:rPr lang="ru-RU"/>
            <a:t>. </a:t>
          </a:r>
          <a:endParaRPr lang="en-US"/>
        </a:p>
      </dgm:t>
    </dgm:pt>
    <dgm:pt modelId="{106D1793-9A00-4002-B829-B381A123CB4C}" type="parTrans" cxnId="{B67E6C5A-CA89-4F99-ADDE-37C1B1AA7C0A}">
      <dgm:prSet/>
      <dgm:spPr/>
      <dgm:t>
        <a:bodyPr/>
        <a:lstStyle/>
        <a:p>
          <a:endParaRPr lang="en-US"/>
        </a:p>
      </dgm:t>
    </dgm:pt>
    <dgm:pt modelId="{847307A8-4143-49F9-A9D9-892C2E93A6C7}" type="sibTrans" cxnId="{B67E6C5A-CA89-4F99-ADDE-37C1B1AA7C0A}">
      <dgm:prSet/>
      <dgm:spPr/>
      <dgm:t>
        <a:bodyPr/>
        <a:lstStyle/>
        <a:p>
          <a:endParaRPr lang="en-US"/>
        </a:p>
      </dgm:t>
    </dgm:pt>
    <dgm:pt modelId="{119E862A-32A7-4EB8-9024-D7366C67D887}">
      <dgm:prSet/>
      <dgm:spPr/>
      <dgm:t>
        <a:bodyPr/>
        <a:lstStyle/>
        <a:p>
          <a:r>
            <a:rPr lang="ru-RU"/>
            <a:t>Гневът му обаче е насочен НЕ към отричането на родоотстъпниците, а към това да </a:t>
          </a:r>
          <a:r>
            <a:rPr lang="ru-RU" b="1"/>
            <a:t>се осъзнаят </a:t>
          </a:r>
          <a:r>
            <a:rPr lang="ru-RU"/>
            <a:t>и </a:t>
          </a:r>
          <a:r>
            <a:rPr lang="ru-RU" b="1"/>
            <a:t>пак да се върнат към българското. </a:t>
          </a:r>
          <a:endParaRPr lang="en-US"/>
        </a:p>
      </dgm:t>
    </dgm:pt>
    <dgm:pt modelId="{DBB5D406-87AA-4713-8617-0D5175B7164E}" type="parTrans" cxnId="{B6F6DA48-4560-468B-A0E0-B780BA8BAFF2}">
      <dgm:prSet/>
      <dgm:spPr/>
      <dgm:t>
        <a:bodyPr/>
        <a:lstStyle/>
        <a:p>
          <a:endParaRPr lang="en-US"/>
        </a:p>
      </dgm:t>
    </dgm:pt>
    <dgm:pt modelId="{0293B35D-2408-401A-AF1A-2037DF10A5D4}" type="sibTrans" cxnId="{B6F6DA48-4560-468B-A0E0-B780BA8BAFF2}">
      <dgm:prSet/>
      <dgm:spPr/>
      <dgm:t>
        <a:bodyPr/>
        <a:lstStyle/>
        <a:p>
          <a:endParaRPr lang="en-US"/>
        </a:p>
      </dgm:t>
    </dgm:pt>
    <dgm:pt modelId="{45497F41-E0C7-4712-8CF8-7F6D5AD23C27}" type="pres">
      <dgm:prSet presAssocID="{7C75CE6D-21A8-46A6-800C-254319E8ED39}" presName="Name0" presStyleCnt="0">
        <dgm:presLayoutVars>
          <dgm:dir/>
          <dgm:animLvl val="lvl"/>
          <dgm:resizeHandles val="exact"/>
        </dgm:presLayoutVars>
      </dgm:prSet>
      <dgm:spPr/>
    </dgm:pt>
    <dgm:pt modelId="{6BB9225C-3C78-4613-A74E-14AC65BE7BE5}" type="pres">
      <dgm:prSet presAssocID="{119E862A-32A7-4EB8-9024-D7366C67D887}" presName="boxAndChildren" presStyleCnt="0"/>
      <dgm:spPr/>
    </dgm:pt>
    <dgm:pt modelId="{2EC36FE0-CA0F-4588-87E7-D100F2C72B74}" type="pres">
      <dgm:prSet presAssocID="{119E862A-32A7-4EB8-9024-D7366C67D887}" presName="parentTextBox" presStyleLbl="node1" presStyleIdx="0" presStyleCnt="4"/>
      <dgm:spPr/>
    </dgm:pt>
    <dgm:pt modelId="{36BCBAE6-7B70-4C4B-861D-6E98EB792BC5}" type="pres">
      <dgm:prSet presAssocID="{847307A8-4143-49F9-A9D9-892C2E93A6C7}" presName="sp" presStyleCnt="0"/>
      <dgm:spPr/>
    </dgm:pt>
    <dgm:pt modelId="{BDD2C3C4-61E4-42DC-AE11-2D8B97A010D8}" type="pres">
      <dgm:prSet presAssocID="{98EAF96C-5A5A-4FDE-8E41-9C3D45454C56}" presName="arrowAndChildren" presStyleCnt="0"/>
      <dgm:spPr/>
    </dgm:pt>
    <dgm:pt modelId="{97FAF644-DCF0-4EAC-B1E7-5DE835FA48BF}" type="pres">
      <dgm:prSet presAssocID="{98EAF96C-5A5A-4FDE-8E41-9C3D45454C56}" presName="parentTextArrow" presStyleLbl="node1" presStyleIdx="1" presStyleCnt="4"/>
      <dgm:spPr/>
    </dgm:pt>
    <dgm:pt modelId="{84B0CD86-F24E-44DA-8948-145C658918ED}" type="pres">
      <dgm:prSet presAssocID="{9F668F72-7CF1-4EB6-A62D-2078693D337F}" presName="sp" presStyleCnt="0"/>
      <dgm:spPr/>
    </dgm:pt>
    <dgm:pt modelId="{4988CC17-ED6B-453F-8E76-5CBD4F888531}" type="pres">
      <dgm:prSet presAssocID="{41676CBF-93FC-4C97-B195-CEC46A7619D5}" presName="arrowAndChildren" presStyleCnt="0"/>
      <dgm:spPr/>
    </dgm:pt>
    <dgm:pt modelId="{356738A7-66D2-47F5-8B06-3F5D00FCA8A7}" type="pres">
      <dgm:prSet presAssocID="{41676CBF-93FC-4C97-B195-CEC46A7619D5}" presName="parentTextArrow" presStyleLbl="node1" presStyleIdx="2" presStyleCnt="4"/>
      <dgm:spPr/>
    </dgm:pt>
    <dgm:pt modelId="{E5E489A4-68D6-462A-961C-0405D77B79AB}" type="pres">
      <dgm:prSet presAssocID="{C986695D-5BCE-4C3A-A853-D33908270EBC}" presName="sp" presStyleCnt="0"/>
      <dgm:spPr/>
    </dgm:pt>
    <dgm:pt modelId="{FFBECCD6-8659-4042-8E97-AF588A43EC97}" type="pres">
      <dgm:prSet presAssocID="{2882E297-466C-4860-8691-AC16A7AF78D5}" presName="arrowAndChildren" presStyleCnt="0"/>
      <dgm:spPr/>
    </dgm:pt>
    <dgm:pt modelId="{498D6835-2A5E-4385-9110-09F92F6457D1}" type="pres">
      <dgm:prSet presAssocID="{2882E297-466C-4860-8691-AC16A7AF78D5}" presName="parentTextArrow" presStyleLbl="node1" presStyleIdx="3" presStyleCnt="4"/>
      <dgm:spPr/>
    </dgm:pt>
  </dgm:ptLst>
  <dgm:cxnLst>
    <dgm:cxn modelId="{959B850A-3810-4102-9C9A-BB33F49CC7FC}" type="presOf" srcId="{119E862A-32A7-4EB8-9024-D7366C67D887}" destId="{2EC36FE0-CA0F-4588-87E7-D100F2C72B74}" srcOrd="0" destOrd="0" presId="urn:microsoft.com/office/officeart/2005/8/layout/process4"/>
    <dgm:cxn modelId="{933E6512-4F2D-4EB7-9DD1-081DAFB38BD4}" type="presOf" srcId="{41676CBF-93FC-4C97-B195-CEC46A7619D5}" destId="{356738A7-66D2-47F5-8B06-3F5D00FCA8A7}" srcOrd="0" destOrd="0" presId="urn:microsoft.com/office/officeart/2005/8/layout/process4"/>
    <dgm:cxn modelId="{B6F6DA48-4560-468B-A0E0-B780BA8BAFF2}" srcId="{7C75CE6D-21A8-46A6-800C-254319E8ED39}" destId="{119E862A-32A7-4EB8-9024-D7366C67D887}" srcOrd="3" destOrd="0" parTransId="{DBB5D406-87AA-4713-8617-0D5175B7164E}" sibTransId="{0293B35D-2408-401A-AF1A-2037DF10A5D4}"/>
    <dgm:cxn modelId="{162E1D69-E37F-4B8C-BC0E-4E0105F412CC}" type="presOf" srcId="{7C75CE6D-21A8-46A6-800C-254319E8ED39}" destId="{45497F41-E0C7-4712-8CF8-7F6D5AD23C27}" srcOrd="0" destOrd="0" presId="urn:microsoft.com/office/officeart/2005/8/layout/process4"/>
    <dgm:cxn modelId="{B8CA5550-138E-46FC-BE00-F44E8BCBBEED}" type="presOf" srcId="{2882E297-466C-4860-8691-AC16A7AF78D5}" destId="{498D6835-2A5E-4385-9110-09F92F6457D1}" srcOrd="0" destOrd="0" presId="urn:microsoft.com/office/officeart/2005/8/layout/process4"/>
    <dgm:cxn modelId="{B67E6C5A-CA89-4F99-ADDE-37C1B1AA7C0A}" srcId="{7C75CE6D-21A8-46A6-800C-254319E8ED39}" destId="{98EAF96C-5A5A-4FDE-8E41-9C3D45454C56}" srcOrd="2" destOrd="0" parTransId="{106D1793-9A00-4002-B829-B381A123CB4C}" sibTransId="{847307A8-4143-49F9-A9D9-892C2E93A6C7}"/>
    <dgm:cxn modelId="{1BE13296-AEDF-4E40-891E-9A9B9110AEEC}" srcId="{7C75CE6D-21A8-46A6-800C-254319E8ED39}" destId="{41676CBF-93FC-4C97-B195-CEC46A7619D5}" srcOrd="1" destOrd="0" parTransId="{21927F81-1261-429A-A2F0-570CE5B0A300}" sibTransId="{9F668F72-7CF1-4EB6-A62D-2078693D337F}"/>
    <dgm:cxn modelId="{D56C3CA6-6A09-49A2-A969-E7DAB8E6809A}" srcId="{7C75CE6D-21A8-46A6-800C-254319E8ED39}" destId="{2882E297-466C-4860-8691-AC16A7AF78D5}" srcOrd="0" destOrd="0" parTransId="{17493A64-6A89-4EE1-892E-B26A958461C5}" sibTransId="{C986695D-5BCE-4C3A-A853-D33908270EBC}"/>
    <dgm:cxn modelId="{3E0112F1-F1D9-4B4D-881D-A832C9A19347}" type="presOf" srcId="{98EAF96C-5A5A-4FDE-8E41-9C3D45454C56}" destId="{97FAF644-DCF0-4EAC-B1E7-5DE835FA48BF}" srcOrd="0" destOrd="0" presId="urn:microsoft.com/office/officeart/2005/8/layout/process4"/>
    <dgm:cxn modelId="{B0EDD7DC-E715-457F-A577-107892069524}" type="presParOf" srcId="{45497F41-E0C7-4712-8CF8-7F6D5AD23C27}" destId="{6BB9225C-3C78-4613-A74E-14AC65BE7BE5}" srcOrd="0" destOrd="0" presId="urn:microsoft.com/office/officeart/2005/8/layout/process4"/>
    <dgm:cxn modelId="{5A875577-91CF-4917-9C67-9A44E2403D4E}" type="presParOf" srcId="{6BB9225C-3C78-4613-A74E-14AC65BE7BE5}" destId="{2EC36FE0-CA0F-4588-87E7-D100F2C72B74}" srcOrd="0" destOrd="0" presId="urn:microsoft.com/office/officeart/2005/8/layout/process4"/>
    <dgm:cxn modelId="{3AD6E621-53E6-434F-A20A-D53CC4D6C54E}" type="presParOf" srcId="{45497F41-E0C7-4712-8CF8-7F6D5AD23C27}" destId="{36BCBAE6-7B70-4C4B-861D-6E98EB792BC5}" srcOrd="1" destOrd="0" presId="urn:microsoft.com/office/officeart/2005/8/layout/process4"/>
    <dgm:cxn modelId="{9ED38B35-66AF-4681-AD64-11C483472060}" type="presParOf" srcId="{45497F41-E0C7-4712-8CF8-7F6D5AD23C27}" destId="{BDD2C3C4-61E4-42DC-AE11-2D8B97A010D8}" srcOrd="2" destOrd="0" presId="urn:microsoft.com/office/officeart/2005/8/layout/process4"/>
    <dgm:cxn modelId="{2B353C71-379A-4D11-8AA7-9EEBCEE298F4}" type="presParOf" srcId="{BDD2C3C4-61E4-42DC-AE11-2D8B97A010D8}" destId="{97FAF644-DCF0-4EAC-B1E7-5DE835FA48BF}" srcOrd="0" destOrd="0" presId="urn:microsoft.com/office/officeart/2005/8/layout/process4"/>
    <dgm:cxn modelId="{F1EDBD7A-64B8-4872-9B2A-A49DB09ED1E9}" type="presParOf" srcId="{45497F41-E0C7-4712-8CF8-7F6D5AD23C27}" destId="{84B0CD86-F24E-44DA-8948-145C658918ED}" srcOrd="3" destOrd="0" presId="urn:microsoft.com/office/officeart/2005/8/layout/process4"/>
    <dgm:cxn modelId="{82BCE106-FBD7-4048-A0C1-FAD963017BC9}" type="presParOf" srcId="{45497F41-E0C7-4712-8CF8-7F6D5AD23C27}" destId="{4988CC17-ED6B-453F-8E76-5CBD4F888531}" srcOrd="4" destOrd="0" presId="urn:microsoft.com/office/officeart/2005/8/layout/process4"/>
    <dgm:cxn modelId="{014087E0-BDD7-4CEB-89F5-C92D30E925BE}" type="presParOf" srcId="{4988CC17-ED6B-453F-8E76-5CBD4F888531}" destId="{356738A7-66D2-47F5-8B06-3F5D00FCA8A7}" srcOrd="0" destOrd="0" presId="urn:microsoft.com/office/officeart/2005/8/layout/process4"/>
    <dgm:cxn modelId="{AAA8D099-A84E-48E5-958C-68AA706F4AE6}" type="presParOf" srcId="{45497F41-E0C7-4712-8CF8-7F6D5AD23C27}" destId="{E5E489A4-68D6-462A-961C-0405D77B79AB}" srcOrd="5" destOrd="0" presId="urn:microsoft.com/office/officeart/2005/8/layout/process4"/>
    <dgm:cxn modelId="{49FFDEF1-87BB-4329-9E76-A376D6F6E4CD}" type="presParOf" srcId="{45497F41-E0C7-4712-8CF8-7F6D5AD23C27}" destId="{FFBECCD6-8659-4042-8E97-AF588A43EC97}" srcOrd="6" destOrd="0" presId="urn:microsoft.com/office/officeart/2005/8/layout/process4"/>
    <dgm:cxn modelId="{EEFC6814-B1B5-4CCE-8FC7-1C7A337B8E22}" type="presParOf" srcId="{FFBECCD6-8659-4042-8E97-AF588A43EC97}" destId="{498D6835-2A5E-4385-9110-09F92F6457D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2E6CD8-ECE8-48D1-BD06-9075660AC360}">
      <dsp:nvSpPr>
        <dsp:cNvPr id="0" name=""/>
        <dsp:cNvSpPr/>
      </dsp:nvSpPr>
      <dsp:spPr>
        <a:xfrm>
          <a:off x="1227" y="213139"/>
          <a:ext cx="4309690" cy="27366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6C0AEB-D800-49DF-B77D-EE79BDC6960A}">
      <dsp:nvSpPr>
        <dsp:cNvPr id="0" name=""/>
        <dsp:cNvSpPr/>
      </dsp:nvSpPr>
      <dsp:spPr>
        <a:xfrm>
          <a:off x="480082" y="668051"/>
          <a:ext cx="4309690" cy="27366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/>
            <a:t>то говори за скромност, за стремежа да не се самоизтъква, а да изведе на преден план важността на целите, които преследва. </a:t>
          </a:r>
          <a:endParaRPr lang="en-US" sz="2800" kern="1200"/>
        </a:p>
      </dsp:txBody>
      <dsp:txXfrm>
        <a:off x="560236" y="748205"/>
        <a:ext cx="4149382" cy="2576345"/>
      </dsp:txXfrm>
    </dsp:sp>
    <dsp:sp modelId="{2FD99C33-A4AC-49B4-8166-74867563FA16}">
      <dsp:nvSpPr>
        <dsp:cNvPr id="0" name=""/>
        <dsp:cNvSpPr/>
      </dsp:nvSpPr>
      <dsp:spPr>
        <a:xfrm>
          <a:off x="5268627" y="213139"/>
          <a:ext cx="4309690" cy="27366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9BC88C-1ECB-491B-9528-D59268535A9D}">
      <dsp:nvSpPr>
        <dsp:cNvPr id="0" name=""/>
        <dsp:cNvSpPr/>
      </dsp:nvSpPr>
      <dsp:spPr>
        <a:xfrm>
          <a:off x="5747481" y="668051"/>
          <a:ext cx="4309690" cy="27366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/>
            <a:t>С „История славянобългарска“ Паисий повежда българите по пътя към себепознанието и свободата. </a:t>
          </a:r>
          <a:endParaRPr lang="en-US" sz="2800" kern="1200"/>
        </a:p>
      </dsp:txBody>
      <dsp:txXfrm>
        <a:off x="5827635" y="748205"/>
        <a:ext cx="4149382" cy="257634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B74C8C-9999-4013-9205-2865E631B62E}">
      <dsp:nvSpPr>
        <dsp:cNvPr id="0" name=""/>
        <dsp:cNvSpPr/>
      </dsp:nvSpPr>
      <dsp:spPr>
        <a:xfrm>
          <a:off x="0" y="761434"/>
          <a:ext cx="2828924" cy="17963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B287F5-1C3B-4FAE-8F66-4E2FEEC47E33}">
      <dsp:nvSpPr>
        <dsp:cNvPr id="0" name=""/>
        <dsp:cNvSpPr/>
      </dsp:nvSpPr>
      <dsp:spPr>
        <a:xfrm>
          <a:off x="314325" y="1060043"/>
          <a:ext cx="2828924" cy="17963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/>
            <a:t>Характерна черта на XVIII век в Европа е стремежът отделните народности общности да създадат свои държави. </a:t>
          </a:r>
          <a:endParaRPr lang="en-US" sz="1900" kern="1200"/>
        </a:p>
      </dsp:txBody>
      <dsp:txXfrm>
        <a:off x="366939" y="1112657"/>
        <a:ext cx="2723696" cy="1691139"/>
      </dsp:txXfrm>
    </dsp:sp>
    <dsp:sp modelId="{ED7C4EDF-FF05-49F2-94FB-3D83DC8411B6}">
      <dsp:nvSpPr>
        <dsp:cNvPr id="0" name=""/>
        <dsp:cNvSpPr/>
      </dsp:nvSpPr>
      <dsp:spPr>
        <a:xfrm>
          <a:off x="3457574" y="761434"/>
          <a:ext cx="2828924" cy="17963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A81412-6880-4CE5-9F79-49900C9B8E97}">
      <dsp:nvSpPr>
        <dsp:cNvPr id="0" name=""/>
        <dsp:cNvSpPr/>
      </dsp:nvSpPr>
      <dsp:spPr>
        <a:xfrm>
          <a:off x="3771899" y="1060043"/>
          <a:ext cx="2828924" cy="17963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/>
            <a:t>Възстановяването на българската държава е основна цел и на Българското възраждане. </a:t>
          </a:r>
          <a:endParaRPr lang="en-US" sz="1900" kern="1200"/>
        </a:p>
      </dsp:txBody>
      <dsp:txXfrm>
        <a:off x="3824513" y="1112657"/>
        <a:ext cx="2723696" cy="1691139"/>
      </dsp:txXfrm>
    </dsp:sp>
    <dsp:sp modelId="{713FCCCF-6753-4163-9D1F-CF543C9C372A}">
      <dsp:nvSpPr>
        <dsp:cNvPr id="0" name=""/>
        <dsp:cNvSpPr/>
      </dsp:nvSpPr>
      <dsp:spPr>
        <a:xfrm>
          <a:off x="6915149" y="761434"/>
          <a:ext cx="2828924" cy="17963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256C0E-8FD5-4F0D-A9FD-81C2F58983E4}">
      <dsp:nvSpPr>
        <dsp:cNvPr id="0" name=""/>
        <dsp:cNvSpPr/>
      </dsp:nvSpPr>
      <dsp:spPr>
        <a:xfrm>
          <a:off x="7229475" y="1060043"/>
          <a:ext cx="2828924" cy="17963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/>
            <a:t>Оформят се представите за българите, от една страна, и за другите; </a:t>
          </a:r>
          <a:r>
            <a:rPr lang="ru-RU" sz="1900" b="1" kern="1200"/>
            <a:t>за своето и чуждото</a:t>
          </a:r>
          <a:r>
            <a:rPr lang="ru-RU" sz="1900" kern="1200"/>
            <a:t>. </a:t>
          </a:r>
          <a:endParaRPr lang="en-US" sz="1900" kern="1200"/>
        </a:p>
      </dsp:txBody>
      <dsp:txXfrm>
        <a:off x="7282089" y="1112657"/>
        <a:ext cx="2723696" cy="169113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1BFE53-B455-4BE5-B664-081159215C36}">
      <dsp:nvSpPr>
        <dsp:cNvPr id="0" name=""/>
        <dsp:cNvSpPr/>
      </dsp:nvSpPr>
      <dsp:spPr>
        <a:xfrm>
          <a:off x="492124" y="0"/>
          <a:ext cx="5588000" cy="5588000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DC253B-49E5-4BA9-8B2E-3DADDCF23557}">
      <dsp:nvSpPr>
        <dsp:cNvPr id="0" name=""/>
        <dsp:cNvSpPr/>
      </dsp:nvSpPr>
      <dsp:spPr>
        <a:xfrm>
          <a:off x="1022984" y="530859"/>
          <a:ext cx="2179320" cy="2179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kern="1200"/>
            <a:t>На първо място </a:t>
          </a:r>
          <a:r>
            <a:rPr lang="ru-RU" sz="1300" kern="1200"/>
            <a:t>е образът на османските нашественици, които лишават българите от независимост и от свобода. За българите те са поробителят, който носи само нещастия и беди. </a:t>
          </a:r>
          <a:endParaRPr lang="en-US" sz="1300" kern="1200"/>
        </a:p>
      </dsp:txBody>
      <dsp:txXfrm>
        <a:off x="1129370" y="637245"/>
        <a:ext cx="1966548" cy="1966548"/>
      </dsp:txXfrm>
    </dsp:sp>
    <dsp:sp modelId="{18DEBD8B-7C76-4FAE-A402-DFE7247F7925}">
      <dsp:nvSpPr>
        <dsp:cNvPr id="0" name=""/>
        <dsp:cNvSpPr/>
      </dsp:nvSpPr>
      <dsp:spPr>
        <a:xfrm>
          <a:off x="3369945" y="530859"/>
          <a:ext cx="2179320" cy="2179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kern="1200"/>
            <a:t>На второ място </a:t>
          </a:r>
          <a:r>
            <a:rPr lang="ru-RU" sz="1300" kern="1200"/>
            <a:t>е образът на гърците. С тях българите споделят общо историческо битие, обща е и изповядваната религия (християнство). </a:t>
          </a:r>
          <a:endParaRPr lang="en-US" sz="1300" kern="1200"/>
        </a:p>
      </dsp:txBody>
      <dsp:txXfrm>
        <a:off x="3476331" y="637245"/>
        <a:ext cx="1966548" cy="1966548"/>
      </dsp:txXfrm>
    </dsp:sp>
    <dsp:sp modelId="{6421C3EF-0B4F-4059-B47E-4CF5A012F018}">
      <dsp:nvSpPr>
        <dsp:cNvPr id="0" name=""/>
        <dsp:cNvSpPr/>
      </dsp:nvSpPr>
      <dsp:spPr>
        <a:xfrm>
          <a:off x="1022984" y="2877820"/>
          <a:ext cx="2179320" cy="2179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/>
            <a:t>Затова Паисий изтъква добрите страни на българската „простота“ и разкрива лошите страни на гръцката „изтънченост“. </a:t>
          </a:r>
          <a:endParaRPr lang="en-US" sz="1300" kern="1200"/>
        </a:p>
      </dsp:txBody>
      <dsp:txXfrm>
        <a:off x="1129370" y="2984206"/>
        <a:ext cx="1966548" cy="1966548"/>
      </dsp:txXfrm>
    </dsp:sp>
    <dsp:sp modelId="{B2900FBA-16D4-4C49-BAFF-DEDD384F11C3}">
      <dsp:nvSpPr>
        <dsp:cNvPr id="0" name=""/>
        <dsp:cNvSpPr/>
      </dsp:nvSpPr>
      <dsp:spPr>
        <a:xfrm>
          <a:off x="3369945" y="2877820"/>
          <a:ext cx="2179320" cy="2179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kern="1200"/>
            <a:t>Целта на българското възраждане е да подтикне българите към осъзнаване на собствената им ценност като народ. </a:t>
          </a:r>
          <a:endParaRPr lang="en-US" sz="1300" kern="1200"/>
        </a:p>
      </dsp:txBody>
      <dsp:txXfrm>
        <a:off x="3476331" y="2984206"/>
        <a:ext cx="1966548" cy="196654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E80428-1673-4394-9FCA-06BB532FC412}">
      <dsp:nvSpPr>
        <dsp:cNvPr id="0" name=""/>
        <dsp:cNvSpPr/>
      </dsp:nvSpPr>
      <dsp:spPr>
        <a:xfrm>
          <a:off x="581501" y="2044"/>
          <a:ext cx="2779811" cy="166788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/>
            <a:t>Предисловието на Паисий може да се определи като пламенна публицистика.</a:t>
          </a:r>
          <a:endParaRPr lang="en-US" sz="1600" kern="1200"/>
        </a:p>
      </dsp:txBody>
      <dsp:txXfrm>
        <a:off x="581501" y="2044"/>
        <a:ext cx="2779811" cy="1667887"/>
      </dsp:txXfrm>
    </dsp:sp>
    <dsp:sp modelId="{B5C40EB4-074B-40C2-96EE-5B2F0E8BDD38}">
      <dsp:nvSpPr>
        <dsp:cNvPr id="0" name=""/>
        <dsp:cNvSpPr/>
      </dsp:nvSpPr>
      <dsp:spPr>
        <a:xfrm>
          <a:off x="3639294" y="2044"/>
          <a:ext cx="2779811" cy="1667887"/>
        </a:xfrm>
        <a:prstGeom prst="rect">
          <a:avLst/>
        </a:prstGeom>
        <a:solidFill>
          <a:schemeClr val="accent2">
            <a:hueOff val="476947"/>
            <a:satOff val="-10882"/>
            <a:lumOff val="402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/>
            <a:t>То се обръща към всички българи, за да постави началото на създаването на национална общност. </a:t>
          </a:r>
          <a:endParaRPr lang="en-US" sz="1600" kern="1200"/>
        </a:p>
      </dsp:txBody>
      <dsp:txXfrm>
        <a:off x="3639294" y="2044"/>
        <a:ext cx="2779811" cy="1667887"/>
      </dsp:txXfrm>
    </dsp:sp>
    <dsp:sp modelId="{47FB0B1D-DE9F-4716-8E39-EC68E4BB6615}">
      <dsp:nvSpPr>
        <dsp:cNvPr id="0" name=""/>
        <dsp:cNvSpPr/>
      </dsp:nvSpPr>
      <dsp:spPr>
        <a:xfrm>
          <a:off x="6697087" y="2044"/>
          <a:ext cx="2779811" cy="1667887"/>
        </a:xfrm>
        <a:prstGeom prst="rect">
          <a:avLst/>
        </a:prstGeom>
        <a:solidFill>
          <a:schemeClr val="accent2">
            <a:hueOff val="953895"/>
            <a:satOff val="-21764"/>
            <a:lumOff val="803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/>
            <a:t>В „Предисловието“ ясно се открива патриотичен патос. Според автора устоите на българската народна общност са езикът, земята и миналото. </a:t>
          </a:r>
          <a:endParaRPr lang="en-US" sz="1600" kern="1200"/>
        </a:p>
      </dsp:txBody>
      <dsp:txXfrm>
        <a:off x="6697087" y="2044"/>
        <a:ext cx="2779811" cy="1667887"/>
      </dsp:txXfrm>
    </dsp:sp>
    <dsp:sp modelId="{55402A5E-542E-4D7D-B808-CCC109AAB5B1}">
      <dsp:nvSpPr>
        <dsp:cNvPr id="0" name=""/>
        <dsp:cNvSpPr/>
      </dsp:nvSpPr>
      <dsp:spPr>
        <a:xfrm>
          <a:off x="2110397" y="1947913"/>
          <a:ext cx="2779811" cy="1667887"/>
        </a:xfrm>
        <a:prstGeom prst="rect">
          <a:avLst/>
        </a:prstGeom>
        <a:solidFill>
          <a:schemeClr val="accent2">
            <a:hueOff val="1430842"/>
            <a:satOff val="-32646"/>
            <a:lumOff val="12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/>
            <a:t>Първият, който преписва „История славянобългарска“, е Софроний Врачански. </a:t>
          </a:r>
          <a:endParaRPr lang="en-US" sz="1600" kern="1200"/>
        </a:p>
      </dsp:txBody>
      <dsp:txXfrm>
        <a:off x="2110397" y="1947913"/>
        <a:ext cx="2779811" cy="1667887"/>
      </dsp:txXfrm>
    </dsp:sp>
    <dsp:sp modelId="{E4FEB4FC-BCE9-457A-A99C-D75C3183ECD6}">
      <dsp:nvSpPr>
        <dsp:cNvPr id="0" name=""/>
        <dsp:cNvSpPr/>
      </dsp:nvSpPr>
      <dsp:spPr>
        <a:xfrm>
          <a:off x="5168190" y="1947913"/>
          <a:ext cx="2779811" cy="1667887"/>
        </a:xfrm>
        <a:prstGeom prst="rect">
          <a:avLst/>
        </a:prstGeom>
        <a:solidFill>
          <a:schemeClr val="accent2">
            <a:hueOff val="1907789"/>
            <a:satOff val="-43528"/>
            <a:lumOff val="160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/>
            <a:t>В „Историята“ се разказва за миналото на българите, но целта и е да посочи пътя им към бъдещето. </a:t>
          </a:r>
          <a:endParaRPr lang="en-US" sz="1600" kern="1200"/>
        </a:p>
      </dsp:txBody>
      <dsp:txXfrm>
        <a:off x="5168190" y="1947913"/>
        <a:ext cx="2779811" cy="16678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886B77-DCF8-417D-BDD9-7E4577922E46}">
      <dsp:nvSpPr>
        <dsp:cNvPr id="0" name=""/>
        <dsp:cNvSpPr/>
      </dsp:nvSpPr>
      <dsp:spPr>
        <a:xfrm>
          <a:off x="0" y="761434"/>
          <a:ext cx="2828924" cy="17963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43832C-5A4E-4370-A89D-5B958FC6A7DB}">
      <dsp:nvSpPr>
        <dsp:cNvPr id="0" name=""/>
        <dsp:cNvSpPr/>
      </dsp:nvSpPr>
      <dsp:spPr>
        <a:xfrm>
          <a:off x="314325" y="1060043"/>
          <a:ext cx="2828924" cy="17963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/>
            <a:t>книгата се разглежда е разглеждана в контекста на своето време. В нея има исторически съчинения и сведения за историческото развитие на българския народ. </a:t>
          </a:r>
          <a:endParaRPr lang="en-US" sz="1600" kern="1200"/>
        </a:p>
      </dsp:txBody>
      <dsp:txXfrm>
        <a:off x="366939" y="1112657"/>
        <a:ext cx="2723696" cy="1691139"/>
      </dsp:txXfrm>
    </dsp:sp>
    <dsp:sp modelId="{4F439841-9EAB-4075-B1AD-9FC37E33A5F1}">
      <dsp:nvSpPr>
        <dsp:cNvPr id="0" name=""/>
        <dsp:cNvSpPr/>
      </dsp:nvSpPr>
      <dsp:spPr>
        <a:xfrm>
          <a:off x="3457574" y="761434"/>
          <a:ext cx="2828924" cy="17963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4F8E63-9B67-4082-B69A-910089A13B0B}">
      <dsp:nvSpPr>
        <dsp:cNvPr id="0" name=""/>
        <dsp:cNvSpPr/>
      </dsp:nvSpPr>
      <dsp:spPr>
        <a:xfrm>
          <a:off x="3771899" y="1060043"/>
          <a:ext cx="2828924" cy="17963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600" b="1" kern="1200"/>
            <a:t>Цел на предисловията </a:t>
          </a:r>
          <a:r>
            <a:rPr lang="bg-BG" sz="1600" kern="1200"/>
            <a:t> е да покажат </a:t>
          </a:r>
          <a:r>
            <a:rPr lang="ru-RU" sz="1600" kern="1200"/>
            <a:t> българският народ, че трябва да познава миналото си, за да гради своето бъдеще. </a:t>
          </a:r>
          <a:endParaRPr lang="en-US" sz="1600" kern="1200"/>
        </a:p>
      </dsp:txBody>
      <dsp:txXfrm>
        <a:off x="3824513" y="1112657"/>
        <a:ext cx="2723696" cy="1691139"/>
      </dsp:txXfrm>
    </dsp:sp>
    <dsp:sp modelId="{E2859B77-78F5-4F32-B321-75328CC8A889}">
      <dsp:nvSpPr>
        <dsp:cNvPr id="0" name=""/>
        <dsp:cNvSpPr/>
      </dsp:nvSpPr>
      <dsp:spPr>
        <a:xfrm>
          <a:off x="6915149" y="761434"/>
          <a:ext cx="2828924" cy="17963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4EB956-3B88-4A3E-B0C1-4778F95A52F2}">
      <dsp:nvSpPr>
        <dsp:cNvPr id="0" name=""/>
        <dsp:cNvSpPr/>
      </dsp:nvSpPr>
      <dsp:spPr>
        <a:xfrm>
          <a:off x="7229475" y="1060043"/>
          <a:ext cx="2828924" cy="17963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/>
            <a:t>Важността на това всички българи да се приобщят към написаното в „Историята“ се подчертава в първите две предисловия. </a:t>
          </a:r>
          <a:endParaRPr lang="en-US" sz="1600" kern="1200"/>
        </a:p>
      </dsp:txBody>
      <dsp:txXfrm>
        <a:off x="7282089" y="1112657"/>
        <a:ext cx="2723696" cy="16911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1CBF98-64B3-469B-B3E4-E0612336012D}">
      <dsp:nvSpPr>
        <dsp:cNvPr id="0" name=""/>
        <dsp:cNvSpPr/>
      </dsp:nvSpPr>
      <dsp:spPr>
        <a:xfrm>
          <a:off x="0" y="0"/>
          <a:ext cx="8046720" cy="79592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/>
            <a:t>със заглавие </a:t>
          </a:r>
          <a:r>
            <a:rPr lang="ru-RU" sz="2100" b="1" kern="1200"/>
            <a:t>„За ползата от историята“</a:t>
          </a:r>
          <a:r>
            <a:rPr lang="ru-RU" sz="2100" kern="1200"/>
            <a:t>. </a:t>
          </a:r>
          <a:endParaRPr lang="en-US" sz="2100" kern="1200"/>
        </a:p>
      </dsp:txBody>
      <dsp:txXfrm>
        <a:off x="23312" y="23312"/>
        <a:ext cx="7120597" cy="749301"/>
      </dsp:txXfrm>
    </dsp:sp>
    <dsp:sp modelId="{771F532C-54F1-426D-943E-643DF2818854}">
      <dsp:nvSpPr>
        <dsp:cNvPr id="0" name=""/>
        <dsp:cNvSpPr/>
      </dsp:nvSpPr>
      <dsp:spPr>
        <a:xfrm>
          <a:off x="673912" y="940639"/>
          <a:ext cx="8046720" cy="795925"/>
        </a:xfrm>
        <a:prstGeom prst="roundRect">
          <a:avLst>
            <a:gd name="adj" fmla="val 10000"/>
          </a:avLst>
        </a:prstGeom>
        <a:solidFill>
          <a:schemeClr val="accent2">
            <a:hueOff val="635930"/>
            <a:satOff val="-14509"/>
            <a:lumOff val="53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/>
            <a:t>То е издържано напълно в дъха на Просвещението. </a:t>
          </a:r>
          <a:endParaRPr lang="en-US" sz="2100" kern="1200"/>
        </a:p>
      </dsp:txBody>
      <dsp:txXfrm>
        <a:off x="697224" y="963951"/>
        <a:ext cx="6808831" cy="749301"/>
      </dsp:txXfrm>
    </dsp:sp>
    <dsp:sp modelId="{27A986FE-22FE-4344-876C-F85323489A94}">
      <dsp:nvSpPr>
        <dsp:cNvPr id="0" name=""/>
        <dsp:cNvSpPr/>
      </dsp:nvSpPr>
      <dsp:spPr>
        <a:xfrm>
          <a:off x="1337767" y="1881279"/>
          <a:ext cx="8046720" cy="795925"/>
        </a:xfrm>
        <a:prstGeom prst="roundRect">
          <a:avLst>
            <a:gd name="adj" fmla="val 10000"/>
          </a:avLst>
        </a:prstGeom>
        <a:solidFill>
          <a:schemeClr val="accent2">
            <a:hueOff val="1271860"/>
            <a:satOff val="-29019"/>
            <a:lumOff val="1071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/>
            <a:t>Ключовите думи са </a:t>
          </a:r>
          <a:r>
            <a:rPr lang="ru-RU" sz="2100" i="1" kern="1200"/>
            <a:t>чети </a:t>
          </a:r>
          <a:r>
            <a:rPr lang="ru-RU" sz="2100" kern="1200"/>
            <a:t>и </a:t>
          </a:r>
          <a:r>
            <a:rPr lang="ru-RU" sz="2100" i="1" kern="1200"/>
            <a:t>знай. </a:t>
          </a:r>
          <a:endParaRPr lang="en-US" sz="2100" kern="1200"/>
        </a:p>
      </dsp:txBody>
      <dsp:txXfrm>
        <a:off x="1361079" y="1904591"/>
        <a:ext cx="6818889" cy="749301"/>
      </dsp:txXfrm>
    </dsp:sp>
    <dsp:sp modelId="{44D233C5-C4DC-4C91-8BF9-0AB6EADC5234}">
      <dsp:nvSpPr>
        <dsp:cNvPr id="0" name=""/>
        <dsp:cNvSpPr/>
      </dsp:nvSpPr>
      <dsp:spPr>
        <a:xfrm>
          <a:off x="2011680" y="2821919"/>
          <a:ext cx="8046720" cy="795925"/>
        </a:xfrm>
        <a:prstGeom prst="roundRect">
          <a:avLst>
            <a:gd name="adj" fmla="val 10000"/>
          </a:avLst>
        </a:prstGeom>
        <a:solidFill>
          <a:schemeClr val="accent2">
            <a:hueOff val="1907789"/>
            <a:satOff val="-43528"/>
            <a:lumOff val="160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/>
            <a:t>В него основна цел е да се обясни, че познаването на миналото може да определи бъдещето на цял народ. </a:t>
          </a:r>
          <a:endParaRPr lang="en-US" sz="2100" kern="1200"/>
        </a:p>
      </dsp:txBody>
      <dsp:txXfrm>
        <a:off x="2034992" y="2845231"/>
        <a:ext cx="6808831" cy="749301"/>
      </dsp:txXfrm>
    </dsp:sp>
    <dsp:sp modelId="{D0805E9A-8125-4A14-B1C3-81A96A23DC3F}">
      <dsp:nvSpPr>
        <dsp:cNvPr id="0" name=""/>
        <dsp:cNvSpPr/>
      </dsp:nvSpPr>
      <dsp:spPr>
        <a:xfrm>
          <a:off x="7529368" y="609606"/>
          <a:ext cx="517351" cy="51735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7645772" y="609606"/>
        <a:ext cx="284543" cy="389307"/>
      </dsp:txXfrm>
    </dsp:sp>
    <dsp:sp modelId="{432DD3E3-BA05-4072-ACF4-A58924FEE1A8}">
      <dsp:nvSpPr>
        <dsp:cNvPr id="0" name=""/>
        <dsp:cNvSpPr/>
      </dsp:nvSpPr>
      <dsp:spPr>
        <a:xfrm>
          <a:off x="8203280" y="1550246"/>
          <a:ext cx="517351" cy="51735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987282"/>
            <a:satOff val="-2587"/>
            <a:lumOff val="926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987282"/>
              <a:satOff val="-2587"/>
              <a:lumOff val="9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8319684" y="1550246"/>
        <a:ext cx="284543" cy="389307"/>
      </dsp:txXfrm>
    </dsp:sp>
    <dsp:sp modelId="{80549BB6-8918-47A2-B187-9C0873BFCBE9}">
      <dsp:nvSpPr>
        <dsp:cNvPr id="0" name=""/>
        <dsp:cNvSpPr/>
      </dsp:nvSpPr>
      <dsp:spPr>
        <a:xfrm>
          <a:off x="8867135" y="2490886"/>
          <a:ext cx="517351" cy="51735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1974564"/>
            <a:satOff val="-5173"/>
            <a:lumOff val="1852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1974564"/>
              <a:satOff val="-5173"/>
              <a:lumOff val="18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8983539" y="2490886"/>
        <a:ext cx="284543" cy="38930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82D4AE-EBF5-4091-AAC7-AB2951B9B914}">
      <dsp:nvSpPr>
        <dsp:cNvPr id="0" name=""/>
        <dsp:cNvSpPr/>
      </dsp:nvSpPr>
      <dsp:spPr>
        <a:xfrm>
          <a:off x="0" y="0"/>
          <a:ext cx="5586412" cy="16764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/>
            <a:t>то е оригинално, Паисиево.</a:t>
          </a:r>
          <a:endParaRPr lang="en-US" sz="2100" kern="1200"/>
        </a:p>
      </dsp:txBody>
      <dsp:txXfrm>
        <a:off x="49100" y="49100"/>
        <a:ext cx="3777446" cy="1578200"/>
      </dsp:txXfrm>
    </dsp:sp>
    <dsp:sp modelId="{54F728A7-2B43-4349-B72D-1AFAA500D52C}">
      <dsp:nvSpPr>
        <dsp:cNvPr id="0" name=""/>
        <dsp:cNvSpPr/>
      </dsp:nvSpPr>
      <dsp:spPr>
        <a:xfrm>
          <a:off x="492918" y="1955800"/>
          <a:ext cx="5586412" cy="1676400"/>
        </a:xfrm>
        <a:prstGeom prst="roundRect">
          <a:avLst>
            <a:gd name="adj" fmla="val 10000"/>
          </a:avLst>
        </a:prstGeom>
        <a:solidFill>
          <a:schemeClr val="accent2">
            <a:hueOff val="953895"/>
            <a:satOff val="-21764"/>
            <a:lumOff val="803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/>
            <a:t>В него са изразени основните идеи на цялата „История славянобългарска“. </a:t>
          </a:r>
          <a:endParaRPr lang="en-US" sz="2100" kern="1200"/>
        </a:p>
      </dsp:txBody>
      <dsp:txXfrm>
        <a:off x="542018" y="2004900"/>
        <a:ext cx="3905633" cy="1578200"/>
      </dsp:txXfrm>
    </dsp:sp>
    <dsp:sp modelId="{957E3203-7686-47E5-969E-FBB1BC61182F}">
      <dsp:nvSpPr>
        <dsp:cNvPr id="0" name=""/>
        <dsp:cNvSpPr/>
      </dsp:nvSpPr>
      <dsp:spPr>
        <a:xfrm>
          <a:off x="985837" y="3911600"/>
          <a:ext cx="5586412" cy="1676400"/>
        </a:xfrm>
        <a:prstGeom prst="roundRect">
          <a:avLst>
            <a:gd name="adj" fmla="val 10000"/>
          </a:avLst>
        </a:prstGeom>
        <a:solidFill>
          <a:schemeClr val="accent2">
            <a:hueOff val="1907789"/>
            <a:satOff val="-43528"/>
            <a:lumOff val="160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/>
            <a:t>В него Паисий се представя като истински възрожденец, който открито заявява своята биография и своите идеи и убеждения. </a:t>
          </a:r>
          <a:endParaRPr lang="en-US" sz="2100" kern="1200"/>
        </a:p>
      </dsp:txBody>
      <dsp:txXfrm>
        <a:off x="1034937" y="3960700"/>
        <a:ext cx="3905633" cy="1578200"/>
      </dsp:txXfrm>
    </dsp:sp>
    <dsp:sp modelId="{72020DDE-104B-466E-B5C2-2E44DECB7BF7}">
      <dsp:nvSpPr>
        <dsp:cNvPr id="0" name=""/>
        <dsp:cNvSpPr/>
      </dsp:nvSpPr>
      <dsp:spPr>
        <a:xfrm>
          <a:off x="4496752" y="1271270"/>
          <a:ext cx="1089660" cy="108966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4741926" y="1271270"/>
        <a:ext cx="599313" cy="819969"/>
      </dsp:txXfrm>
    </dsp:sp>
    <dsp:sp modelId="{A241812D-9BA8-4F6F-A383-28710B4B16AA}">
      <dsp:nvSpPr>
        <dsp:cNvPr id="0" name=""/>
        <dsp:cNvSpPr/>
      </dsp:nvSpPr>
      <dsp:spPr>
        <a:xfrm>
          <a:off x="4989671" y="3215894"/>
          <a:ext cx="1089660" cy="108966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1974564"/>
            <a:satOff val="-5173"/>
            <a:lumOff val="1852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1974564"/>
              <a:satOff val="-5173"/>
              <a:lumOff val="18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5234845" y="3215894"/>
        <a:ext cx="599313" cy="81996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058FB2-A64B-4CC2-BFD8-5F0C590BCAA3}">
      <dsp:nvSpPr>
        <dsp:cNvPr id="0" name=""/>
        <dsp:cNvSpPr/>
      </dsp:nvSpPr>
      <dsp:spPr>
        <a:xfrm>
          <a:off x="1227" y="213139"/>
          <a:ext cx="4309690" cy="27366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7F8DF8-F6A4-4C4C-88CA-5D47E448C761}">
      <dsp:nvSpPr>
        <dsp:cNvPr id="0" name=""/>
        <dsp:cNvSpPr/>
      </dsp:nvSpPr>
      <dsp:spPr>
        <a:xfrm>
          <a:off x="480082" y="668051"/>
          <a:ext cx="4309690" cy="27366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/>
            <a:t>още в заглавието Паисий посочва, че книгата е предназначена да принесе полза на целия български род. Обръщението, с което започва предисловието си, е:</a:t>
          </a:r>
          <a:endParaRPr lang="en-US" sz="2500" kern="1200"/>
        </a:p>
      </dsp:txBody>
      <dsp:txXfrm>
        <a:off x="560236" y="748205"/>
        <a:ext cx="4149382" cy="2576345"/>
      </dsp:txXfrm>
    </dsp:sp>
    <dsp:sp modelId="{5D8E9336-0576-44D5-9452-A8F601F2E95C}">
      <dsp:nvSpPr>
        <dsp:cNvPr id="0" name=""/>
        <dsp:cNvSpPr/>
      </dsp:nvSpPr>
      <dsp:spPr>
        <a:xfrm>
          <a:off x="5268627" y="213139"/>
          <a:ext cx="4309690" cy="27366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90B515-87AD-406D-893A-84C037E70E56}">
      <dsp:nvSpPr>
        <dsp:cNvPr id="0" name=""/>
        <dsp:cNvSpPr/>
      </dsp:nvSpPr>
      <dsp:spPr>
        <a:xfrm>
          <a:off x="5747481" y="668051"/>
          <a:ext cx="4309690" cy="27366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b="1" i="1" kern="1200"/>
            <a:t>Чуйте вие, читатели и слушатели, роде български..., които милеете и обичате своя род [...]</a:t>
          </a:r>
          <a:r>
            <a:rPr lang="ru-RU" sz="2500" b="1" kern="1200"/>
            <a:t>. </a:t>
          </a:r>
          <a:endParaRPr lang="en-US" sz="2500" kern="1200"/>
        </a:p>
      </dsp:txBody>
      <dsp:txXfrm>
        <a:off x="5827635" y="748205"/>
        <a:ext cx="4149382" cy="257634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DD4839-0D3B-46E7-BD19-D904ED182DC5}">
      <dsp:nvSpPr>
        <dsp:cNvPr id="0" name=""/>
        <dsp:cNvSpPr/>
      </dsp:nvSpPr>
      <dsp:spPr>
        <a:xfrm>
          <a:off x="0" y="410637"/>
          <a:ext cx="10058399" cy="88803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/>
            <a:t>Паисий не смята българите за единен род, заключава, че те не се чувстват свързани. </a:t>
          </a:r>
          <a:endParaRPr lang="en-US" sz="2300" kern="1200"/>
        </a:p>
      </dsp:txBody>
      <dsp:txXfrm>
        <a:off x="43350" y="453987"/>
        <a:ext cx="9971699" cy="801330"/>
      </dsp:txXfrm>
    </dsp:sp>
    <dsp:sp modelId="{B229AE6D-C1E4-4A04-877C-6D99940500FC}">
      <dsp:nvSpPr>
        <dsp:cNvPr id="0" name=""/>
        <dsp:cNvSpPr/>
      </dsp:nvSpPr>
      <dsp:spPr>
        <a:xfrm>
          <a:off x="0" y="1364907"/>
          <a:ext cx="10058399" cy="888030"/>
        </a:xfrm>
        <a:prstGeom prst="roundRect">
          <a:avLst/>
        </a:prstGeom>
        <a:solidFill>
          <a:schemeClr val="accent2">
            <a:hueOff val="953895"/>
            <a:satOff val="-21764"/>
            <a:lumOff val="803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те </a:t>
          </a:r>
          <a:r>
            <a:rPr lang="ru-RU" sz="2300" kern="1200" dirty="0" err="1"/>
            <a:t>изграждат</a:t>
          </a:r>
          <a:r>
            <a:rPr lang="ru-RU" sz="2300" kern="1200" dirty="0"/>
            <a:t> </a:t>
          </a:r>
          <a:r>
            <a:rPr lang="ru-RU" sz="2300" kern="1200" dirty="0" err="1"/>
            <a:t>българската</a:t>
          </a:r>
          <a:r>
            <a:rPr lang="ru-RU" sz="2300" kern="1200" dirty="0"/>
            <a:t> народна </a:t>
          </a:r>
          <a:r>
            <a:rPr lang="ru-RU" sz="2300" kern="1200" dirty="0" err="1"/>
            <a:t>общност</a:t>
          </a:r>
          <a:r>
            <a:rPr lang="ru-RU" sz="2300" kern="1200" dirty="0"/>
            <a:t>, </a:t>
          </a:r>
          <a:r>
            <a:rPr lang="ru-RU" sz="2300" kern="1200" dirty="0" err="1"/>
            <a:t>която</a:t>
          </a:r>
          <a:r>
            <a:rPr lang="ru-RU" sz="2300" kern="1200" dirty="0"/>
            <a:t> </a:t>
          </a:r>
          <a:r>
            <a:rPr lang="ru-RU" sz="2300" kern="1200" dirty="0" err="1"/>
            <a:t>споделя</a:t>
          </a:r>
          <a:r>
            <a:rPr lang="ru-RU" sz="2300" kern="1200" dirty="0"/>
            <a:t> общо </a:t>
          </a:r>
          <a:r>
            <a:rPr lang="ru-RU" sz="2300" kern="1200" dirty="0" err="1"/>
            <a:t>минало</a:t>
          </a:r>
          <a:r>
            <a:rPr lang="ru-RU" sz="2300" kern="1200" dirty="0"/>
            <a:t> и </a:t>
          </a:r>
          <a:r>
            <a:rPr lang="ru-RU" sz="2300" kern="1200" dirty="0" err="1"/>
            <a:t>следователно</a:t>
          </a:r>
          <a:r>
            <a:rPr lang="ru-RU" sz="2300" kern="1200" dirty="0"/>
            <a:t> </a:t>
          </a:r>
          <a:r>
            <a:rPr lang="ru-RU" sz="2300" kern="1200" dirty="0" err="1"/>
            <a:t>трябва</a:t>
          </a:r>
          <a:r>
            <a:rPr lang="ru-RU" sz="2300" kern="1200" dirty="0"/>
            <a:t> да </a:t>
          </a:r>
          <a:r>
            <a:rPr lang="ru-RU" sz="2300" kern="1200" dirty="0" err="1"/>
            <a:t>намери</a:t>
          </a:r>
          <a:r>
            <a:rPr lang="ru-RU" sz="2300" kern="1200" dirty="0"/>
            <a:t> своя общ </a:t>
          </a:r>
          <a:r>
            <a:rPr lang="ru-RU" sz="2300" kern="1200" dirty="0" err="1"/>
            <a:t>път</a:t>
          </a:r>
          <a:r>
            <a:rPr lang="ru-RU" sz="2300" kern="1200" dirty="0"/>
            <a:t> </a:t>
          </a:r>
          <a:r>
            <a:rPr lang="ru-RU" sz="2300" kern="1200" dirty="0" err="1"/>
            <a:t>към</a:t>
          </a:r>
          <a:r>
            <a:rPr lang="ru-RU" sz="2300" kern="1200" dirty="0"/>
            <a:t> </a:t>
          </a:r>
          <a:r>
            <a:rPr lang="ru-RU" sz="2300" kern="1200" dirty="0" err="1"/>
            <a:t>бъдещето</a:t>
          </a:r>
          <a:r>
            <a:rPr lang="ru-RU" sz="2300" kern="1200" dirty="0"/>
            <a:t>.</a:t>
          </a:r>
          <a:endParaRPr lang="en-US" sz="2300" kern="1200" dirty="0"/>
        </a:p>
      </dsp:txBody>
      <dsp:txXfrm>
        <a:off x="43350" y="1408257"/>
        <a:ext cx="9971699" cy="801330"/>
      </dsp:txXfrm>
    </dsp:sp>
    <dsp:sp modelId="{E5F927B7-F800-48D0-8A04-298CBC62E877}">
      <dsp:nvSpPr>
        <dsp:cNvPr id="0" name=""/>
        <dsp:cNvSpPr/>
      </dsp:nvSpPr>
      <dsp:spPr>
        <a:xfrm>
          <a:off x="0" y="2319177"/>
          <a:ext cx="10058399" cy="888030"/>
        </a:xfrm>
        <a:prstGeom prst="roundRect">
          <a:avLst/>
        </a:prstGeom>
        <a:solidFill>
          <a:schemeClr val="accent2">
            <a:hueOff val="1907789"/>
            <a:satOff val="-43528"/>
            <a:lumOff val="160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/>
            <a:t>Началото на предисловието започва да изгражда образа на българските родолюбци. </a:t>
          </a:r>
          <a:endParaRPr lang="en-US" sz="2300" kern="1200"/>
        </a:p>
      </dsp:txBody>
      <dsp:txXfrm>
        <a:off x="43350" y="2362527"/>
        <a:ext cx="9971699" cy="80133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F03604-0F9F-46E1-BCF9-6F313CA8B0CE}">
      <dsp:nvSpPr>
        <dsp:cNvPr id="0" name=""/>
        <dsp:cNvSpPr/>
      </dsp:nvSpPr>
      <dsp:spPr>
        <a:xfrm>
          <a:off x="0" y="0"/>
          <a:ext cx="5257800" cy="122936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/>
            <a:t>С Този цитат от текста</a:t>
          </a:r>
          <a:endParaRPr lang="en-US" sz="1600" kern="1200"/>
        </a:p>
      </dsp:txBody>
      <dsp:txXfrm>
        <a:off x="36007" y="36007"/>
        <a:ext cx="3827343" cy="1157346"/>
      </dsp:txXfrm>
    </dsp:sp>
    <dsp:sp modelId="{21336630-C8A3-48F1-A61D-19850161464B}">
      <dsp:nvSpPr>
        <dsp:cNvPr id="0" name=""/>
        <dsp:cNvSpPr/>
      </dsp:nvSpPr>
      <dsp:spPr>
        <a:xfrm>
          <a:off x="440340" y="1452880"/>
          <a:ext cx="5257800" cy="1229360"/>
        </a:xfrm>
        <a:prstGeom prst="roundRect">
          <a:avLst>
            <a:gd name="adj" fmla="val 10000"/>
          </a:avLst>
        </a:prstGeom>
        <a:solidFill>
          <a:schemeClr val="accent2">
            <a:hueOff val="635930"/>
            <a:satOff val="-14509"/>
            <a:lumOff val="53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i="1" kern="1200"/>
            <a:t>Написах я за вас, които обичат своя род и отечество и обичате да знаят за своя род и език</a:t>
          </a:r>
          <a:endParaRPr lang="en-US" sz="1600" kern="1200"/>
        </a:p>
      </dsp:txBody>
      <dsp:txXfrm>
        <a:off x="476347" y="1488887"/>
        <a:ext cx="3946361" cy="1157346"/>
      </dsp:txXfrm>
    </dsp:sp>
    <dsp:sp modelId="{4826DB7A-3FC1-4F0C-922C-53E58ECF8EDC}">
      <dsp:nvSpPr>
        <dsp:cNvPr id="0" name=""/>
        <dsp:cNvSpPr/>
      </dsp:nvSpPr>
      <dsp:spPr>
        <a:xfrm>
          <a:off x="874109" y="2905760"/>
          <a:ext cx="5257800" cy="1229360"/>
        </a:xfrm>
        <a:prstGeom prst="roundRect">
          <a:avLst>
            <a:gd name="adj" fmla="val 10000"/>
          </a:avLst>
        </a:prstGeom>
        <a:solidFill>
          <a:schemeClr val="accent2">
            <a:hueOff val="1271860"/>
            <a:satOff val="-29019"/>
            <a:lumOff val="1071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/>
            <a:t>за пръв път се очертават основните ценности, върху които се развива цялата епоха – </a:t>
          </a:r>
          <a:r>
            <a:rPr lang="ru-RU" sz="1600" b="1" i="1" kern="1200"/>
            <a:t>родът (миналото) и езикът</a:t>
          </a:r>
          <a:r>
            <a:rPr lang="ru-RU" sz="1600" kern="1200"/>
            <a:t>. </a:t>
          </a:r>
          <a:endParaRPr lang="en-US" sz="1600" kern="1200"/>
        </a:p>
      </dsp:txBody>
      <dsp:txXfrm>
        <a:off x="910116" y="2941767"/>
        <a:ext cx="3952933" cy="1157346"/>
      </dsp:txXfrm>
    </dsp:sp>
    <dsp:sp modelId="{E3119DCA-70CB-486A-9B2F-173F5FFCF995}">
      <dsp:nvSpPr>
        <dsp:cNvPr id="0" name=""/>
        <dsp:cNvSpPr/>
      </dsp:nvSpPr>
      <dsp:spPr>
        <a:xfrm>
          <a:off x="1314449" y="4358640"/>
          <a:ext cx="5257800" cy="1229360"/>
        </a:xfrm>
        <a:prstGeom prst="roundRect">
          <a:avLst>
            <a:gd name="adj" fmla="val 10000"/>
          </a:avLst>
        </a:prstGeom>
        <a:solidFill>
          <a:schemeClr val="accent2">
            <a:hueOff val="1907789"/>
            <a:satOff val="-43528"/>
            <a:lumOff val="160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/>
            <a:t>Тези думи подтикват родолюбивите българи да започнат на приемат българското не самокато традиционна ценност, но и като национална ценност. </a:t>
          </a:r>
          <a:endParaRPr lang="en-US" sz="1600" kern="1200"/>
        </a:p>
      </dsp:txBody>
      <dsp:txXfrm>
        <a:off x="1350456" y="4394647"/>
        <a:ext cx="3946361" cy="1157346"/>
      </dsp:txXfrm>
    </dsp:sp>
    <dsp:sp modelId="{029A5C77-81E8-4DD4-87BA-C5F45E368817}">
      <dsp:nvSpPr>
        <dsp:cNvPr id="0" name=""/>
        <dsp:cNvSpPr/>
      </dsp:nvSpPr>
      <dsp:spPr>
        <a:xfrm>
          <a:off x="4458716" y="941578"/>
          <a:ext cx="799084" cy="79908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4638510" y="941578"/>
        <a:ext cx="439496" cy="601311"/>
      </dsp:txXfrm>
    </dsp:sp>
    <dsp:sp modelId="{8E92A4FA-CC28-4E0B-9CBB-BE5F06F3FE40}">
      <dsp:nvSpPr>
        <dsp:cNvPr id="0" name=""/>
        <dsp:cNvSpPr/>
      </dsp:nvSpPr>
      <dsp:spPr>
        <a:xfrm>
          <a:off x="4899056" y="2394458"/>
          <a:ext cx="799084" cy="79908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987282"/>
            <a:satOff val="-2587"/>
            <a:lumOff val="926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987282"/>
              <a:satOff val="-2587"/>
              <a:lumOff val="9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5078850" y="2394458"/>
        <a:ext cx="439496" cy="601311"/>
      </dsp:txXfrm>
    </dsp:sp>
    <dsp:sp modelId="{D1E10E37-6672-461D-A919-35CB10BB4CDD}">
      <dsp:nvSpPr>
        <dsp:cNvPr id="0" name=""/>
        <dsp:cNvSpPr/>
      </dsp:nvSpPr>
      <dsp:spPr>
        <a:xfrm>
          <a:off x="5332825" y="3847338"/>
          <a:ext cx="799084" cy="79908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1974564"/>
            <a:satOff val="-5173"/>
            <a:lumOff val="1852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1974564"/>
              <a:satOff val="-5173"/>
              <a:lumOff val="18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5512619" y="3847338"/>
        <a:ext cx="439496" cy="60131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FD6E20-68D0-43C7-B795-182BC7B59BC0}">
      <dsp:nvSpPr>
        <dsp:cNvPr id="0" name=""/>
        <dsp:cNvSpPr/>
      </dsp:nvSpPr>
      <dsp:spPr>
        <a:xfrm>
          <a:off x="0" y="106960"/>
          <a:ext cx="6572250" cy="12916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/>
            <a:t>В « История славянобългарска» се очертават основните стъпки, чрез които да се възродят българите:</a:t>
          </a:r>
          <a:endParaRPr lang="en-US" sz="2400" kern="1200"/>
        </a:p>
      </dsp:txBody>
      <dsp:txXfrm>
        <a:off x="63055" y="170015"/>
        <a:ext cx="6446140" cy="1165569"/>
      </dsp:txXfrm>
    </dsp:sp>
    <dsp:sp modelId="{72827E5E-98CE-498C-A0B8-8021A9A0B83E}">
      <dsp:nvSpPr>
        <dsp:cNvPr id="0" name=""/>
        <dsp:cNvSpPr/>
      </dsp:nvSpPr>
      <dsp:spPr>
        <a:xfrm>
          <a:off x="0" y="1467760"/>
          <a:ext cx="6572250" cy="1291679"/>
        </a:xfrm>
        <a:prstGeom prst="roundRect">
          <a:avLst/>
        </a:prstGeom>
        <a:solidFill>
          <a:schemeClr val="accent2">
            <a:hueOff val="635930"/>
            <a:satOff val="-14509"/>
            <a:lumOff val="53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/>
            <a:t>познаване на миналото,</a:t>
          </a:r>
          <a:endParaRPr lang="en-US" sz="2400" kern="1200"/>
        </a:p>
      </dsp:txBody>
      <dsp:txXfrm>
        <a:off x="63055" y="1530815"/>
        <a:ext cx="6446140" cy="1165569"/>
      </dsp:txXfrm>
    </dsp:sp>
    <dsp:sp modelId="{CCAEC11F-07CD-4E60-823A-4DAFEB6DD0E8}">
      <dsp:nvSpPr>
        <dsp:cNvPr id="0" name=""/>
        <dsp:cNvSpPr/>
      </dsp:nvSpPr>
      <dsp:spPr>
        <a:xfrm>
          <a:off x="0" y="2828560"/>
          <a:ext cx="6572250" cy="1291679"/>
        </a:xfrm>
        <a:prstGeom prst="roundRect">
          <a:avLst/>
        </a:prstGeom>
        <a:solidFill>
          <a:schemeClr val="accent2">
            <a:hueOff val="1271860"/>
            <a:satOff val="-29019"/>
            <a:lumOff val="1071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/>
            <a:t>познаване на езика, </a:t>
          </a:r>
          <a:endParaRPr lang="en-US" sz="2400" kern="1200"/>
        </a:p>
      </dsp:txBody>
      <dsp:txXfrm>
        <a:off x="63055" y="2891615"/>
        <a:ext cx="6446140" cy="1165569"/>
      </dsp:txXfrm>
    </dsp:sp>
    <dsp:sp modelId="{A6CCCE9A-9F69-4CA8-94AA-7C4A0E2C9505}">
      <dsp:nvSpPr>
        <dsp:cNvPr id="0" name=""/>
        <dsp:cNvSpPr/>
      </dsp:nvSpPr>
      <dsp:spPr>
        <a:xfrm>
          <a:off x="0" y="4189360"/>
          <a:ext cx="6572250" cy="1291679"/>
        </a:xfrm>
        <a:prstGeom prst="roundRect">
          <a:avLst/>
        </a:prstGeom>
        <a:solidFill>
          <a:schemeClr val="accent2">
            <a:hueOff val="1907789"/>
            <a:satOff val="-43528"/>
            <a:lumOff val="160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/>
            <a:t>националното самочувствие. </a:t>
          </a:r>
          <a:endParaRPr lang="en-US" sz="2400" kern="1200"/>
        </a:p>
      </dsp:txBody>
      <dsp:txXfrm>
        <a:off x="63055" y="4252415"/>
        <a:ext cx="6446140" cy="116556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C36FE0-CA0F-4588-87E7-D100F2C72B74}">
      <dsp:nvSpPr>
        <dsp:cNvPr id="0" name=""/>
        <dsp:cNvSpPr/>
      </dsp:nvSpPr>
      <dsp:spPr>
        <a:xfrm>
          <a:off x="0" y="3849434"/>
          <a:ext cx="10058399" cy="84216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/>
            <a:t>Гневът му обаче е насочен НЕ към отричането на родоотстъпниците, а към това да </a:t>
          </a:r>
          <a:r>
            <a:rPr lang="ru-RU" sz="1800" b="1" kern="1200"/>
            <a:t>се осъзнаят </a:t>
          </a:r>
          <a:r>
            <a:rPr lang="ru-RU" sz="1800" kern="1200"/>
            <a:t>и </a:t>
          </a:r>
          <a:r>
            <a:rPr lang="ru-RU" sz="1800" b="1" kern="1200"/>
            <a:t>пак да се върнат към българското. </a:t>
          </a:r>
          <a:endParaRPr lang="en-US" sz="1800" kern="1200"/>
        </a:p>
      </dsp:txBody>
      <dsp:txXfrm>
        <a:off x="0" y="3849434"/>
        <a:ext cx="10058399" cy="842162"/>
      </dsp:txXfrm>
    </dsp:sp>
    <dsp:sp modelId="{97FAF644-DCF0-4EAC-B1E7-5DE835FA48BF}">
      <dsp:nvSpPr>
        <dsp:cNvPr id="0" name=""/>
        <dsp:cNvSpPr/>
      </dsp:nvSpPr>
      <dsp:spPr>
        <a:xfrm rot="10800000">
          <a:off x="0" y="2566821"/>
          <a:ext cx="10058399" cy="1295245"/>
        </a:xfrm>
        <a:prstGeom prst="upArrowCallout">
          <a:avLst/>
        </a:prstGeom>
        <a:solidFill>
          <a:schemeClr val="accent2">
            <a:hueOff val="635930"/>
            <a:satOff val="-14509"/>
            <a:lumOff val="53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i="1" kern="1200"/>
            <a:t>О, неразумни и юроде, поради что се срамиш да се наречеш българин и не четеш, и не говориш на своя език</a:t>
          </a:r>
          <a:r>
            <a:rPr lang="ru-RU" sz="1800" kern="1200"/>
            <a:t>. </a:t>
          </a:r>
          <a:endParaRPr lang="en-US" sz="1800" kern="1200"/>
        </a:p>
      </dsp:txBody>
      <dsp:txXfrm rot="10800000">
        <a:off x="0" y="2566821"/>
        <a:ext cx="10058399" cy="841611"/>
      </dsp:txXfrm>
    </dsp:sp>
    <dsp:sp modelId="{356738A7-66D2-47F5-8B06-3F5D00FCA8A7}">
      <dsp:nvSpPr>
        <dsp:cNvPr id="0" name=""/>
        <dsp:cNvSpPr/>
      </dsp:nvSpPr>
      <dsp:spPr>
        <a:xfrm rot="10800000">
          <a:off x="0" y="1284208"/>
          <a:ext cx="10058399" cy="1295245"/>
        </a:xfrm>
        <a:prstGeom prst="upArrowCallout">
          <a:avLst/>
        </a:prstGeom>
        <a:solidFill>
          <a:schemeClr val="accent2">
            <a:hueOff val="1271860"/>
            <a:satOff val="-29019"/>
            <a:lumOff val="1071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/>
            <a:t>Към тях Паисий се обръща с думите:</a:t>
          </a:r>
          <a:endParaRPr lang="en-US" sz="1800" kern="1200"/>
        </a:p>
      </dsp:txBody>
      <dsp:txXfrm rot="10800000">
        <a:off x="0" y="1284208"/>
        <a:ext cx="10058399" cy="841611"/>
      </dsp:txXfrm>
    </dsp:sp>
    <dsp:sp modelId="{498D6835-2A5E-4385-9110-09F92F6457D1}">
      <dsp:nvSpPr>
        <dsp:cNvPr id="0" name=""/>
        <dsp:cNvSpPr/>
      </dsp:nvSpPr>
      <dsp:spPr>
        <a:xfrm rot="10800000">
          <a:off x="0" y="1595"/>
          <a:ext cx="10058399" cy="1295245"/>
        </a:xfrm>
        <a:prstGeom prst="upArrowCallout">
          <a:avLst/>
        </a:prstGeom>
        <a:solidFill>
          <a:schemeClr val="accent2">
            <a:hueOff val="1907789"/>
            <a:satOff val="-43528"/>
            <a:lumOff val="160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/>
            <a:t>В „Предисловието“ се гради и друг образ на българина – на родоотстъпник, който избира да се прави на друг, да говори на чужд език, да почита чужда култура и да се откаже от родното.</a:t>
          </a:r>
          <a:endParaRPr lang="en-US" sz="1800" kern="1200"/>
        </a:p>
      </dsp:txBody>
      <dsp:txXfrm rot="10800000">
        <a:off x="0" y="1595"/>
        <a:ext cx="10058399" cy="8416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76C57-93A8-43D8-832A-FB25DF0A9823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BA656C0-7A7A-4321-8CF3-1658DA85C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9952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circle/>
      </p:transition>
    </mc:Choice>
    <mc:Fallback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76C57-93A8-43D8-832A-FB25DF0A9823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656C0-7A7A-4321-8CF3-1658DA85C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074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circle/>
      </p:transition>
    </mc:Choice>
    <mc:Fallback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76C57-93A8-43D8-832A-FB25DF0A9823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656C0-7A7A-4321-8CF3-1658DA85C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1513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circle/>
      </p:transition>
    </mc:Choice>
    <mc:Fallback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76C57-93A8-43D8-832A-FB25DF0A9823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656C0-7A7A-4321-8CF3-1658DA85C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722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circle/>
      </p:transition>
    </mc:Choice>
    <mc:Fallback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F7976C57-93A8-43D8-832A-FB25DF0A9823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BA656C0-7A7A-4321-8CF3-1658DA85C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3044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circle/>
      </p:transition>
    </mc:Choice>
    <mc:Fallback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76C57-93A8-43D8-832A-FB25DF0A9823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656C0-7A7A-4321-8CF3-1658DA85C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998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circle/>
      </p:transition>
    </mc:Choice>
    <mc:Fallback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76C57-93A8-43D8-832A-FB25DF0A9823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656C0-7A7A-4321-8CF3-1658DA85C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264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circle/>
      </p:transition>
    </mc:Choice>
    <mc:Fallback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76C57-93A8-43D8-832A-FB25DF0A9823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656C0-7A7A-4321-8CF3-1658DA85C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9675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circle/>
      </p:transition>
    </mc:Choice>
    <mc:Fallback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76C57-93A8-43D8-832A-FB25DF0A9823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656C0-7A7A-4321-8CF3-1658DA85C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896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circle/>
      </p:transition>
    </mc:Choice>
    <mc:Fallback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76C57-93A8-43D8-832A-FB25DF0A9823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656C0-7A7A-4321-8CF3-1658DA85C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617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circle/>
      </p:transition>
    </mc:Choice>
    <mc:Fallback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76C57-93A8-43D8-832A-FB25DF0A9823}" type="datetimeFigureOut">
              <a:rPr lang="en-US" smtClean="0"/>
              <a:t>4/10/2020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656C0-7A7A-4321-8CF3-1658DA85C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896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circle/>
      </p:transition>
    </mc:Choice>
    <mc:Fallback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F7976C57-93A8-43D8-832A-FB25DF0A9823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BA656C0-7A7A-4321-8CF3-1658DA85C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696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Requires="p14">
      <p:transition spd="slow" p14:dur="1750">
        <p:circle/>
      </p:transition>
    </mc:Choice>
    <mc:Fallback>
      <p:transition spd="slow">
        <p:circl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microsoft.com/office/2007/relationships/hdphoto" Target="../media/hdphoto2.wdp"/><Relationship Id="rId7" Type="http://schemas.openxmlformats.org/officeDocument/2006/relationships/diagramQuickStyle" Target="../diagrams/quickStyle8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image" Target="../media/image2.png"/><Relationship Id="rId9" Type="http://schemas.microsoft.com/office/2007/relationships/diagramDrawing" Target="../diagrams/drawing8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microsoft.com/office/2007/relationships/hdphoto" Target="../media/hdphoto2.wdp"/><Relationship Id="rId7" Type="http://schemas.openxmlformats.org/officeDocument/2006/relationships/diagramColors" Target="../diagrams/colors9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microsoft.com/office/2007/relationships/hdphoto" Target="../media/hdphoto2.wdp"/><Relationship Id="rId7" Type="http://schemas.openxmlformats.org/officeDocument/2006/relationships/diagramColors" Target="../diagrams/colors10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microsoft.com/office/2007/relationships/hdphoto" Target="../media/hdphoto2.wdp"/><Relationship Id="rId7" Type="http://schemas.openxmlformats.org/officeDocument/2006/relationships/diagramQuickStyle" Target="../diagrams/quickStyle1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image" Target="../media/image2.png"/><Relationship Id="rId9" Type="http://schemas.microsoft.com/office/2007/relationships/diagramDrawing" Target="../diagrams/drawing11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microsoft.com/office/2007/relationships/hdphoto" Target="../media/hdphoto2.wdp"/><Relationship Id="rId7" Type="http://schemas.openxmlformats.org/officeDocument/2006/relationships/diagramColors" Target="../diagrams/colors1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2.xml"/><Relationship Id="rId5" Type="http://schemas.openxmlformats.org/officeDocument/2006/relationships/diagramLayout" Target="../diagrams/layout12.xml"/><Relationship Id="rId4" Type="http://schemas.openxmlformats.org/officeDocument/2006/relationships/diagramData" Target="../diagrams/data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microsoft.com/office/2007/relationships/hdphoto" Target="../media/hdphoto2.wdp"/><Relationship Id="rId7" Type="http://schemas.openxmlformats.org/officeDocument/2006/relationships/diagramColors" Target="../diagrams/colors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microsoft.com/office/2007/relationships/hdphoto" Target="../media/hdphoto2.wdp"/><Relationship Id="rId7" Type="http://schemas.openxmlformats.org/officeDocument/2006/relationships/diagramColors" Target="../diagrams/colors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microsoft.com/office/2007/relationships/hdphoto" Target="../media/hdphoto2.wdp"/><Relationship Id="rId7" Type="http://schemas.openxmlformats.org/officeDocument/2006/relationships/diagramColors" Target="../diagrams/colors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microsoft.com/office/2007/relationships/hdphoto" Target="../media/hdphoto2.wdp"/><Relationship Id="rId7" Type="http://schemas.openxmlformats.org/officeDocument/2006/relationships/diagramQuickStyle" Target="../diagrams/quickStyle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image" Target="../media/image2.png"/><Relationship Id="rId9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microsoft.com/office/2007/relationships/hdphoto" Target="../media/hdphoto2.wdp"/><Relationship Id="rId7" Type="http://schemas.openxmlformats.org/officeDocument/2006/relationships/diagramColors" Target="../diagrams/colors5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microsoft.com/office/2007/relationships/hdphoto" Target="../media/hdphoto2.wdp"/><Relationship Id="rId7" Type="http://schemas.openxmlformats.org/officeDocument/2006/relationships/diagramColors" Target="../diagrams/colors6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microsoft.com/office/2007/relationships/hdphoto" Target="../media/hdphoto2.wdp"/><Relationship Id="rId7" Type="http://schemas.openxmlformats.org/officeDocument/2006/relationships/diagramQuickStyle" Target="../diagrams/quickStyle7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image" Target="../media/image2.png"/><Relationship Id="rId9" Type="http://schemas.microsoft.com/office/2007/relationships/diagramDrawing" Target="../diagrams/drawin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8FDEBDB-5859-4B9E-8810-2C5CFED093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942975"/>
            <a:ext cx="9966960" cy="3525056"/>
          </a:xfrm>
        </p:spPr>
        <p:txBody>
          <a:bodyPr anchor="b">
            <a:normAutofit/>
          </a:bodyPr>
          <a:lstStyle/>
          <a:p>
            <a:pPr algn="ctr"/>
            <a:br>
              <a:rPr lang="en-US" sz="5300">
                <a:solidFill>
                  <a:srgbClr val="FFFFFF"/>
                </a:solidFill>
              </a:rPr>
            </a:br>
            <a:r>
              <a:rPr lang="bg-BG" sz="5300">
                <a:solidFill>
                  <a:srgbClr val="FFFFFF"/>
                </a:solidFill>
              </a:rPr>
              <a:t> </a:t>
            </a:r>
            <a:r>
              <a:rPr lang="bg-BG" sz="5300" b="1" i="1">
                <a:solidFill>
                  <a:srgbClr val="FFFFFF"/>
                </a:solidFill>
              </a:rPr>
              <a:t>Българинът и българското </a:t>
            </a:r>
            <a:br>
              <a:rPr lang="bg-BG" sz="5300">
                <a:solidFill>
                  <a:srgbClr val="FFFFFF"/>
                </a:solidFill>
              </a:rPr>
            </a:br>
            <a:r>
              <a:rPr lang="bg-BG" sz="5300" b="1" i="1">
                <a:solidFill>
                  <a:srgbClr val="FFFFFF"/>
                </a:solidFill>
              </a:rPr>
              <a:t>в „История славянобългарска“ </a:t>
            </a:r>
            <a:endParaRPr lang="en-US" sz="5300">
              <a:solidFill>
                <a:srgbClr val="FFFFFF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1D1A340-723B-4014-B5FE-204F062731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000" y="4558589"/>
            <a:ext cx="9144000" cy="0"/>
          </a:xfrm>
          <a:prstGeom prst="line">
            <a:avLst/>
          </a:prstGeom>
          <a:ln w="28575">
            <a:solidFill>
              <a:srgbClr val="FFFFFF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1586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circle/>
      </p:transition>
    </mc:Choice>
    <mc:Fallback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CFFB95F-D901-4937-8084-8A7BAA84F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6310" y="0"/>
            <a:ext cx="435568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0F473BD-3FD3-4548-A8F5-11D3C9CB8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691E02ED-3E2E-4396-B6DE-5F93F2F11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28F088F5-B4E7-43B9-88F4-8667026E4B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761DED1-0FC5-4854-8122-DCD44FDF18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8907835"/>
              </p:ext>
            </p:extLst>
          </p:nvPr>
        </p:nvGraphicFramePr>
        <p:xfrm>
          <a:off x="622300" y="639763"/>
          <a:ext cx="6572250" cy="558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493876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circle/>
      </p:transition>
    </mc:Choice>
    <mc:Fallback>
      <p:transition spd="slow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FD711E9-7F79-40A9-8D9E-4AE293C15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6800" y="2013293"/>
            <a:ext cx="100584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804E332-B84D-43E5-9C63-06A843ECB7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0752604"/>
              </p:ext>
            </p:extLst>
          </p:nvPr>
        </p:nvGraphicFramePr>
        <p:xfrm>
          <a:off x="1069975" y="1310044"/>
          <a:ext cx="10058400" cy="4693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171795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circle/>
      </p:transition>
    </mc:Choice>
    <mc:Fallback>
      <p:transition spd="slow">
        <p:circl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D2AEDCB-3859-4EAD-AA65-4BDD2802A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B2AA709-28A2-4289-A11E-FD3AA53F0B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608D5D4-689C-423B-9974-4733A30A4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38656" y="0"/>
            <a:ext cx="4653776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672" y="1060704"/>
            <a:ext cx="3630168" cy="4736592"/>
          </a:xfrm>
        </p:spPr>
        <p:txBody>
          <a:bodyPr>
            <a:normAutofit/>
          </a:bodyPr>
          <a:lstStyle/>
          <a:p>
            <a:r>
              <a:rPr lang="ru-RU" sz="3600">
                <a:solidFill>
                  <a:schemeClr val="bg1"/>
                </a:solidFill>
              </a:rPr>
              <a:t>Цялостният образ на българската народностна общност се очертава в няколко основни посоки: </a:t>
            </a:r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48284" y="1060704"/>
            <a:ext cx="5093110" cy="4736592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1800" b="1"/>
              <a:t>На първо място </a:t>
            </a:r>
            <a:r>
              <a:rPr lang="ru-RU" sz="1800"/>
              <a:t>е славното минало на българите – великите владетели, първите славянски светци. 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sz="1800"/>
          </a:p>
          <a:p>
            <a:pPr>
              <a:buFont typeface="Wingdings" panose="05000000000000000000" pitchFamily="2" charset="2"/>
              <a:buChar char="ü"/>
            </a:pPr>
            <a:r>
              <a:rPr lang="ru-RU" sz="1800"/>
              <a:t> </a:t>
            </a:r>
            <a:r>
              <a:rPr lang="ru-RU" sz="1800" b="1"/>
              <a:t>На второ място </a:t>
            </a:r>
            <a:r>
              <a:rPr lang="ru-RU" sz="1800"/>
              <a:t>е османското нашествие по българските земи. 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sz="1800"/>
          </a:p>
          <a:p>
            <a:pPr>
              <a:buFont typeface="Wingdings" panose="05000000000000000000" pitchFamily="2" charset="2"/>
              <a:buChar char="ü"/>
            </a:pPr>
            <a:r>
              <a:rPr lang="ru-RU" sz="1800"/>
              <a:t> </a:t>
            </a:r>
            <a:r>
              <a:rPr lang="ru-RU" sz="1800" b="1"/>
              <a:t>На трето място </a:t>
            </a:r>
            <a:r>
              <a:rPr lang="ru-RU" sz="1800"/>
              <a:t>са особеностите на българското битие и на българи, които са определени като прости и необразовани. Качествата, присъщи на българските земеделци и овчари, Паисий посочва като ценност, която има свои библейски основания. </a:t>
            </a:r>
            <a:endParaRPr lang="en-US" sz="180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A8673E8-250A-46DB-9A53-00144B5ABB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7363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circle/>
      </p:transition>
    </mc:Choice>
    <mc:Fallback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ru-RU" sz="5000" b="1"/>
              <a:t>4. Образът на другия в „Предисловието“ на Паисий </a:t>
            </a:r>
            <a:endParaRPr lang="en-US" sz="50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D711E9-7F79-40A9-8D9E-4AE293C15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6800" y="2013293"/>
            <a:ext cx="100584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7252A6B-F46B-48A7-94F4-7B70BB73D8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2682780"/>
              </p:ext>
            </p:extLst>
          </p:nvPr>
        </p:nvGraphicFramePr>
        <p:xfrm>
          <a:off x="1069975" y="2385390"/>
          <a:ext cx="10058400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3752069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circle/>
      </p:transition>
    </mc:Choice>
    <mc:Fallback>
      <p:transition spd="slow">
        <p:circl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CFFB95F-D901-4937-8084-8A7BAA84F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6310" y="0"/>
            <a:ext cx="435568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9777" y="639763"/>
            <a:ext cx="3046073" cy="5177377"/>
          </a:xfrm>
          <a:ln>
            <a:noFill/>
          </a:ln>
        </p:spPr>
        <p:txBody>
          <a:bodyPr>
            <a:normAutofit/>
          </a:bodyPr>
          <a:lstStyle/>
          <a:p>
            <a:r>
              <a:rPr lang="ru-RU" sz="4000"/>
              <a:t>Чуждото присъства основно с два образа: </a:t>
            </a:r>
            <a:endParaRPr lang="en-US" sz="40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0F473BD-3FD3-4548-A8F5-11D3C9CB8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691E02ED-3E2E-4396-B6DE-5F93F2F11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28F088F5-B4E7-43B9-88F4-8667026E4B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D289A91-5639-4EA8-99A3-A37D773EB7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5250476"/>
              </p:ext>
            </p:extLst>
          </p:nvPr>
        </p:nvGraphicFramePr>
        <p:xfrm>
          <a:off x="622300" y="639763"/>
          <a:ext cx="6572250" cy="558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951042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circle/>
      </p:transition>
    </mc:Choice>
    <mc:Fallback>
      <p:transition spd="slow">
        <p:circl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ru-RU" sz="5000" b="1"/>
              <a:t>5. Основното чувство  в „Предисловието“ на Паисий </a:t>
            </a:r>
            <a:endParaRPr lang="en-US" sz="50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D711E9-7F79-40A9-8D9E-4AE293C15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6800" y="2013293"/>
            <a:ext cx="100584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9108738-D244-4ED4-9998-2F3DB85C32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4462353"/>
              </p:ext>
            </p:extLst>
          </p:nvPr>
        </p:nvGraphicFramePr>
        <p:xfrm>
          <a:off x="1069975" y="2385390"/>
          <a:ext cx="10058400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044283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circle/>
      </p:transition>
    </mc:Choice>
    <mc:Fallback>
      <p:transition spd="slow">
        <p:circl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D2AEDCB-3859-4EAD-AA65-4BDD2802A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B2AA709-28A2-4289-A11E-FD3AA53F0B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608D5D4-689C-423B-9974-4733A30A4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38656" y="0"/>
            <a:ext cx="4653776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AD5EF0-B8A7-4A87-89D5-59E6F1166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7672" y="1060704"/>
            <a:ext cx="3630168" cy="4736592"/>
          </a:xfrm>
        </p:spPr>
        <p:txBody>
          <a:bodyPr>
            <a:normAutofit/>
          </a:bodyPr>
          <a:lstStyle/>
          <a:p>
            <a:r>
              <a:rPr lang="bg-BG" sz="3600">
                <a:solidFill>
                  <a:schemeClr val="bg1"/>
                </a:solidFill>
              </a:rPr>
              <a:t>Домашна работа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159F2-0982-48CF-939E-CFA39472C0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48284" y="1060704"/>
            <a:ext cx="5093110" cy="4736592"/>
          </a:xfrm>
        </p:spPr>
        <p:txBody>
          <a:bodyPr anchor="ctr">
            <a:normAutofit/>
          </a:bodyPr>
          <a:lstStyle/>
          <a:p>
            <a:pPr algn="just"/>
            <a:r>
              <a:rPr lang="ru-RU" sz="2400" b="1" dirty="0" err="1"/>
              <a:t>Влезте</a:t>
            </a:r>
            <a:r>
              <a:rPr lang="ru-RU" sz="2400" b="1" dirty="0"/>
              <a:t> </a:t>
            </a:r>
            <a:r>
              <a:rPr lang="ru-RU" sz="2400" dirty="0"/>
              <a:t>в </a:t>
            </a:r>
            <a:r>
              <a:rPr lang="ru-RU" sz="2400" dirty="0" err="1"/>
              <a:t>ролята</a:t>
            </a:r>
            <a:r>
              <a:rPr lang="ru-RU" sz="2400" dirty="0"/>
              <a:t> на Паисий и </a:t>
            </a:r>
            <a:r>
              <a:rPr lang="ru-RU" sz="2400" b="1" dirty="0"/>
              <a:t>напишете </a:t>
            </a:r>
            <a:r>
              <a:rPr lang="ru-RU" sz="2400" dirty="0" err="1"/>
              <a:t>кратък</a:t>
            </a:r>
            <a:r>
              <a:rPr lang="ru-RU" sz="2400" dirty="0"/>
              <a:t> текст на тема: </a:t>
            </a:r>
            <a:r>
              <a:rPr lang="ru-RU" sz="2400" i="1" dirty="0" err="1"/>
              <a:t>Какво</a:t>
            </a:r>
            <a:r>
              <a:rPr lang="ru-RU" sz="2400" i="1" dirty="0"/>
              <a:t> </a:t>
            </a:r>
            <a:r>
              <a:rPr lang="ru-RU" sz="2400" i="1" dirty="0" err="1"/>
              <a:t>трябва</a:t>
            </a:r>
            <a:r>
              <a:rPr lang="ru-RU" sz="2400" i="1" dirty="0"/>
              <a:t> да </a:t>
            </a:r>
            <a:r>
              <a:rPr lang="ru-RU" sz="2400" i="1" dirty="0" err="1"/>
              <a:t>знаят</a:t>
            </a:r>
            <a:r>
              <a:rPr lang="ru-RU" sz="2400" i="1" dirty="0"/>
              <a:t> </a:t>
            </a:r>
            <a:r>
              <a:rPr lang="ru-RU" sz="2400" i="1" dirty="0" err="1"/>
              <a:t>бъдещите</a:t>
            </a:r>
            <a:r>
              <a:rPr lang="ru-RU" sz="2400" i="1" dirty="0"/>
              <a:t> поколения за </a:t>
            </a:r>
            <a:r>
              <a:rPr lang="ru-RU" sz="2400" i="1" dirty="0" err="1"/>
              <a:t>нашето</a:t>
            </a:r>
            <a:r>
              <a:rPr lang="ru-RU" sz="2400" i="1" dirty="0"/>
              <a:t> </a:t>
            </a:r>
            <a:r>
              <a:rPr lang="ru-RU" sz="2400" i="1" dirty="0" err="1"/>
              <a:t>съвремие</a:t>
            </a:r>
            <a:r>
              <a:rPr lang="ru-RU" sz="2400" i="1" dirty="0"/>
              <a:t>?</a:t>
            </a:r>
            <a:r>
              <a:rPr lang="ru-RU" sz="2400" dirty="0"/>
              <a:t> </a:t>
            </a:r>
            <a:endParaRPr lang="bg-BG" sz="2400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A8673E8-250A-46DB-9A53-00144B5ABB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075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circle/>
      </p:transition>
    </mc:Choice>
    <mc:Fallback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8" y="643466"/>
            <a:ext cx="3686312" cy="5528734"/>
          </a:xfrm>
        </p:spPr>
        <p:txBody>
          <a:bodyPr>
            <a:normAutofit/>
          </a:bodyPr>
          <a:lstStyle/>
          <a:p>
            <a:pPr algn="r"/>
            <a:br>
              <a:rPr lang="en-US" sz="4400">
                <a:solidFill>
                  <a:srgbClr val="FFFFFF"/>
                </a:solidFill>
              </a:rPr>
            </a:br>
            <a:r>
              <a:rPr lang="bg-BG" sz="4400">
                <a:solidFill>
                  <a:srgbClr val="FFFFFF"/>
                </a:solidFill>
              </a:rPr>
              <a:t> </a:t>
            </a:r>
            <a:r>
              <a:rPr lang="bg-BG" sz="4400" b="1">
                <a:solidFill>
                  <a:srgbClr val="FFFFFF"/>
                </a:solidFill>
              </a:rPr>
              <a:t>1. Личността на Паисий </a:t>
            </a:r>
            <a:endParaRPr lang="en-US" sz="440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780" y="599768"/>
            <a:ext cx="6074467" cy="5572432"/>
          </a:xfrm>
        </p:spPr>
        <p:txBody>
          <a:bodyPr anchor="ctr">
            <a:normAutofit/>
          </a:bodyPr>
          <a:lstStyle/>
          <a:p>
            <a:endParaRPr lang="en-US" sz="1400"/>
          </a:p>
          <a:p>
            <a:r>
              <a:rPr lang="ru-RU" sz="1400"/>
              <a:t> Паисий е родом от Самоковската епархия и е работил в Зографския и Хилендарския манастир.</a:t>
            </a:r>
          </a:p>
          <a:p>
            <a:r>
              <a:rPr lang="ru-RU" sz="1400"/>
              <a:t> Живее и твори в средата на XVIII век. </a:t>
            </a:r>
          </a:p>
          <a:p>
            <a:r>
              <a:rPr lang="ru-RU" sz="1400"/>
              <a:t>Паисий Хилендарски е първият голям български възрожденец. </a:t>
            </a:r>
          </a:p>
          <a:p>
            <a:r>
              <a:rPr lang="ru-RU" sz="1400"/>
              <a:t>Неговата „</a:t>
            </a:r>
            <a:r>
              <a:rPr lang="ru-RU" sz="1400" b="1"/>
              <a:t>История славянобългарска“ </a:t>
            </a:r>
            <a:r>
              <a:rPr lang="ru-RU" sz="1400"/>
              <a:t>е книгата, дала начало на Българското възраждане и на българската възрожденска литература. </a:t>
            </a:r>
          </a:p>
          <a:p>
            <a:r>
              <a:rPr lang="ru-RU" sz="1400"/>
              <a:t>В нея се оформят идеите, които стоят в основата на националноосвободителните борби на българите. </a:t>
            </a:r>
          </a:p>
          <a:p>
            <a:r>
              <a:rPr lang="ru-RU" sz="1400"/>
              <a:t>Паисий познава основни съчинения от старобългарската литература. Същевременно е запознат с политическата и културната ситуация на Балканите. </a:t>
            </a:r>
          </a:p>
          <a:p>
            <a:r>
              <a:rPr lang="ru-RU" sz="1400"/>
              <a:t>Паисий е пътувал много и това му позволява основно две неща: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400"/>
              <a:t> Да види света, в който живеят българите, и съдбата им в Османската империя;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400"/>
              <a:t> Да направи своите проучвания за миналото на българите, за да установи, че исторически сведения за неговия народ почти отсъстват. </a:t>
            </a:r>
            <a:endParaRPr lang="en-US" sz="140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218FBC-B2D6-48CA-9289-C4110162E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DED9084-49DA-4911-ACB7-5F9E4DEFA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7293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circle/>
      </p:transition>
    </mc:Choice>
    <mc:Fallback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br>
              <a:rPr lang="en-US" dirty="0"/>
            </a:br>
            <a:r>
              <a:rPr lang="bg-BG" dirty="0"/>
              <a:t> </a:t>
            </a:r>
            <a:r>
              <a:rPr lang="bg-BG" b="1" dirty="0"/>
              <a:t>2. Словото на Паисий 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D711E9-7F79-40A9-8D9E-4AE293C15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6800" y="2013293"/>
            <a:ext cx="100584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D930265-BC2F-4316-8E9B-C04D10BE4F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3115785"/>
              </p:ext>
            </p:extLst>
          </p:nvPr>
        </p:nvGraphicFramePr>
        <p:xfrm>
          <a:off x="1069975" y="2385390"/>
          <a:ext cx="10058400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870867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circle/>
      </p:transition>
    </mc:Choice>
    <mc:Fallback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br>
              <a:rPr lang="en-US" sz="3400"/>
            </a:br>
            <a:r>
              <a:rPr lang="ru-RU" sz="3400"/>
              <a:t> </a:t>
            </a:r>
            <a:r>
              <a:rPr lang="ru-RU" sz="3400" b="1"/>
              <a:t>3. „История славянобългарска“ и нейните предисловия </a:t>
            </a:r>
            <a:endParaRPr lang="en-US" sz="34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D711E9-7F79-40A9-8D9E-4AE293C15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6800" y="2013293"/>
            <a:ext cx="100584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7EF9281-887B-417B-8845-7373F901BF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65342"/>
              </p:ext>
            </p:extLst>
          </p:nvPr>
        </p:nvGraphicFramePr>
        <p:xfrm>
          <a:off x="1069975" y="2385390"/>
          <a:ext cx="10058400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5464579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circle/>
      </p:transition>
    </mc:Choice>
    <mc:Fallback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br>
              <a:rPr lang="en-US" dirty="0"/>
            </a:br>
            <a:r>
              <a:rPr lang="bg-BG" dirty="0"/>
              <a:t> Първото предисловие 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D711E9-7F79-40A9-8D9E-4AE293C15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6800" y="2013293"/>
            <a:ext cx="100584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385BF52-3909-4CE5-B8E8-DFBEC35215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4909138"/>
              </p:ext>
            </p:extLst>
          </p:nvPr>
        </p:nvGraphicFramePr>
        <p:xfrm>
          <a:off x="1069975" y="2385390"/>
          <a:ext cx="10058400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154731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circle/>
      </p:transition>
    </mc:Choice>
    <mc:Fallback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CFFB95F-D901-4937-8084-8A7BAA84F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6310" y="0"/>
            <a:ext cx="435568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9777" y="639763"/>
            <a:ext cx="3046073" cy="5177377"/>
          </a:xfrm>
          <a:ln>
            <a:noFill/>
          </a:ln>
        </p:spPr>
        <p:txBody>
          <a:bodyPr>
            <a:normAutofit/>
          </a:bodyPr>
          <a:lstStyle/>
          <a:p>
            <a:br>
              <a:rPr lang="en-US" sz="3100"/>
            </a:br>
            <a:r>
              <a:rPr lang="bg-BG" sz="3100"/>
              <a:t> Второ предисловие </a:t>
            </a:r>
            <a:endParaRPr lang="en-US" sz="31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0F473BD-3FD3-4548-A8F5-11D3C9CB8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691E02ED-3E2E-4396-B6DE-5F93F2F11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28F088F5-B4E7-43B9-88F4-8667026E4B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4C97F15-7F2F-4122-855C-36ADAD312F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6639226"/>
              </p:ext>
            </p:extLst>
          </p:nvPr>
        </p:nvGraphicFramePr>
        <p:xfrm>
          <a:off x="622300" y="639763"/>
          <a:ext cx="6572250" cy="558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4865164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circle/>
      </p:transition>
    </mc:Choice>
    <mc:Fallback>
      <p:transition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br>
              <a:rPr lang="en-US" sz="3400"/>
            </a:br>
            <a:r>
              <a:rPr lang="ru-RU" sz="3400"/>
              <a:t> </a:t>
            </a:r>
            <a:r>
              <a:rPr lang="ru-RU" sz="3400" b="1"/>
              <a:t>3. Образът на българина в „Предисловието“ на Паисий </a:t>
            </a:r>
            <a:endParaRPr lang="en-US" sz="34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D711E9-7F79-40A9-8D9E-4AE293C15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6800" y="2013293"/>
            <a:ext cx="100584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A931737-9D22-4558-A604-C0A4907F49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8441196"/>
              </p:ext>
            </p:extLst>
          </p:nvPr>
        </p:nvGraphicFramePr>
        <p:xfrm>
          <a:off x="1069975" y="2385390"/>
          <a:ext cx="10058400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242870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circle/>
      </p:transition>
    </mc:Choice>
    <mc:Fallback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FD711E9-7F79-40A9-8D9E-4AE293C15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6800" y="2013293"/>
            <a:ext cx="100584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163E5AC-39B9-4987-9C18-EBDE06C088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5061858"/>
              </p:ext>
            </p:extLst>
          </p:nvPr>
        </p:nvGraphicFramePr>
        <p:xfrm>
          <a:off x="988695" y="1146180"/>
          <a:ext cx="10058400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939821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circle/>
      </p:transition>
    </mc:Choice>
    <mc:Fallback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CFFB95F-D901-4937-8084-8A7BAA84F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6310" y="0"/>
            <a:ext cx="435568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0F473BD-3FD3-4548-A8F5-11D3C9CB8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691E02ED-3E2E-4396-B6DE-5F93F2F11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28F088F5-B4E7-43B9-88F4-8667026E4B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DC27D80-8DA5-4ADE-AE2B-0FD9A835AE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2506719"/>
              </p:ext>
            </p:extLst>
          </p:nvPr>
        </p:nvGraphicFramePr>
        <p:xfrm>
          <a:off x="622300" y="639763"/>
          <a:ext cx="6572250" cy="558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434353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circle/>
      </p:transition>
    </mc:Choice>
    <mc:Fallback>
      <p:transition spd="slow">
        <p:circl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1034</Words>
  <Application>Microsoft Office PowerPoint</Application>
  <PresentationFormat>Widescreen</PresentationFormat>
  <Paragraphs>69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Calibri</vt:lpstr>
      <vt:lpstr>Cambria</vt:lpstr>
      <vt:lpstr>Rockwell</vt:lpstr>
      <vt:lpstr>Rockwell Condensed</vt:lpstr>
      <vt:lpstr>Rockwell Extra Bold</vt:lpstr>
      <vt:lpstr>Wingdings</vt:lpstr>
      <vt:lpstr>Wood Type</vt:lpstr>
      <vt:lpstr>  Българинът и българското  в „История славянобългарска“ </vt:lpstr>
      <vt:lpstr>  1. Личността на Паисий </vt:lpstr>
      <vt:lpstr>  2. Словото на Паисий </vt:lpstr>
      <vt:lpstr>  3. „История славянобългарска“ и нейните предисловия </vt:lpstr>
      <vt:lpstr>  Първото предисловие </vt:lpstr>
      <vt:lpstr>  Второ предисловие </vt:lpstr>
      <vt:lpstr>  3. Образът на българина в „Предисловието“ на Паисий </vt:lpstr>
      <vt:lpstr>PowerPoint Presentation</vt:lpstr>
      <vt:lpstr>PowerPoint Presentation</vt:lpstr>
      <vt:lpstr>PowerPoint Presentation</vt:lpstr>
      <vt:lpstr>PowerPoint Presentation</vt:lpstr>
      <vt:lpstr>Цялостният образ на българската народностна общност се очертава в няколко основни посоки: </vt:lpstr>
      <vt:lpstr>4. Образът на другия в „Предисловието“ на Паисий </vt:lpstr>
      <vt:lpstr>Чуждото присъства основно с два образа: </vt:lpstr>
      <vt:lpstr>5. Основното чувство  в „Предисловието“ на Паисий </vt:lpstr>
      <vt:lpstr>Домашна работа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Българинът и българското  в „История славянобългарска“ </dc:title>
  <dc:creator>Заприна Глушкова</dc:creator>
  <cp:lastModifiedBy>Заприна Глушкова</cp:lastModifiedBy>
  <cp:revision>2</cp:revision>
  <dcterms:created xsi:type="dcterms:W3CDTF">2020-04-10T05:19:10Z</dcterms:created>
  <dcterms:modified xsi:type="dcterms:W3CDTF">2020-04-10T05:29:24Z</dcterms:modified>
</cp:coreProperties>
</file>