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diagrams/quickStyle2.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9" r:id="rId6"/>
    <p:sldId id="288" r:id="rId7"/>
    <p:sldId id="286" r:id="rId8"/>
    <p:sldId id="287" r:id="rId9"/>
    <p:sldId id="290" r:id="rId10"/>
    <p:sldId id="291" r:id="rId11"/>
    <p:sldId id="292" r:id="rId12"/>
    <p:sldId id="293" r:id="rId13"/>
    <p:sldId id="294" r:id="rId14"/>
    <p:sldId id="295" r:id="rId15"/>
    <p:sldId id="296"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D06EE-2B12-406B-9412-262C8E5BA0F3}" type="doc">
      <dgm:prSet loTypeId="urn:microsoft.com/office/officeart/2016/7/layout/HexagonTimeline" loCatId="process" qsTypeId="urn:microsoft.com/office/officeart/2005/8/quickstyle/simple5" qsCatId="simple" csTypeId="urn:microsoft.com/office/officeart/2005/8/colors/colorful2" csCatId="colorful" phldr="1"/>
      <dgm:spPr/>
      <dgm:t>
        <a:bodyPr/>
        <a:lstStyle/>
        <a:p>
          <a:endParaRPr lang="en-US"/>
        </a:p>
      </dgm:t>
    </dgm:pt>
    <dgm:pt modelId="{3D7096AF-454B-4690-97F7-4148E314A07F}">
      <dgm:prSet custT="1"/>
      <dgm:spPr/>
      <dgm:t>
        <a:bodyPr/>
        <a:lstStyle/>
        <a:p>
          <a:r>
            <a:rPr lang="en-US" sz="1600" b="1" dirty="0"/>
            <a:t>“</a:t>
          </a:r>
          <a:r>
            <a:rPr lang="bg-BG" sz="1600" b="1" dirty="0"/>
            <a:t>Олаф ван </a:t>
          </a:r>
          <a:r>
            <a:rPr lang="bg-BG" sz="1600" b="1" dirty="0" err="1"/>
            <a:t>Гелдерн</a:t>
          </a:r>
          <a:r>
            <a:rPr lang="en-US" sz="1600" b="1" dirty="0"/>
            <a:t>”</a:t>
          </a:r>
        </a:p>
      </dgm:t>
    </dgm:pt>
    <dgm:pt modelId="{76905579-1B16-4281-9697-C6E554F70007}" type="parTrans" cxnId="{D411CEC6-D3A2-427E-B662-5E6AFC778D2C}">
      <dgm:prSet/>
      <dgm:spPr/>
      <dgm:t>
        <a:bodyPr/>
        <a:lstStyle/>
        <a:p>
          <a:endParaRPr lang="en-US"/>
        </a:p>
      </dgm:t>
    </dgm:pt>
    <dgm:pt modelId="{614F4E53-4153-409D-9756-4C60A9BDD949}" type="sibTrans" cxnId="{D411CEC6-D3A2-427E-B662-5E6AFC778D2C}">
      <dgm:prSet/>
      <dgm:spPr/>
      <dgm:t>
        <a:bodyPr/>
        <a:lstStyle/>
        <a:p>
          <a:endParaRPr lang="en-US"/>
        </a:p>
      </dgm:t>
    </dgm:pt>
    <dgm:pt modelId="{EEFEFCAC-0144-463B-A46B-4B3A0799276D}">
      <dgm:prSet custT="1"/>
      <dgm:spPr/>
      <dgm:t>
        <a:bodyPr/>
        <a:lstStyle/>
        <a:p>
          <a:r>
            <a:rPr lang="bg-BG" sz="1600" b="1" dirty="0"/>
            <a:t>„Чумави“</a:t>
          </a:r>
          <a:endParaRPr lang="en-US" sz="1600" b="1" dirty="0"/>
        </a:p>
      </dgm:t>
    </dgm:pt>
    <dgm:pt modelId="{63B2F8CE-5B9E-4A50-8148-E750EB0AFA15}" type="parTrans" cxnId="{0A61D839-000D-45D0-8DB4-31A4F159495F}">
      <dgm:prSet/>
      <dgm:spPr/>
      <dgm:t>
        <a:bodyPr/>
        <a:lstStyle/>
        <a:p>
          <a:endParaRPr lang="en-US"/>
        </a:p>
      </dgm:t>
    </dgm:pt>
    <dgm:pt modelId="{79004C03-E187-4DF1-812D-069F52CE732F}" type="sibTrans" cxnId="{0A61D839-000D-45D0-8DB4-31A4F159495F}">
      <dgm:prSet/>
      <dgm:spPr/>
      <dgm:t>
        <a:bodyPr/>
        <a:lstStyle/>
        <a:p>
          <a:endParaRPr lang="en-US"/>
        </a:p>
      </dgm:t>
    </dgm:pt>
    <dgm:pt modelId="{E9AE5909-5CF3-4237-9CA5-4C32E2766AA0}">
      <dgm:prSet custT="1"/>
      <dgm:spPr/>
      <dgm:t>
        <a:bodyPr/>
        <a:lstStyle/>
        <a:p>
          <a:r>
            <a:rPr lang="bg-BG" sz="1600" b="1" dirty="0"/>
            <a:t>„Неразделни“</a:t>
          </a:r>
          <a:endParaRPr lang="en-US" sz="1600" b="1" dirty="0"/>
        </a:p>
      </dgm:t>
    </dgm:pt>
    <dgm:pt modelId="{E31DEF8A-D139-4621-A596-1120B01AF649}" type="parTrans" cxnId="{F04F5A93-BA69-4602-B20F-867152A4263D}">
      <dgm:prSet/>
      <dgm:spPr/>
      <dgm:t>
        <a:bodyPr/>
        <a:lstStyle/>
        <a:p>
          <a:endParaRPr lang="en-US"/>
        </a:p>
      </dgm:t>
    </dgm:pt>
    <dgm:pt modelId="{C3DE2404-6F4C-40A6-BBA8-309598376A74}" type="sibTrans" cxnId="{F04F5A93-BA69-4602-B20F-867152A4263D}">
      <dgm:prSet/>
      <dgm:spPr/>
      <dgm:t>
        <a:bodyPr/>
        <a:lstStyle/>
        <a:p>
          <a:endParaRPr lang="en-US"/>
        </a:p>
      </dgm:t>
    </dgm:pt>
    <dgm:pt modelId="{043D1C0B-6369-4E09-9DB7-01444DF08CD9}">
      <dgm:prSet/>
      <dgm:spPr/>
      <dgm:t>
        <a:bodyPr/>
        <a:lstStyle/>
        <a:p>
          <a:r>
            <a:rPr lang="bg-BG" b="1" dirty="0"/>
            <a:t>„Луд гидия“</a:t>
          </a:r>
          <a:endParaRPr lang="en-US" b="1" dirty="0"/>
        </a:p>
      </dgm:t>
    </dgm:pt>
    <dgm:pt modelId="{98AD70F7-FC95-425F-B52B-72050D12F6A1}" type="parTrans" cxnId="{A44882B2-21CF-47A2-B18E-AB62A5785F7D}">
      <dgm:prSet/>
      <dgm:spPr/>
      <dgm:t>
        <a:bodyPr/>
        <a:lstStyle/>
        <a:p>
          <a:endParaRPr lang="bg-BG"/>
        </a:p>
      </dgm:t>
    </dgm:pt>
    <dgm:pt modelId="{7FE3D020-33D8-4E31-B28C-54BBF27F8914}" type="sibTrans" cxnId="{A44882B2-21CF-47A2-B18E-AB62A5785F7D}">
      <dgm:prSet/>
      <dgm:spPr/>
      <dgm:t>
        <a:bodyPr/>
        <a:lstStyle/>
        <a:p>
          <a:endParaRPr lang="bg-BG"/>
        </a:p>
      </dgm:t>
    </dgm:pt>
    <dgm:pt modelId="{83478BBA-8131-4B6A-A21C-CB8F7F062E18}" type="pres">
      <dgm:prSet presAssocID="{42CD06EE-2B12-406B-9412-262C8E5BA0F3}" presName="Name0" presStyleCnt="0">
        <dgm:presLayoutVars>
          <dgm:chMax/>
          <dgm:chPref/>
          <dgm:animLvl val="lvl"/>
        </dgm:presLayoutVars>
      </dgm:prSet>
      <dgm:spPr/>
    </dgm:pt>
    <dgm:pt modelId="{D0F0D245-80B7-4510-B751-48B0793838EC}" type="pres">
      <dgm:prSet presAssocID="{3D7096AF-454B-4690-97F7-4148E314A07F}" presName="composite" presStyleCnt="0"/>
      <dgm:spPr/>
    </dgm:pt>
    <dgm:pt modelId="{06BE6D93-4FA5-499D-8C4B-DC3FA76FED84}" type="pres">
      <dgm:prSet presAssocID="{3D7096AF-454B-4690-97F7-4148E314A07F}" presName="Parent1" presStyleLbl="alignNode1" presStyleIdx="0" presStyleCnt="4" custScaleX="145347" custScaleY="107017">
        <dgm:presLayoutVars>
          <dgm:chMax val="1"/>
          <dgm:chPref val="1"/>
          <dgm:bulletEnabled val="1"/>
        </dgm:presLayoutVars>
      </dgm:prSet>
      <dgm:spPr/>
    </dgm:pt>
    <dgm:pt modelId="{FCEA5071-EE88-415E-B1F8-E8A65084B829}" type="pres">
      <dgm:prSet presAssocID="{3D7096AF-454B-4690-97F7-4148E314A07F}" presName="Childtext1" presStyleLbl="revTx" presStyleIdx="0" presStyleCnt="4">
        <dgm:presLayoutVars>
          <dgm:chMax val="0"/>
          <dgm:chPref val="0"/>
          <dgm:bulletEnabled/>
        </dgm:presLayoutVars>
      </dgm:prSet>
      <dgm:spPr/>
    </dgm:pt>
    <dgm:pt modelId="{3FC8226E-439A-4F67-ABDF-609B95C67D35}" type="pres">
      <dgm:prSet presAssocID="{3D7096AF-454B-4690-97F7-4148E314A07F}"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5AC25C0A-2055-4B12-9414-D05565022C9A}" type="pres">
      <dgm:prSet presAssocID="{3D7096AF-454B-4690-97F7-4148E314A07F}" presName="ConnectLineEnd" presStyleLbl="node1" presStyleIdx="0" presStyleCnt="4"/>
      <dgm:spPr/>
    </dgm:pt>
    <dgm:pt modelId="{815197A5-10B1-4D9C-B8E8-442AA26D39D2}" type="pres">
      <dgm:prSet presAssocID="{3D7096AF-454B-4690-97F7-4148E314A07F}" presName="EmptyPane" presStyleCnt="0"/>
      <dgm:spPr/>
    </dgm:pt>
    <dgm:pt modelId="{33BD9E5B-8726-47D2-860E-67BB69CA0F62}" type="pres">
      <dgm:prSet presAssocID="{614F4E53-4153-409D-9756-4C60A9BDD949}" presName="spaceBetweenRectangles" presStyleLbl="fgAcc1" presStyleIdx="0" presStyleCnt="3"/>
      <dgm:spPr/>
    </dgm:pt>
    <dgm:pt modelId="{41CC8F1D-8F91-4A56-BC4E-DBFC1E52B845}" type="pres">
      <dgm:prSet presAssocID="{EEFEFCAC-0144-463B-A46B-4B3A0799276D}" presName="composite" presStyleCnt="0"/>
      <dgm:spPr/>
    </dgm:pt>
    <dgm:pt modelId="{58BABF5B-0397-4461-BDF6-C6A2BEEF5DE5}" type="pres">
      <dgm:prSet presAssocID="{EEFEFCAC-0144-463B-A46B-4B3A0799276D}" presName="Parent1" presStyleLbl="alignNode1" presStyleIdx="1" presStyleCnt="4">
        <dgm:presLayoutVars>
          <dgm:chMax val="1"/>
          <dgm:chPref val="1"/>
          <dgm:bulletEnabled val="1"/>
        </dgm:presLayoutVars>
      </dgm:prSet>
      <dgm:spPr/>
    </dgm:pt>
    <dgm:pt modelId="{8D34079F-09BA-4B86-9FB0-A0F360551FA4}" type="pres">
      <dgm:prSet presAssocID="{EEFEFCAC-0144-463B-A46B-4B3A0799276D}" presName="Childtext1" presStyleLbl="revTx" presStyleIdx="1" presStyleCnt="4">
        <dgm:presLayoutVars>
          <dgm:chMax val="0"/>
          <dgm:chPref val="0"/>
          <dgm:bulletEnabled/>
        </dgm:presLayoutVars>
      </dgm:prSet>
      <dgm:spPr/>
    </dgm:pt>
    <dgm:pt modelId="{499BF5A6-5080-43CE-B1AF-FD7EC99C5AFE}" type="pres">
      <dgm:prSet presAssocID="{EEFEFCAC-0144-463B-A46B-4B3A0799276D}" presName="ConnectLine" presStyleLbl="sibTrans1D1" presStyleIdx="1" presStyleCnt="4"/>
      <dgm:spPr>
        <a:noFill/>
        <a:ln w="12700" cap="flat" cmpd="sng" algn="ctr">
          <a:solidFill>
            <a:schemeClr val="accent2">
              <a:hueOff val="17677"/>
              <a:satOff val="-17244"/>
              <a:lumOff val="-883"/>
              <a:alphaOff val="0"/>
            </a:schemeClr>
          </a:solidFill>
          <a:prstDash val="dash"/>
        </a:ln>
        <a:effectLst/>
      </dgm:spPr>
    </dgm:pt>
    <dgm:pt modelId="{CF37B260-EFD2-4512-BF89-4DA7098E3E23}" type="pres">
      <dgm:prSet presAssocID="{EEFEFCAC-0144-463B-A46B-4B3A0799276D}" presName="ConnectLineEnd" presStyleLbl="node1" presStyleIdx="1" presStyleCnt="4"/>
      <dgm:spPr/>
    </dgm:pt>
    <dgm:pt modelId="{92A14C2E-1C6B-4181-9BF8-4C63B3FAE9ED}" type="pres">
      <dgm:prSet presAssocID="{EEFEFCAC-0144-463B-A46B-4B3A0799276D}" presName="EmptyPane" presStyleCnt="0"/>
      <dgm:spPr/>
    </dgm:pt>
    <dgm:pt modelId="{3B7D2881-29C5-470B-A1E7-4E3FA58B0C41}" type="pres">
      <dgm:prSet presAssocID="{79004C03-E187-4DF1-812D-069F52CE732F}" presName="spaceBetweenRectangles" presStyleLbl="fgAcc1" presStyleIdx="1" presStyleCnt="3"/>
      <dgm:spPr/>
    </dgm:pt>
    <dgm:pt modelId="{F270BE2A-54EB-43A7-A408-7EA67F3F15B6}" type="pres">
      <dgm:prSet presAssocID="{E9AE5909-5CF3-4237-9CA5-4C32E2766AA0}" presName="composite" presStyleCnt="0"/>
      <dgm:spPr/>
    </dgm:pt>
    <dgm:pt modelId="{9C073067-32A2-4BBD-910D-41DE50F518BA}" type="pres">
      <dgm:prSet presAssocID="{E9AE5909-5CF3-4237-9CA5-4C32E2766AA0}" presName="Parent1" presStyleLbl="alignNode1" presStyleIdx="2" presStyleCnt="4" custScaleX="124778">
        <dgm:presLayoutVars>
          <dgm:chMax val="1"/>
          <dgm:chPref val="1"/>
          <dgm:bulletEnabled val="1"/>
        </dgm:presLayoutVars>
      </dgm:prSet>
      <dgm:spPr/>
    </dgm:pt>
    <dgm:pt modelId="{7C7B427F-0A8C-41A8-A5FA-6BA7A339C494}" type="pres">
      <dgm:prSet presAssocID="{E9AE5909-5CF3-4237-9CA5-4C32E2766AA0}" presName="Childtext1" presStyleLbl="revTx" presStyleIdx="2" presStyleCnt="4">
        <dgm:presLayoutVars>
          <dgm:chMax val="0"/>
          <dgm:chPref val="0"/>
          <dgm:bulletEnabled/>
        </dgm:presLayoutVars>
      </dgm:prSet>
      <dgm:spPr/>
    </dgm:pt>
    <dgm:pt modelId="{859FED3A-EA84-4538-9469-1C530901AB41}" type="pres">
      <dgm:prSet presAssocID="{E9AE5909-5CF3-4237-9CA5-4C32E2766AA0}" presName="ConnectLine" presStyleLbl="sibTrans1D1" presStyleIdx="2" presStyleCnt="4"/>
      <dgm:spPr>
        <a:noFill/>
        <a:ln w="12700" cap="flat" cmpd="sng" algn="ctr">
          <a:solidFill>
            <a:schemeClr val="accent2">
              <a:hueOff val="35353"/>
              <a:satOff val="-34487"/>
              <a:lumOff val="-1766"/>
              <a:alphaOff val="0"/>
            </a:schemeClr>
          </a:solidFill>
          <a:prstDash val="dash"/>
        </a:ln>
        <a:effectLst/>
      </dgm:spPr>
    </dgm:pt>
    <dgm:pt modelId="{CF71F858-CA6A-4237-98F7-03610F6DCEFE}" type="pres">
      <dgm:prSet presAssocID="{E9AE5909-5CF3-4237-9CA5-4C32E2766AA0}" presName="ConnectLineEnd" presStyleLbl="node1" presStyleIdx="2" presStyleCnt="4"/>
      <dgm:spPr/>
    </dgm:pt>
    <dgm:pt modelId="{83FEA986-12A8-43A0-B404-4A8EB03967A6}" type="pres">
      <dgm:prSet presAssocID="{E9AE5909-5CF3-4237-9CA5-4C32E2766AA0}" presName="EmptyPane" presStyleCnt="0"/>
      <dgm:spPr/>
    </dgm:pt>
    <dgm:pt modelId="{132CB6B4-D855-416E-9DC1-10F64435B8CF}" type="pres">
      <dgm:prSet presAssocID="{C3DE2404-6F4C-40A6-BBA8-309598376A74}" presName="spaceBetweenRectangles" presStyleLbl="fgAcc1" presStyleIdx="2" presStyleCnt="3"/>
      <dgm:spPr/>
    </dgm:pt>
    <dgm:pt modelId="{DB230B27-AB2E-4903-ABEF-927E16D29473}" type="pres">
      <dgm:prSet presAssocID="{043D1C0B-6369-4E09-9DB7-01444DF08CD9}" presName="composite" presStyleCnt="0"/>
      <dgm:spPr/>
    </dgm:pt>
    <dgm:pt modelId="{0DD53325-1641-4FBD-BDB0-A898003AE424}" type="pres">
      <dgm:prSet presAssocID="{043D1C0B-6369-4E09-9DB7-01444DF08CD9}" presName="Parent1" presStyleLbl="alignNode1" presStyleIdx="3" presStyleCnt="4">
        <dgm:presLayoutVars>
          <dgm:chMax val="1"/>
          <dgm:chPref val="1"/>
          <dgm:bulletEnabled val="1"/>
        </dgm:presLayoutVars>
      </dgm:prSet>
      <dgm:spPr/>
    </dgm:pt>
    <dgm:pt modelId="{E329AC3D-7115-41BD-BFCD-97384708EE8D}" type="pres">
      <dgm:prSet presAssocID="{043D1C0B-6369-4E09-9DB7-01444DF08CD9}" presName="Childtext1" presStyleLbl="revTx" presStyleIdx="3" presStyleCnt="4">
        <dgm:presLayoutVars>
          <dgm:chMax val="0"/>
          <dgm:chPref val="0"/>
          <dgm:bulletEnabled/>
        </dgm:presLayoutVars>
      </dgm:prSet>
      <dgm:spPr/>
    </dgm:pt>
    <dgm:pt modelId="{346DFBE2-EFBA-4C9E-A842-52E7558896D0}" type="pres">
      <dgm:prSet presAssocID="{043D1C0B-6369-4E09-9DB7-01444DF08CD9}" presName="ConnectLine" presStyleLbl="sibTrans1D1" presStyleIdx="3" presStyleCnt="4"/>
      <dgm:spPr>
        <a:noFill/>
        <a:ln w="12700" cap="flat" cmpd="sng" algn="ctr">
          <a:solidFill>
            <a:schemeClr val="accent2">
              <a:hueOff val="35353"/>
              <a:satOff val="-34487"/>
              <a:lumOff val="-1766"/>
              <a:alphaOff val="0"/>
            </a:schemeClr>
          </a:solidFill>
          <a:prstDash val="dash"/>
        </a:ln>
        <a:effectLst/>
      </dgm:spPr>
    </dgm:pt>
    <dgm:pt modelId="{74481DEB-75E2-4F20-B18E-150140D0EBC6}" type="pres">
      <dgm:prSet presAssocID="{043D1C0B-6369-4E09-9DB7-01444DF08CD9}" presName="ConnectLineEnd" presStyleLbl="node1" presStyleIdx="3" presStyleCnt="4"/>
      <dgm:spPr/>
    </dgm:pt>
    <dgm:pt modelId="{F79635B2-F621-420B-A391-ED83487CACEF}" type="pres">
      <dgm:prSet presAssocID="{043D1C0B-6369-4E09-9DB7-01444DF08CD9}" presName="EmptyPane" presStyleCnt="0"/>
      <dgm:spPr/>
    </dgm:pt>
  </dgm:ptLst>
  <dgm:cxnLst>
    <dgm:cxn modelId="{AF5B0930-1963-48B5-A5EF-469BF522F9DD}" type="presOf" srcId="{3D7096AF-454B-4690-97F7-4148E314A07F}" destId="{06BE6D93-4FA5-499D-8C4B-DC3FA76FED84}" srcOrd="0" destOrd="0" presId="urn:microsoft.com/office/officeart/2016/7/layout/HexagonTimeline"/>
    <dgm:cxn modelId="{0A61D839-000D-45D0-8DB4-31A4F159495F}" srcId="{42CD06EE-2B12-406B-9412-262C8E5BA0F3}" destId="{EEFEFCAC-0144-463B-A46B-4B3A0799276D}" srcOrd="1" destOrd="0" parTransId="{63B2F8CE-5B9E-4A50-8148-E750EB0AFA15}" sibTransId="{79004C03-E187-4DF1-812D-069F52CE732F}"/>
    <dgm:cxn modelId="{229A015D-5CAB-4022-8280-282A439E13A5}" type="presOf" srcId="{42CD06EE-2B12-406B-9412-262C8E5BA0F3}" destId="{83478BBA-8131-4B6A-A21C-CB8F7F062E18}" srcOrd="0" destOrd="0" presId="urn:microsoft.com/office/officeart/2016/7/layout/HexagonTimeline"/>
    <dgm:cxn modelId="{F04F5A93-BA69-4602-B20F-867152A4263D}" srcId="{42CD06EE-2B12-406B-9412-262C8E5BA0F3}" destId="{E9AE5909-5CF3-4237-9CA5-4C32E2766AA0}" srcOrd="2" destOrd="0" parTransId="{E31DEF8A-D139-4621-A596-1120B01AF649}" sibTransId="{C3DE2404-6F4C-40A6-BBA8-309598376A74}"/>
    <dgm:cxn modelId="{4F7C0FAB-B0B1-4FE6-B078-1E0704E87D49}" type="presOf" srcId="{E9AE5909-5CF3-4237-9CA5-4C32E2766AA0}" destId="{9C073067-32A2-4BBD-910D-41DE50F518BA}" srcOrd="0" destOrd="0" presId="urn:microsoft.com/office/officeart/2016/7/layout/HexagonTimeline"/>
    <dgm:cxn modelId="{A44882B2-21CF-47A2-B18E-AB62A5785F7D}" srcId="{42CD06EE-2B12-406B-9412-262C8E5BA0F3}" destId="{043D1C0B-6369-4E09-9DB7-01444DF08CD9}" srcOrd="3" destOrd="0" parTransId="{98AD70F7-FC95-425F-B52B-72050D12F6A1}" sibTransId="{7FE3D020-33D8-4E31-B28C-54BBF27F8914}"/>
    <dgm:cxn modelId="{D411CEC6-D3A2-427E-B662-5E6AFC778D2C}" srcId="{42CD06EE-2B12-406B-9412-262C8E5BA0F3}" destId="{3D7096AF-454B-4690-97F7-4148E314A07F}" srcOrd="0" destOrd="0" parTransId="{76905579-1B16-4281-9697-C6E554F70007}" sibTransId="{614F4E53-4153-409D-9756-4C60A9BDD949}"/>
    <dgm:cxn modelId="{4DD37DDC-C22F-44A3-9470-9750D6542076}" type="presOf" srcId="{043D1C0B-6369-4E09-9DB7-01444DF08CD9}" destId="{0DD53325-1641-4FBD-BDB0-A898003AE424}" srcOrd="0" destOrd="0" presId="urn:microsoft.com/office/officeart/2016/7/layout/HexagonTimeline"/>
    <dgm:cxn modelId="{536E5FF1-2C60-4E7E-A3D4-F9DC56BBD9DB}" type="presOf" srcId="{EEFEFCAC-0144-463B-A46B-4B3A0799276D}" destId="{58BABF5B-0397-4461-BDF6-C6A2BEEF5DE5}" srcOrd="0" destOrd="0" presId="urn:microsoft.com/office/officeart/2016/7/layout/HexagonTimeline"/>
    <dgm:cxn modelId="{18680C5E-5A18-4784-B742-E8F0CE270D3F}" type="presParOf" srcId="{83478BBA-8131-4B6A-A21C-CB8F7F062E18}" destId="{D0F0D245-80B7-4510-B751-48B0793838EC}" srcOrd="0" destOrd="0" presId="urn:microsoft.com/office/officeart/2016/7/layout/HexagonTimeline"/>
    <dgm:cxn modelId="{E177CAC7-3A69-4A7B-9713-BE08CCFD4853}" type="presParOf" srcId="{D0F0D245-80B7-4510-B751-48B0793838EC}" destId="{06BE6D93-4FA5-499D-8C4B-DC3FA76FED84}" srcOrd="0" destOrd="0" presId="urn:microsoft.com/office/officeart/2016/7/layout/HexagonTimeline"/>
    <dgm:cxn modelId="{76519577-DA07-42CC-92CC-B05A7803DE6D}" type="presParOf" srcId="{D0F0D245-80B7-4510-B751-48B0793838EC}" destId="{FCEA5071-EE88-415E-B1F8-E8A65084B829}" srcOrd="1" destOrd="0" presId="urn:microsoft.com/office/officeart/2016/7/layout/HexagonTimeline"/>
    <dgm:cxn modelId="{5AA1D68B-3843-4AD9-8E72-FE9E1C27388C}" type="presParOf" srcId="{D0F0D245-80B7-4510-B751-48B0793838EC}" destId="{3FC8226E-439A-4F67-ABDF-609B95C67D35}" srcOrd="2" destOrd="0" presId="urn:microsoft.com/office/officeart/2016/7/layout/HexagonTimeline"/>
    <dgm:cxn modelId="{90F7C8D6-B99B-4C33-9534-F2BA7C5508D4}" type="presParOf" srcId="{D0F0D245-80B7-4510-B751-48B0793838EC}" destId="{5AC25C0A-2055-4B12-9414-D05565022C9A}" srcOrd="3" destOrd="0" presId="urn:microsoft.com/office/officeart/2016/7/layout/HexagonTimeline"/>
    <dgm:cxn modelId="{9EAB456B-34E9-4C32-912C-C8D352F36EB8}" type="presParOf" srcId="{D0F0D245-80B7-4510-B751-48B0793838EC}" destId="{815197A5-10B1-4D9C-B8E8-442AA26D39D2}" srcOrd="4" destOrd="0" presId="urn:microsoft.com/office/officeart/2016/7/layout/HexagonTimeline"/>
    <dgm:cxn modelId="{2BE91CAB-D531-4D4F-AA95-31556C879A4B}" type="presParOf" srcId="{83478BBA-8131-4B6A-A21C-CB8F7F062E18}" destId="{33BD9E5B-8726-47D2-860E-67BB69CA0F62}" srcOrd="1" destOrd="0" presId="urn:microsoft.com/office/officeart/2016/7/layout/HexagonTimeline"/>
    <dgm:cxn modelId="{647E203B-0E82-40B7-8D30-0A9C610605A1}" type="presParOf" srcId="{83478BBA-8131-4B6A-A21C-CB8F7F062E18}" destId="{41CC8F1D-8F91-4A56-BC4E-DBFC1E52B845}" srcOrd="2" destOrd="0" presId="urn:microsoft.com/office/officeart/2016/7/layout/HexagonTimeline"/>
    <dgm:cxn modelId="{917CC5FD-FA66-4E5B-AF31-06A8A0031CC6}" type="presParOf" srcId="{41CC8F1D-8F91-4A56-BC4E-DBFC1E52B845}" destId="{58BABF5B-0397-4461-BDF6-C6A2BEEF5DE5}" srcOrd="0" destOrd="0" presId="urn:microsoft.com/office/officeart/2016/7/layout/HexagonTimeline"/>
    <dgm:cxn modelId="{FE182BE8-CC17-4E7E-93A8-EA887399A41F}" type="presParOf" srcId="{41CC8F1D-8F91-4A56-BC4E-DBFC1E52B845}" destId="{8D34079F-09BA-4B86-9FB0-A0F360551FA4}" srcOrd="1" destOrd="0" presId="urn:microsoft.com/office/officeart/2016/7/layout/HexagonTimeline"/>
    <dgm:cxn modelId="{2FF8A084-7A1D-43C3-B06F-B579A0E98AF9}" type="presParOf" srcId="{41CC8F1D-8F91-4A56-BC4E-DBFC1E52B845}" destId="{499BF5A6-5080-43CE-B1AF-FD7EC99C5AFE}" srcOrd="2" destOrd="0" presId="urn:microsoft.com/office/officeart/2016/7/layout/HexagonTimeline"/>
    <dgm:cxn modelId="{72743D82-E3EC-4C22-9C2C-8B72A78AE8E8}" type="presParOf" srcId="{41CC8F1D-8F91-4A56-BC4E-DBFC1E52B845}" destId="{CF37B260-EFD2-4512-BF89-4DA7098E3E23}" srcOrd="3" destOrd="0" presId="urn:microsoft.com/office/officeart/2016/7/layout/HexagonTimeline"/>
    <dgm:cxn modelId="{A900477A-D534-49E9-AD4B-AE9DCBABD130}" type="presParOf" srcId="{41CC8F1D-8F91-4A56-BC4E-DBFC1E52B845}" destId="{92A14C2E-1C6B-4181-9BF8-4C63B3FAE9ED}" srcOrd="4" destOrd="0" presId="urn:microsoft.com/office/officeart/2016/7/layout/HexagonTimeline"/>
    <dgm:cxn modelId="{AA4D63C3-872E-4E4E-BE02-EBE80D23C7D8}" type="presParOf" srcId="{83478BBA-8131-4B6A-A21C-CB8F7F062E18}" destId="{3B7D2881-29C5-470B-A1E7-4E3FA58B0C41}" srcOrd="3" destOrd="0" presId="urn:microsoft.com/office/officeart/2016/7/layout/HexagonTimeline"/>
    <dgm:cxn modelId="{50B94FA6-5F98-4384-9D19-2329F9B0A3CA}" type="presParOf" srcId="{83478BBA-8131-4B6A-A21C-CB8F7F062E18}" destId="{F270BE2A-54EB-43A7-A408-7EA67F3F15B6}" srcOrd="4" destOrd="0" presId="urn:microsoft.com/office/officeart/2016/7/layout/HexagonTimeline"/>
    <dgm:cxn modelId="{BCB666C8-B426-423D-B679-0A3BADEACEA5}" type="presParOf" srcId="{F270BE2A-54EB-43A7-A408-7EA67F3F15B6}" destId="{9C073067-32A2-4BBD-910D-41DE50F518BA}" srcOrd="0" destOrd="0" presId="urn:microsoft.com/office/officeart/2016/7/layout/HexagonTimeline"/>
    <dgm:cxn modelId="{D2A9C99A-F59F-4D9E-8876-CB4F45A6736D}" type="presParOf" srcId="{F270BE2A-54EB-43A7-A408-7EA67F3F15B6}" destId="{7C7B427F-0A8C-41A8-A5FA-6BA7A339C494}" srcOrd="1" destOrd="0" presId="urn:microsoft.com/office/officeart/2016/7/layout/HexagonTimeline"/>
    <dgm:cxn modelId="{2FB5DEE5-AC0D-4B1B-96C1-B0597A4B0346}" type="presParOf" srcId="{F270BE2A-54EB-43A7-A408-7EA67F3F15B6}" destId="{859FED3A-EA84-4538-9469-1C530901AB41}" srcOrd="2" destOrd="0" presId="urn:microsoft.com/office/officeart/2016/7/layout/HexagonTimeline"/>
    <dgm:cxn modelId="{CD9DE251-BC62-45D3-8320-2B8B01DDA77C}" type="presParOf" srcId="{F270BE2A-54EB-43A7-A408-7EA67F3F15B6}" destId="{CF71F858-CA6A-4237-98F7-03610F6DCEFE}" srcOrd="3" destOrd="0" presId="urn:microsoft.com/office/officeart/2016/7/layout/HexagonTimeline"/>
    <dgm:cxn modelId="{6CF98F1F-0909-47A9-BCB9-6C540E3755AE}" type="presParOf" srcId="{F270BE2A-54EB-43A7-A408-7EA67F3F15B6}" destId="{83FEA986-12A8-43A0-B404-4A8EB03967A6}" srcOrd="4" destOrd="0" presId="urn:microsoft.com/office/officeart/2016/7/layout/HexagonTimeline"/>
    <dgm:cxn modelId="{7739377B-91FB-4A7F-A3BB-9956DE6FFB9E}" type="presParOf" srcId="{83478BBA-8131-4B6A-A21C-CB8F7F062E18}" destId="{132CB6B4-D855-416E-9DC1-10F64435B8CF}" srcOrd="5" destOrd="0" presId="urn:microsoft.com/office/officeart/2016/7/layout/HexagonTimeline"/>
    <dgm:cxn modelId="{31FE20AB-4B5A-4B66-9749-FC4A6E1FD694}" type="presParOf" srcId="{83478BBA-8131-4B6A-A21C-CB8F7F062E18}" destId="{DB230B27-AB2E-4903-ABEF-927E16D29473}" srcOrd="6" destOrd="0" presId="urn:microsoft.com/office/officeart/2016/7/layout/HexagonTimeline"/>
    <dgm:cxn modelId="{8BBD2DFA-4133-4430-99DC-B0081C0F1599}" type="presParOf" srcId="{DB230B27-AB2E-4903-ABEF-927E16D29473}" destId="{0DD53325-1641-4FBD-BDB0-A898003AE424}" srcOrd="0" destOrd="0" presId="urn:microsoft.com/office/officeart/2016/7/layout/HexagonTimeline"/>
    <dgm:cxn modelId="{94B94FF6-CB53-4108-BB9F-799E6D189227}" type="presParOf" srcId="{DB230B27-AB2E-4903-ABEF-927E16D29473}" destId="{E329AC3D-7115-41BD-BFCD-97384708EE8D}" srcOrd="1" destOrd="0" presId="urn:microsoft.com/office/officeart/2016/7/layout/HexagonTimeline"/>
    <dgm:cxn modelId="{6D5173A0-3305-4169-8FB1-379EB9283083}" type="presParOf" srcId="{DB230B27-AB2E-4903-ABEF-927E16D29473}" destId="{346DFBE2-EFBA-4C9E-A842-52E7558896D0}" srcOrd="2" destOrd="0" presId="urn:microsoft.com/office/officeart/2016/7/layout/HexagonTimeline"/>
    <dgm:cxn modelId="{58C8CB6B-5AF5-47A0-B994-63AE2AFFEA88}" type="presParOf" srcId="{DB230B27-AB2E-4903-ABEF-927E16D29473}" destId="{74481DEB-75E2-4F20-B18E-150140D0EBC6}" srcOrd="3" destOrd="0" presId="urn:microsoft.com/office/officeart/2016/7/layout/HexagonTimeline"/>
    <dgm:cxn modelId="{E396C499-73A5-4BBD-9423-01357873B8C2}" type="presParOf" srcId="{DB230B27-AB2E-4903-ABEF-927E16D29473}" destId="{F79635B2-F621-420B-A391-ED83487CACE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D06EE-2B12-406B-9412-262C8E5BA0F3}" type="doc">
      <dgm:prSet loTypeId="urn:microsoft.com/office/officeart/2016/7/layout/HexagonTimeline" loCatId="process" qsTypeId="urn:microsoft.com/office/officeart/2005/8/quickstyle/simple5" qsCatId="simple" csTypeId="urn:microsoft.com/office/officeart/2005/8/colors/colorful2" csCatId="colorful" phldr="1"/>
      <dgm:spPr/>
      <dgm:t>
        <a:bodyPr/>
        <a:lstStyle/>
        <a:p>
          <a:endParaRPr lang="en-US"/>
        </a:p>
      </dgm:t>
    </dgm:pt>
    <dgm:pt modelId="{3D7096AF-454B-4690-97F7-4148E314A07F}">
      <dgm:prSet custT="1"/>
      <dgm:spPr/>
      <dgm:t>
        <a:bodyPr/>
        <a:lstStyle/>
        <a:p>
          <a:r>
            <a:rPr lang="bg-BG" sz="1600" b="1" dirty="0"/>
            <a:t>ТЕЗА</a:t>
          </a:r>
          <a:endParaRPr lang="en-US" sz="1600" b="1" dirty="0"/>
        </a:p>
      </dgm:t>
    </dgm:pt>
    <dgm:pt modelId="{76905579-1B16-4281-9697-C6E554F70007}" type="parTrans" cxnId="{D411CEC6-D3A2-427E-B662-5E6AFC778D2C}">
      <dgm:prSet/>
      <dgm:spPr/>
      <dgm:t>
        <a:bodyPr/>
        <a:lstStyle/>
        <a:p>
          <a:endParaRPr lang="en-US"/>
        </a:p>
      </dgm:t>
    </dgm:pt>
    <dgm:pt modelId="{614F4E53-4153-409D-9756-4C60A9BDD949}" type="sibTrans" cxnId="{D411CEC6-D3A2-427E-B662-5E6AFC778D2C}">
      <dgm:prSet/>
      <dgm:spPr/>
      <dgm:t>
        <a:bodyPr/>
        <a:lstStyle/>
        <a:p>
          <a:endParaRPr lang="en-US"/>
        </a:p>
      </dgm:t>
    </dgm:pt>
    <dgm:pt modelId="{E9AE5909-5CF3-4237-9CA5-4C32E2766AA0}">
      <dgm:prSet custT="1"/>
      <dgm:spPr/>
      <dgm:t>
        <a:bodyPr/>
        <a:lstStyle/>
        <a:p>
          <a:r>
            <a:rPr lang="bg-BG" sz="1600" b="1" dirty="0"/>
            <a:t>АНТИТЕЗА</a:t>
          </a:r>
          <a:endParaRPr lang="en-US" sz="1600" b="1" dirty="0"/>
        </a:p>
      </dgm:t>
    </dgm:pt>
    <dgm:pt modelId="{E31DEF8A-D139-4621-A596-1120B01AF649}" type="parTrans" cxnId="{F04F5A93-BA69-4602-B20F-867152A4263D}">
      <dgm:prSet/>
      <dgm:spPr/>
      <dgm:t>
        <a:bodyPr/>
        <a:lstStyle/>
        <a:p>
          <a:endParaRPr lang="en-US"/>
        </a:p>
      </dgm:t>
    </dgm:pt>
    <dgm:pt modelId="{C3DE2404-6F4C-40A6-BBA8-309598376A74}" type="sibTrans" cxnId="{F04F5A93-BA69-4602-B20F-867152A4263D}">
      <dgm:prSet/>
      <dgm:spPr/>
      <dgm:t>
        <a:bodyPr/>
        <a:lstStyle/>
        <a:p>
          <a:endParaRPr lang="en-US"/>
        </a:p>
      </dgm:t>
    </dgm:pt>
    <dgm:pt modelId="{043D1C0B-6369-4E09-9DB7-01444DF08CD9}">
      <dgm:prSet/>
      <dgm:spPr/>
      <dgm:t>
        <a:bodyPr/>
        <a:lstStyle/>
        <a:p>
          <a:r>
            <a:rPr lang="bg-BG" b="1" dirty="0"/>
            <a:t>СИНТЕЗ</a:t>
          </a:r>
          <a:endParaRPr lang="en-US" b="1" dirty="0"/>
        </a:p>
      </dgm:t>
    </dgm:pt>
    <dgm:pt modelId="{98AD70F7-FC95-425F-B52B-72050D12F6A1}" type="parTrans" cxnId="{A44882B2-21CF-47A2-B18E-AB62A5785F7D}">
      <dgm:prSet/>
      <dgm:spPr/>
      <dgm:t>
        <a:bodyPr/>
        <a:lstStyle/>
        <a:p>
          <a:endParaRPr lang="bg-BG"/>
        </a:p>
      </dgm:t>
    </dgm:pt>
    <dgm:pt modelId="{7FE3D020-33D8-4E31-B28C-54BBF27F8914}" type="sibTrans" cxnId="{A44882B2-21CF-47A2-B18E-AB62A5785F7D}">
      <dgm:prSet/>
      <dgm:spPr/>
      <dgm:t>
        <a:bodyPr/>
        <a:lstStyle/>
        <a:p>
          <a:endParaRPr lang="bg-BG"/>
        </a:p>
      </dgm:t>
    </dgm:pt>
    <dgm:pt modelId="{83478BBA-8131-4B6A-A21C-CB8F7F062E18}" type="pres">
      <dgm:prSet presAssocID="{42CD06EE-2B12-406B-9412-262C8E5BA0F3}" presName="Name0" presStyleCnt="0">
        <dgm:presLayoutVars>
          <dgm:chMax/>
          <dgm:chPref/>
          <dgm:animLvl val="lvl"/>
        </dgm:presLayoutVars>
      </dgm:prSet>
      <dgm:spPr/>
    </dgm:pt>
    <dgm:pt modelId="{D0F0D245-80B7-4510-B751-48B0793838EC}" type="pres">
      <dgm:prSet presAssocID="{3D7096AF-454B-4690-97F7-4148E314A07F}" presName="composite" presStyleCnt="0"/>
      <dgm:spPr/>
    </dgm:pt>
    <dgm:pt modelId="{06BE6D93-4FA5-499D-8C4B-DC3FA76FED84}" type="pres">
      <dgm:prSet presAssocID="{3D7096AF-454B-4690-97F7-4148E314A07F}" presName="Parent1" presStyleLbl="alignNode1" presStyleIdx="0" presStyleCnt="3" custScaleX="145347" custScaleY="107017">
        <dgm:presLayoutVars>
          <dgm:chMax val="1"/>
          <dgm:chPref val="1"/>
          <dgm:bulletEnabled val="1"/>
        </dgm:presLayoutVars>
      </dgm:prSet>
      <dgm:spPr/>
    </dgm:pt>
    <dgm:pt modelId="{FCEA5071-EE88-415E-B1F8-E8A65084B829}" type="pres">
      <dgm:prSet presAssocID="{3D7096AF-454B-4690-97F7-4148E314A07F}" presName="Childtext1" presStyleLbl="revTx" presStyleIdx="0" presStyleCnt="3">
        <dgm:presLayoutVars>
          <dgm:chMax val="0"/>
          <dgm:chPref val="0"/>
          <dgm:bulletEnabled/>
        </dgm:presLayoutVars>
      </dgm:prSet>
      <dgm:spPr/>
    </dgm:pt>
    <dgm:pt modelId="{3FC8226E-439A-4F67-ABDF-609B95C67D35}" type="pres">
      <dgm:prSet presAssocID="{3D7096AF-454B-4690-97F7-4148E314A07F}"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5AC25C0A-2055-4B12-9414-D05565022C9A}" type="pres">
      <dgm:prSet presAssocID="{3D7096AF-454B-4690-97F7-4148E314A07F}" presName="ConnectLineEnd" presStyleLbl="node1" presStyleIdx="0" presStyleCnt="3"/>
      <dgm:spPr/>
    </dgm:pt>
    <dgm:pt modelId="{815197A5-10B1-4D9C-B8E8-442AA26D39D2}" type="pres">
      <dgm:prSet presAssocID="{3D7096AF-454B-4690-97F7-4148E314A07F}" presName="EmptyPane" presStyleCnt="0"/>
      <dgm:spPr/>
    </dgm:pt>
    <dgm:pt modelId="{33BD9E5B-8726-47D2-860E-67BB69CA0F62}" type="pres">
      <dgm:prSet presAssocID="{614F4E53-4153-409D-9756-4C60A9BDD949}" presName="spaceBetweenRectangles" presStyleLbl="fgAcc1" presStyleIdx="0" presStyleCnt="2"/>
      <dgm:spPr/>
    </dgm:pt>
    <dgm:pt modelId="{F270BE2A-54EB-43A7-A408-7EA67F3F15B6}" type="pres">
      <dgm:prSet presAssocID="{E9AE5909-5CF3-4237-9CA5-4C32E2766AA0}" presName="composite" presStyleCnt="0"/>
      <dgm:spPr/>
    </dgm:pt>
    <dgm:pt modelId="{9C073067-32A2-4BBD-910D-41DE50F518BA}" type="pres">
      <dgm:prSet presAssocID="{E9AE5909-5CF3-4237-9CA5-4C32E2766AA0}" presName="Parent1" presStyleLbl="alignNode1" presStyleIdx="1" presStyleCnt="3" custScaleX="124778">
        <dgm:presLayoutVars>
          <dgm:chMax val="1"/>
          <dgm:chPref val="1"/>
          <dgm:bulletEnabled val="1"/>
        </dgm:presLayoutVars>
      </dgm:prSet>
      <dgm:spPr/>
    </dgm:pt>
    <dgm:pt modelId="{7C7B427F-0A8C-41A8-A5FA-6BA7A339C494}" type="pres">
      <dgm:prSet presAssocID="{E9AE5909-5CF3-4237-9CA5-4C32E2766AA0}" presName="Childtext1" presStyleLbl="revTx" presStyleIdx="1" presStyleCnt="3">
        <dgm:presLayoutVars>
          <dgm:chMax val="0"/>
          <dgm:chPref val="0"/>
          <dgm:bulletEnabled/>
        </dgm:presLayoutVars>
      </dgm:prSet>
      <dgm:spPr/>
    </dgm:pt>
    <dgm:pt modelId="{859FED3A-EA84-4538-9469-1C530901AB41}" type="pres">
      <dgm:prSet presAssocID="{E9AE5909-5CF3-4237-9CA5-4C32E2766AA0}" presName="ConnectLine" presStyleLbl="sibTrans1D1" presStyleIdx="1" presStyleCnt="3"/>
      <dgm:spPr>
        <a:noFill/>
        <a:ln w="12700" cap="flat" cmpd="sng" algn="ctr">
          <a:solidFill>
            <a:schemeClr val="accent2">
              <a:hueOff val="35353"/>
              <a:satOff val="-34487"/>
              <a:lumOff val="-1766"/>
              <a:alphaOff val="0"/>
            </a:schemeClr>
          </a:solidFill>
          <a:prstDash val="dash"/>
        </a:ln>
        <a:effectLst/>
      </dgm:spPr>
    </dgm:pt>
    <dgm:pt modelId="{CF71F858-CA6A-4237-98F7-03610F6DCEFE}" type="pres">
      <dgm:prSet presAssocID="{E9AE5909-5CF3-4237-9CA5-4C32E2766AA0}" presName="ConnectLineEnd" presStyleLbl="node1" presStyleIdx="1" presStyleCnt="3"/>
      <dgm:spPr/>
    </dgm:pt>
    <dgm:pt modelId="{83FEA986-12A8-43A0-B404-4A8EB03967A6}" type="pres">
      <dgm:prSet presAssocID="{E9AE5909-5CF3-4237-9CA5-4C32E2766AA0}" presName="EmptyPane" presStyleCnt="0"/>
      <dgm:spPr/>
    </dgm:pt>
    <dgm:pt modelId="{132CB6B4-D855-416E-9DC1-10F64435B8CF}" type="pres">
      <dgm:prSet presAssocID="{C3DE2404-6F4C-40A6-BBA8-309598376A74}" presName="spaceBetweenRectangles" presStyleLbl="fgAcc1" presStyleIdx="1" presStyleCnt="2"/>
      <dgm:spPr/>
    </dgm:pt>
    <dgm:pt modelId="{DB230B27-AB2E-4903-ABEF-927E16D29473}" type="pres">
      <dgm:prSet presAssocID="{043D1C0B-6369-4E09-9DB7-01444DF08CD9}" presName="composite" presStyleCnt="0"/>
      <dgm:spPr/>
    </dgm:pt>
    <dgm:pt modelId="{0DD53325-1641-4FBD-BDB0-A898003AE424}" type="pres">
      <dgm:prSet presAssocID="{043D1C0B-6369-4E09-9DB7-01444DF08CD9}" presName="Parent1" presStyleLbl="alignNode1" presStyleIdx="2" presStyleCnt="3">
        <dgm:presLayoutVars>
          <dgm:chMax val="1"/>
          <dgm:chPref val="1"/>
          <dgm:bulletEnabled val="1"/>
        </dgm:presLayoutVars>
      </dgm:prSet>
      <dgm:spPr/>
    </dgm:pt>
    <dgm:pt modelId="{E329AC3D-7115-41BD-BFCD-97384708EE8D}" type="pres">
      <dgm:prSet presAssocID="{043D1C0B-6369-4E09-9DB7-01444DF08CD9}" presName="Childtext1" presStyleLbl="revTx" presStyleIdx="2" presStyleCnt="3">
        <dgm:presLayoutVars>
          <dgm:chMax val="0"/>
          <dgm:chPref val="0"/>
          <dgm:bulletEnabled/>
        </dgm:presLayoutVars>
      </dgm:prSet>
      <dgm:spPr/>
    </dgm:pt>
    <dgm:pt modelId="{346DFBE2-EFBA-4C9E-A842-52E7558896D0}" type="pres">
      <dgm:prSet presAssocID="{043D1C0B-6369-4E09-9DB7-01444DF08CD9}" presName="ConnectLine" presStyleLbl="sibTrans1D1" presStyleIdx="2" presStyleCnt="3"/>
      <dgm:spPr>
        <a:noFill/>
        <a:ln w="12700" cap="flat" cmpd="sng" algn="ctr">
          <a:solidFill>
            <a:schemeClr val="accent2">
              <a:hueOff val="35353"/>
              <a:satOff val="-34487"/>
              <a:lumOff val="-1766"/>
              <a:alphaOff val="0"/>
            </a:schemeClr>
          </a:solidFill>
          <a:prstDash val="dash"/>
        </a:ln>
        <a:effectLst/>
      </dgm:spPr>
    </dgm:pt>
    <dgm:pt modelId="{74481DEB-75E2-4F20-B18E-150140D0EBC6}" type="pres">
      <dgm:prSet presAssocID="{043D1C0B-6369-4E09-9DB7-01444DF08CD9}" presName="ConnectLineEnd" presStyleLbl="node1" presStyleIdx="2" presStyleCnt="3"/>
      <dgm:spPr/>
    </dgm:pt>
    <dgm:pt modelId="{F79635B2-F621-420B-A391-ED83487CACEF}" type="pres">
      <dgm:prSet presAssocID="{043D1C0B-6369-4E09-9DB7-01444DF08CD9}" presName="EmptyPane" presStyleCnt="0"/>
      <dgm:spPr/>
    </dgm:pt>
  </dgm:ptLst>
  <dgm:cxnLst>
    <dgm:cxn modelId="{AF5B0930-1963-48B5-A5EF-469BF522F9DD}" type="presOf" srcId="{3D7096AF-454B-4690-97F7-4148E314A07F}" destId="{06BE6D93-4FA5-499D-8C4B-DC3FA76FED84}" srcOrd="0" destOrd="0" presId="urn:microsoft.com/office/officeart/2016/7/layout/HexagonTimeline"/>
    <dgm:cxn modelId="{229A015D-5CAB-4022-8280-282A439E13A5}" type="presOf" srcId="{42CD06EE-2B12-406B-9412-262C8E5BA0F3}" destId="{83478BBA-8131-4B6A-A21C-CB8F7F062E18}" srcOrd="0" destOrd="0" presId="urn:microsoft.com/office/officeart/2016/7/layout/HexagonTimeline"/>
    <dgm:cxn modelId="{F04F5A93-BA69-4602-B20F-867152A4263D}" srcId="{42CD06EE-2B12-406B-9412-262C8E5BA0F3}" destId="{E9AE5909-5CF3-4237-9CA5-4C32E2766AA0}" srcOrd="1" destOrd="0" parTransId="{E31DEF8A-D139-4621-A596-1120B01AF649}" sibTransId="{C3DE2404-6F4C-40A6-BBA8-309598376A74}"/>
    <dgm:cxn modelId="{4F7C0FAB-B0B1-4FE6-B078-1E0704E87D49}" type="presOf" srcId="{E9AE5909-5CF3-4237-9CA5-4C32E2766AA0}" destId="{9C073067-32A2-4BBD-910D-41DE50F518BA}" srcOrd="0" destOrd="0" presId="urn:microsoft.com/office/officeart/2016/7/layout/HexagonTimeline"/>
    <dgm:cxn modelId="{A44882B2-21CF-47A2-B18E-AB62A5785F7D}" srcId="{42CD06EE-2B12-406B-9412-262C8E5BA0F3}" destId="{043D1C0B-6369-4E09-9DB7-01444DF08CD9}" srcOrd="2" destOrd="0" parTransId="{98AD70F7-FC95-425F-B52B-72050D12F6A1}" sibTransId="{7FE3D020-33D8-4E31-B28C-54BBF27F8914}"/>
    <dgm:cxn modelId="{D411CEC6-D3A2-427E-B662-5E6AFC778D2C}" srcId="{42CD06EE-2B12-406B-9412-262C8E5BA0F3}" destId="{3D7096AF-454B-4690-97F7-4148E314A07F}" srcOrd="0" destOrd="0" parTransId="{76905579-1B16-4281-9697-C6E554F70007}" sibTransId="{614F4E53-4153-409D-9756-4C60A9BDD949}"/>
    <dgm:cxn modelId="{4DD37DDC-C22F-44A3-9470-9750D6542076}" type="presOf" srcId="{043D1C0B-6369-4E09-9DB7-01444DF08CD9}" destId="{0DD53325-1641-4FBD-BDB0-A898003AE424}" srcOrd="0" destOrd="0" presId="urn:microsoft.com/office/officeart/2016/7/layout/HexagonTimeline"/>
    <dgm:cxn modelId="{18680C5E-5A18-4784-B742-E8F0CE270D3F}" type="presParOf" srcId="{83478BBA-8131-4B6A-A21C-CB8F7F062E18}" destId="{D0F0D245-80B7-4510-B751-48B0793838EC}" srcOrd="0" destOrd="0" presId="urn:microsoft.com/office/officeart/2016/7/layout/HexagonTimeline"/>
    <dgm:cxn modelId="{E177CAC7-3A69-4A7B-9713-BE08CCFD4853}" type="presParOf" srcId="{D0F0D245-80B7-4510-B751-48B0793838EC}" destId="{06BE6D93-4FA5-499D-8C4B-DC3FA76FED84}" srcOrd="0" destOrd="0" presId="urn:microsoft.com/office/officeart/2016/7/layout/HexagonTimeline"/>
    <dgm:cxn modelId="{76519577-DA07-42CC-92CC-B05A7803DE6D}" type="presParOf" srcId="{D0F0D245-80B7-4510-B751-48B0793838EC}" destId="{FCEA5071-EE88-415E-B1F8-E8A65084B829}" srcOrd="1" destOrd="0" presId="urn:microsoft.com/office/officeart/2016/7/layout/HexagonTimeline"/>
    <dgm:cxn modelId="{5AA1D68B-3843-4AD9-8E72-FE9E1C27388C}" type="presParOf" srcId="{D0F0D245-80B7-4510-B751-48B0793838EC}" destId="{3FC8226E-439A-4F67-ABDF-609B95C67D35}" srcOrd="2" destOrd="0" presId="urn:microsoft.com/office/officeart/2016/7/layout/HexagonTimeline"/>
    <dgm:cxn modelId="{90F7C8D6-B99B-4C33-9534-F2BA7C5508D4}" type="presParOf" srcId="{D0F0D245-80B7-4510-B751-48B0793838EC}" destId="{5AC25C0A-2055-4B12-9414-D05565022C9A}" srcOrd="3" destOrd="0" presId="urn:microsoft.com/office/officeart/2016/7/layout/HexagonTimeline"/>
    <dgm:cxn modelId="{9EAB456B-34E9-4C32-912C-C8D352F36EB8}" type="presParOf" srcId="{D0F0D245-80B7-4510-B751-48B0793838EC}" destId="{815197A5-10B1-4D9C-B8E8-442AA26D39D2}" srcOrd="4" destOrd="0" presId="urn:microsoft.com/office/officeart/2016/7/layout/HexagonTimeline"/>
    <dgm:cxn modelId="{2BE91CAB-D531-4D4F-AA95-31556C879A4B}" type="presParOf" srcId="{83478BBA-8131-4B6A-A21C-CB8F7F062E18}" destId="{33BD9E5B-8726-47D2-860E-67BB69CA0F62}" srcOrd="1" destOrd="0" presId="urn:microsoft.com/office/officeart/2016/7/layout/HexagonTimeline"/>
    <dgm:cxn modelId="{50B94FA6-5F98-4384-9D19-2329F9B0A3CA}" type="presParOf" srcId="{83478BBA-8131-4B6A-A21C-CB8F7F062E18}" destId="{F270BE2A-54EB-43A7-A408-7EA67F3F15B6}" srcOrd="2" destOrd="0" presId="urn:microsoft.com/office/officeart/2016/7/layout/HexagonTimeline"/>
    <dgm:cxn modelId="{BCB666C8-B426-423D-B679-0A3BADEACEA5}" type="presParOf" srcId="{F270BE2A-54EB-43A7-A408-7EA67F3F15B6}" destId="{9C073067-32A2-4BBD-910D-41DE50F518BA}" srcOrd="0" destOrd="0" presId="urn:microsoft.com/office/officeart/2016/7/layout/HexagonTimeline"/>
    <dgm:cxn modelId="{D2A9C99A-F59F-4D9E-8876-CB4F45A6736D}" type="presParOf" srcId="{F270BE2A-54EB-43A7-A408-7EA67F3F15B6}" destId="{7C7B427F-0A8C-41A8-A5FA-6BA7A339C494}" srcOrd="1" destOrd="0" presId="urn:microsoft.com/office/officeart/2016/7/layout/HexagonTimeline"/>
    <dgm:cxn modelId="{2FB5DEE5-AC0D-4B1B-96C1-B0597A4B0346}" type="presParOf" srcId="{F270BE2A-54EB-43A7-A408-7EA67F3F15B6}" destId="{859FED3A-EA84-4538-9469-1C530901AB41}" srcOrd="2" destOrd="0" presId="urn:microsoft.com/office/officeart/2016/7/layout/HexagonTimeline"/>
    <dgm:cxn modelId="{CD9DE251-BC62-45D3-8320-2B8B01DDA77C}" type="presParOf" srcId="{F270BE2A-54EB-43A7-A408-7EA67F3F15B6}" destId="{CF71F858-CA6A-4237-98F7-03610F6DCEFE}" srcOrd="3" destOrd="0" presId="urn:microsoft.com/office/officeart/2016/7/layout/HexagonTimeline"/>
    <dgm:cxn modelId="{6CF98F1F-0909-47A9-BCB9-6C540E3755AE}" type="presParOf" srcId="{F270BE2A-54EB-43A7-A408-7EA67F3F15B6}" destId="{83FEA986-12A8-43A0-B404-4A8EB03967A6}" srcOrd="4" destOrd="0" presId="urn:microsoft.com/office/officeart/2016/7/layout/HexagonTimeline"/>
    <dgm:cxn modelId="{7739377B-91FB-4A7F-A3BB-9956DE6FFB9E}" type="presParOf" srcId="{83478BBA-8131-4B6A-A21C-CB8F7F062E18}" destId="{132CB6B4-D855-416E-9DC1-10F64435B8CF}" srcOrd="3" destOrd="0" presId="urn:microsoft.com/office/officeart/2016/7/layout/HexagonTimeline"/>
    <dgm:cxn modelId="{31FE20AB-4B5A-4B66-9749-FC4A6E1FD694}" type="presParOf" srcId="{83478BBA-8131-4B6A-A21C-CB8F7F062E18}" destId="{DB230B27-AB2E-4903-ABEF-927E16D29473}" srcOrd="4" destOrd="0" presId="urn:microsoft.com/office/officeart/2016/7/layout/HexagonTimeline"/>
    <dgm:cxn modelId="{8BBD2DFA-4133-4430-99DC-B0081C0F1599}" type="presParOf" srcId="{DB230B27-AB2E-4903-ABEF-927E16D29473}" destId="{0DD53325-1641-4FBD-BDB0-A898003AE424}" srcOrd="0" destOrd="0" presId="urn:microsoft.com/office/officeart/2016/7/layout/HexagonTimeline"/>
    <dgm:cxn modelId="{94B94FF6-CB53-4108-BB9F-799E6D189227}" type="presParOf" srcId="{DB230B27-AB2E-4903-ABEF-927E16D29473}" destId="{E329AC3D-7115-41BD-BFCD-97384708EE8D}" srcOrd="1" destOrd="0" presId="urn:microsoft.com/office/officeart/2016/7/layout/HexagonTimeline"/>
    <dgm:cxn modelId="{6D5173A0-3305-4169-8FB1-379EB9283083}" type="presParOf" srcId="{DB230B27-AB2E-4903-ABEF-927E16D29473}" destId="{346DFBE2-EFBA-4C9E-A842-52E7558896D0}" srcOrd="2" destOrd="0" presId="urn:microsoft.com/office/officeart/2016/7/layout/HexagonTimeline"/>
    <dgm:cxn modelId="{58C8CB6B-5AF5-47A0-B994-63AE2AFFEA88}" type="presParOf" srcId="{DB230B27-AB2E-4903-ABEF-927E16D29473}" destId="{74481DEB-75E2-4F20-B18E-150140D0EBC6}" srcOrd="3" destOrd="0" presId="urn:microsoft.com/office/officeart/2016/7/layout/HexagonTimeline"/>
    <dgm:cxn modelId="{E396C499-73A5-4BBD-9423-01357873B8C2}" type="presParOf" srcId="{DB230B27-AB2E-4903-ABEF-927E16D29473}" destId="{F79635B2-F621-420B-A391-ED83487CACE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E6D93-4FA5-499D-8C4B-DC3FA76FED84}">
      <dsp:nvSpPr>
        <dsp:cNvPr id="0" name=""/>
        <dsp:cNvSpPr/>
      </dsp:nvSpPr>
      <dsp:spPr>
        <a:xfrm>
          <a:off x="466434" y="1884684"/>
          <a:ext cx="2390637" cy="558082"/>
        </a:xfrm>
        <a:prstGeom prst="homePlate">
          <a:avLst>
            <a:gd name="adj" fmla="val 4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t>“</a:t>
          </a:r>
          <a:r>
            <a:rPr lang="bg-BG" sz="1600" b="1" kern="1200" dirty="0"/>
            <a:t>Олаф ван </a:t>
          </a:r>
          <a:r>
            <a:rPr lang="bg-BG" sz="1600" b="1" kern="1200" dirty="0" err="1"/>
            <a:t>Гелдерн</a:t>
          </a:r>
          <a:r>
            <a:rPr lang="en-US" sz="1600" b="1" kern="1200" dirty="0"/>
            <a:t>”</a:t>
          </a:r>
        </a:p>
      </dsp:txBody>
      <dsp:txXfrm>
        <a:off x="466434" y="1884684"/>
        <a:ext cx="2279021" cy="558082"/>
      </dsp:txXfrm>
    </dsp:sp>
    <dsp:sp modelId="{FCEA5071-EE88-415E-B1F8-E8A65084B829}">
      <dsp:nvSpPr>
        <dsp:cNvPr id="0" name=""/>
        <dsp:cNvSpPr/>
      </dsp:nvSpPr>
      <dsp:spPr>
        <a:xfrm>
          <a:off x="1588" y="-57938"/>
          <a:ext cx="3320329" cy="1488220"/>
        </a:xfrm>
        <a:prstGeom prst="rect">
          <a:avLst/>
        </a:prstGeom>
        <a:noFill/>
        <a:ln>
          <a:noFill/>
        </a:ln>
        <a:effectLst/>
      </dsp:spPr>
      <dsp:style>
        <a:lnRef idx="0">
          <a:scrgbClr r="0" g="0" b="0"/>
        </a:lnRef>
        <a:fillRef idx="0">
          <a:scrgbClr r="0" g="0" b="0"/>
        </a:fillRef>
        <a:effectRef idx="0">
          <a:scrgbClr r="0" g="0" b="0"/>
        </a:effectRef>
        <a:fontRef idx="minor"/>
      </dsp:style>
    </dsp:sp>
    <dsp:sp modelId="{33BD9E5B-8726-47D2-860E-67BB69CA0F62}">
      <dsp:nvSpPr>
        <dsp:cNvPr id="0" name=""/>
        <dsp:cNvSpPr/>
      </dsp:nvSpPr>
      <dsp:spPr>
        <a:xfrm rot="40078">
          <a:off x="2857045" y="2168300"/>
          <a:ext cx="784717" cy="0"/>
        </a:xfrm>
        <a:custGeom>
          <a:avLst/>
          <a:gdLst/>
          <a:ahLst/>
          <a:cxnLst/>
          <a:rect l="0" t="0" r="0" b="0"/>
          <a:pathLst>
            <a:path>
              <a:moveTo>
                <a:pt x="0" y="0"/>
              </a:moveTo>
              <a:lnTo>
                <a:pt x="784717" y="0"/>
              </a:lnTo>
            </a:path>
          </a:pathLst>
        </a:custGeom>
        <a:no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FC8226E-439A-4F67-ABDF-609B95C67D35}">
      <dsp:nvSpPr>
        <dsp:cNvPr id="0" name=""/>
        <dsp:cNvSpPr/>
      </dsp:nvSpPr>
      <dsp:spPr>
        <a:xfrm>
          <a:off x="1661753" y="1453159"/>
          <a:ext cx="0" cy="46506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AC25C0A-2055-4B12-9414-D05565022C9A}">
      <dsp:nvSpPr>
        <dsp:cNvPr id="0" name=""/>
        <dsp:cNvSpPr/>
      </dsp:nvSpPr>
      <dsp:spPr>
        <a:xfrm>
          <a:off x="1598589" y="1378442"/>
          <a:ext cx="126328" cy="9301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8BABF5B-0397-4461-BDF6-C6A2BEEF5DE5}">
      <dsp:nvSpPr>
        <dsp:cNvPr id="0" name=""/>
        <dsp:cNvSpPr/>
      </dsp:nvSpPr>
      <dsp:spPr>
        <a:xfrm>
          <a:off x="3641736" y="1912129"/>
          <a:ext cx="1644779" cy="521489"/>
        </a:xfrm>
        <a:prstGeom prst="hexagon">
          <a:avLst>
            <a:gd name="adj" fmla="val 40000"/>
            <a:gd name="vf" fmla="val 115470"/>
          </a:avLst>
        </a:prstGeom>
        <a:gradFill rotWithShape="0">
          <a:gsLst>
            <a:gs pos="0">
              <a:schemeClr val="accent2">
                <a:hueOff val="11784"/>
                <a:satOff val="-11496"/>
                <a:lumOff val="-589"/>
                <a:alphaOff val="0"/>
                <a:shade val="85000"/>
                <a:satMod val="130000"/>
              </a:schemeClr>
            </a:gs>
            <a:gs pos="34000">
              <a:schemeClr val="accent2">
                <a:hueOff val="11784"/>
                <a:satOff val="-11496"/>
                <a:lumOff val="-589"/>
                <a:alphaOff val="0"/>
                <a:shade val="87000"/>
                <a:satMod val="125000"/>
              </a:schemeClr>
            </a:gs>
            <a:gs pos="70000">
              <a:schemeClr val="accent2">
                <a:hueOff val="11784"/>
                <a:satOff val="-11496"/>
                <a:lumOff val="-589"/>
                <a:alphaOff val="0"/>
                <a:tint val="100000"/>
                <a:shade val="90000"/>
                <a:satMod val="130000"/>
              </a:schemeClr>
            </a:gs>
            <a:gs pos="100000">
              <a:schemeClr val="accent2">
                <a:hueOff val="11784"/>
                <a:satOff val="-11496"/>
                <a:lumOff val="-589"/>
                <a:alphaOff val="0"/>
                <a:tint val="100000"/>
                <a:shade val="100000"/>
                <a:satMod val="110000"/>
              </a:schemeClr>
            </a:gs>
          </a:gsLst>
          <a:path path="circle">
            <a:fillToRect l="100000" t="100000" r="100000" b="100000"/>
          </a:path>
        </a:gradFill>
        <a:ln w="12700" cap="flat" cmpd="sng" algn="ctr">
          <a:solidFill>
            <a:schemeClr val="accent2">
              <a:hueOff val="11784"/>
              <a:satOff val="-11496"/>
              <a:lumOff val="-589"/>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bg-BG" sz="1600" b="1" kern="1200" dirty="0"/>
            <a:t>„Чумави“</a:t>
          </a:r>
          <a:endParaRPr lang="en-US" sz="1600" b="1" kern="1200" dirty="0"/>
        </a:p>
      </dsp:txBody>
      <dsp:txXfrm>
        <a:off x="3848333" y="1977632"/>
        <a:ext cx="1231585" cy="390483"/>
      </dsp:txXfrm>
    </dsp:sp>
    <dsp:sp modelId="{8D34079F-09BA-4B86-9FB0-A0F360551FA4}">
      <dsp:nvSpPr>
        <dsp:cNvPr id="0" name=""/>
        <dsp:cNvSpPr/>
      </dsp:nvSpPr>
      <dsp:spPr>
        <a:xfrm>
          <a:off x="3321918" y="2955109"/>
          <a:ext cx="2284415" cy="1390639"/>
        </a:xfrm>
        <a:prstGeom prst="rect">
          <a:avLst/>
        </a:prstGeom>
        <a:noFill/>
        <a:ln>
          <a:noFill/>
        </a:ln>
        <a:effectLst/>
      </dsp:spPr>
      <dsp:style>
        <a:lnRef idx="0">
          <a:scrgbClr r="0" g="0" b="0"/>
        </a:lnRef>
        <a:fillRef idx="0">
          <a:scrgbClr r="0" g="0" b="0"/>
        </a:fillRef>
        <a:effectRef idx="0">
          <a:scrgbClr r="0" g="0" b="0"/>
        </a:effectRef>
        <a:fontRef idx="minor"/>
      </dsp:style>
    </dsp:sp>
    <dsp:sp modelId="{3B7D2881-29C5-470B-A1E7-4E3FA58B0C41}">
      <dsp:nvSpPr>
        <dsp:cNvPr id="0" name=""/>
        <dsp:cNvSpPr/>
      </dsp:nvSpPr>
      <dsp:spPr>
        <a:xfrm>
          <a:off x="5286515" y="2172874"/>
          <a:ext cx="718880" cy="0"/>
        </a:xfrm>
        <a:custGeom>
          <a:avLst/>
          <a:gdLst/>
          <a:ahLst/>
          <a:cxnLst/>
          <a:rect l="0" t="0" r="0" b="0"/>
          <a:pathLst>
            <a:path>
              <a:moveTo>
                <a:pt x="0" y="0"/>
              </a:moveTo>
              <a:lnTo>
                <a:pt x="718880" y="0"/>
              </a:lnTo>
            </a:path>
          </a:pathLst>
        </a:custGeom>
        <a:noFill/>
        <a:ln w="12700" cap="flat" cmpd="sng" algn="ctr">
          <a:solidFill>
            <a:schemeClr val="accent2">
              <a:hueOff val="17677"/>
              <a:satOff val="-17244"/>
              <a:lumOff val="-88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99BF5A6-5080-43CE-B1AF-FD7EC99C5AFE}">
      <dsp:nvSpPr>
        <dsp:cNvPr id="0" name=""/>
        <dsp:cNvSpPr/>
      </dsp:nvSpPr>
      <dsp:spPr>
        <a:xfrm>
          <a:off x="4464125" y="2433619"/>
          <a:ext cx="0" cy="434574"/>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CF37B260-EFD2-4512-BF89-4DA7098E3E23}">
      <dsp:nvSpPr>
        <dsp:cNvPr id="0" name=""/>
        <dsp:cNvSpPr/>
      </dsp:nvSpPr>
      <dsp:spPr>
        <a:xfrm>
          <a:off x="4420668" y="2868194"/>
          <a:ext cx="86914" cy="86914"/>
        </a:xfrm>
        <a:prstGeom prst="rect">
          <a:avLst/>
        </a:prstGeom>
        <a:gradFill rotWithShape="0">
          <a:gsLst>
            <a:gs pos="0">
              <a:schemeClr val="accent2">
                <a:hueOff val="11784"/>
                <a:satOff val="-11496"/>
                <a:lumOff val="-589"/>
                <a:alphaOff val="0"/>
                <a:shade val="85000"/>
                <a:satMod val="130000"/>
              </a:schemeClr>
            </a:gs>
            <a:gs pos="34000">
              <a:schemeClr val="accent2">
                <a:hueOff val="11784"/>
                <a:satOff val="-11496"/>
                <a:lumOff val="-589"/>
                <a:alphaOff val="0"/>
                <a:shade val="87000"/>
                <a:satMod val="125000"/>
              </a:schemeClr>
            </a:gs>
            <a:gs pos="70000">
              <a:schemeClr val="accent2">
                <a:hueOff val="11784"/>
                <a:satOff val="-11496"/>
                <a:lumOff val="-589"/>
                <a:alphaOff val="0"/>
                <a:tint val="100000"/>
                <a:shade val="90000"/>
                <a:satMod val="130000"/>
              </a:schemeClr>
            </a:gs>
            <a:gs pos="100000">
              <a:schemeClr val="accent2">
                <a:hueOff val="11784"/>
                <a:satOff val="-11496"/>
                <a:lumOff val="-58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C073067-32A2-4BBD-910D-41DE50F518BA}">
      <dsp:nvSpPr>
        <dsp:cNvPr id="0" name=""/>
        <dsp:cNvSpPr/>
      </dsp:nvSpPr>
      <dsp:spPr>
        <a:xfrm>
          <a:off x="6005396" y="1912129"/>
          <a:ext cx="2052322" cy="521489"/>
        </a:xfrm>
        <a:prstGeom prst="hexagon">
          <a:avLst>
            <a:gd name="adj" fmla="val 40000"/>
            <a:gd name="vf" fmla="val 115470"/>
          </a:avLst>
        </a:prstGeom>
        <a:gradFill rotWithShape="0">
          <a:gsLst>
            <a:gs pos="0">
              <a:schemeClr val="accent2">
                <a:hueOff val="23569"/>
                <a:satOff val="-22991"/>
                <a:lumOff val="-1177"/>
                <a:alphaOff val="0"/>
                <a:shade val="85000"/>
                <a:satMod val="130000"/>
              </a:schemeClr>
            </a:gs>
            <a:gs pos="34000">
              <a:schemeClr val="accent2">
                <a:hueOff val="23569"/>
                <a:satOff val="-22991"/>
                <a:lumOff val="-1177"/>
                <a:alphaOff val="0"/>
                <a:shade val="87000"/>
                <a:satMod val="125000"/>
              </a:schemeClr>
            </a:gs>
            <a:gs pos="70000">
              <a:schemeClr val="accent2">
                <a:hueOff val="23569"/>
                <a:satOff val="-22991"/>
                <a:lumOff val="-1177"/>
                <a:alphaOff val="0"/>
                <a:tint val="100000"/>
                <a:shade val="90000"/>
                <a:satMod val="130000"/>
              </a:schemeClr>
            </a:gs>
            <a:gs pos="100000">
              <a:schemeClr val="accent2">
                <a:hueOff val="23569"/>
                <a:satOff val="-22991"/>
                <a:lumOff val="-1177"/>
                <a:alphaOff val="0"/>
                <a:tint val="100000"/>
                <a:shade val="100000"/>
                <a:satMod val="110000"/>
              </a:schemeClr>
            </a:gs>
          </a:gsLst>
          <a:path path="circle">
            <a:fillToRect l="100000" t="100000" r="100000" b="100000"/>
          </a:path>
        </a:gradFill>
        <a:ln w="12700" cap="flat" cmpd="sng" algn="ctr">
          <a:solidFill>
            <a:schemeClr val="accent2">
              <a:hueOff val="23569"/>
              <a:satOff val="-22991"/>
              <a:lumOff val="-1177"/>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bg-BG" sz="1600" b="1" kern="1200" dirty="0"/>
            <a:t>„Неразделни“</a:t>
          </a:r>
          <a:endParaRPr lang="en-US" sz="1600" b="1" kern="1200" dirty="0"/>
        </a:p>
      </dsp:txBody>
      <dsp:txXfrm>
        <a:off x="6245955" y="1973254"/>
        <a:ext cx="1571204" cy="399239"/>
      </dsp:txXfrm>
    </dsp:sp>
    <dsp:sp modelId="{7C7B427F-0A8C-41A8-A5FA-6BA7A339C494}">
      <dsp:nvSpPr>
        <dsp:cNvPr id="0" name=""/>
        <dsp:cNvSpPr/>
      </dsp:nvSpPr>
      <dsp:spPr>
        <a:xfrm>
          <a:off x="5606333" y="0"/>
          <a:ext cx="2850448" cy="1390639"/>
        </a:xfrm>
        <a:prstGeom prst="rect">
          <a:avLst/>
        </a:prstGeom>
        <a:noFill/>
        <a:ln>
          <a:noFill/>
        </a:ln>
        <a:effectLst/>
      </dsp:spPr>
      <dsp:style>
        <a:lnRef idx="0">
          <a:scrgbClr r="0" g="0" b="0"/>
        </a:lnRef>
        <a:fillRef idx="0">
          <a:scrgbClr r="0" g="0" b="0"/>
        </a:fillRef>
        <a:effectRef idx="0">
          <a:scrgbClr r="0" g="0" b="0"/>
        </a:effectRef>
        <a:fontRef idx="minor"/>
      </dsp:style>
    </dsp:sp>
    <dsp:sp modelId="{132CB6B4-D855-416E-9DC1-10F64435B8CF}">
      <dsp:nvSpPr>
        <dsp:cNvPr id="0" name=""/>
        <dsp:cNvSpPr/>
      </dsp:nvSpPr>
      <dsp:spPr>
        <a:xfrm>
          <a:off x="8057719" y="2172874"/>
          <a:ext cx="718880" cy="0"/>
        </a:xfrm>
        <a:custGeom>
          <a:avLst/>
          <a:gdLst/>
          <a:ahLst/>
          <a:cxnLst/>
          <a:rect l="0" t="0" r="0" b="0"/>
          <a:pathLst>
            <a:path>
              <a:moveTo>
                <a:pt x="0" y="0"/>
              </a:moveTo>
              <a:lnTo>
                <a:pt x="718880" y="0"/>
              </a:lnTo>
            </a:path>
          </a:pathLst>
        </a:custGeom>
        <a:noFill/>
        <a:ln w="12700" cap="flat" cmpd="sng" algn="ctr">
          <a:solidFill>
            <a:schemeClr val="accent2">
              <a:hueOff val="35353"/>
              <a:satOff val="-34487"/>
              <a:lumOff val="-176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59FED3A-EA84-4538-9469-1C530901AB41}">
      <dsp:nvSpPr>
        <dsp:cNvPr id="0" name=""/>
        <dsp:cNvSpPr/>
      </dsp:nvSpPr>
      <dsp:spPr>
        <a:xfrm>
          <a:off x="7031557" y="1477554"/>
          <a:ext cx="0" cy="434574"/>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CF71F858-CA6A-4237-98F7-03610F6DCEFE}">
      <dsp:nvSpPr>
        <dsp:cNvPr id="0" name=""/>
        <dsp:cNvSpPr/>
      </dsp:nvSpPr>
      <dsp:spPr>
        <a:xfrm>
          <a:off x="6977332" y="1390639"/>
          <a:ext cx="108450" cy="86914"/>
        </a:xfrm>
        <a:prstGeom prst="rect">
          <a:avLst/>
        </a:prstGeom>
        <a:gradFill rotWithShape="0">
          <a:gsLst>
            <a:gs pos="0">
              <a:schemeClr val="accent2">
                <a:hueOff val="23569"/>
                <a:satOff val="-22991"/>
                <a:lumOff val="-1177"/>
                <a:alphaOff val="0"/>
                <a:shade val="85000"/>
                <a:satMod val="130000"/>
              </a:schemeClr>
            </a:gs>
            <a:gs pos="34000">
              <a:schemeClr val="accent2">
                <a:hueOff val="23569"/>
                <a:satOff val="-22991"/>
                <a:lumOff val="-1177"/>
                <a:alphaOff val="0"/>
                <a:shade val="87000"/>
                <a:satMod val="125000"/>
              </a:schemeClr>
            </a:gs>
            <a:gs pos="70000">
              <a:schemeClr val="accent2">
                <a:hueOff val="23569"/>
                <a:satOff val="-22991"/>
                <a:lumOff val="-1177"/>
                <a:alphaOff val="0"/>
                <a:tint val="100000"/>
                <a:shade val="90000"/>
                <a:satMod val="130000"/>
              </a:schemeClr>
            </a:gs>
            <a:gs pos="100000">
              <a:schemeClr val="accent2">
                <a:hueOff val="23569"/>
                <a:satOff val="-22991"/>
                <a:lumOff val="-117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DD53325-1641-4FBD-BDB0-A898003AE424}">
      <dsp:nvSpPr>
        <dsp:cNvPr id="0" name=""/>
        <dsp:cNvSpPr/>
      </dsp:nvSpPr>
      <dsp:spPr>
        <a:xfrm rot="10800000">
          <a:off x="8776600" y="1912129"/>
          <a:ext cx="1644779" cy="521489"/>
        </a:xfrm>
        <a:prstGeom prst="homePlate">
          <a:avLst>
            <a:gd name="adj" fmla="val 40000"/>
          </a:avLst>
        </a:prstGeom>
        <a:gradFill rotWithShape="0">
          <a:gsLst>
            <a:gs pos="0">
              <a:schemeClr val="accent2">
                <a:hueOff val="35353"/>
                <a:satOff val="-34487"/>
                <a:lumOff val="-1766"/>
                <a:alphaOff val="0"/>
                <a:shade val="85000"/>
                <a:satMod val="130000"/>
              </a:schemeClr>
            </a:gs>
            <a:gs pos="34000">
              <a:schemeClr val="accent2">
                <a:hueOff val="35353"/>
                <a:satOff val="-34487"/>
                <a:lumOff val="-1766"/>
                <a:alphaOff val="0"/>
                <a:shade val="87000"/>
                <a:satMod val="125000"/>
              </a:schemeClr>
            </a:gs>
            <a:gs pos="70000">
              <a:schemeClr val="accent2">
                <a:hueOff val="35353"/>
                <a:satOff val="-34487"/>
                <a:lumOff val="-1766"/>
                <a:alphaOff val="0"/>
                <a:tint val="100000"/>
                <a:shade val="90000"/>
                <a:satMod val="130000"/>
              </a:schemeClr>
            </a:gs>
            <a:gs pos="100000">
              <a:schemeClr val="accent2">
                <a:hueOff val="35353"/>
                <a:satOff val="-34487"/>
                <a:lumOff val="-1766"/>
                <a:alphaOff val="0"/>
                <a:tint val="100000"/>
                <a:shade val="100000"/>
                <a:satMod val="110000"/>
              </a:schemeClr>
            </a:gs>
          </a:gsLst>
          <a:path path="circle">
            <a:fillToRect l="100000" t="100000" r="100000" b="100000"/>
          </a:path>
        </a:gradFill>
        <a:ln w="12700" cap="flat" cmpd="sng" algn="ctr">
          <a:solidFill>
            <a:schemeClr val="accent2">
              <a:hueOff val="35353"/>
              <a:satOff val="-34487"/>
              <a:lumOff val="-176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bg-BG" sz="1800" b="1" kern="1200" dirty="0"/>
            <a:t>„Луд гидия“</a:t>
          </a:r>
          <a:endParaRPr lang="en-US" sz="1800" b="1" kern="1200" dirty="0"/>
        </a:p>
      </dsp:txBody>
      <dsp:txXfrm rot="10800000">
        <a:off x="8880898" y="1912129"/>
        <a:ext cx="1540481" cy="521489"/>
      </dsp:txXfrm>
    </dsp:sp>
    <dsp:sp modelId="{E329AC3D-7115-41BD-BFCD-97384708EE8D}">
      <dsp:nvSpPr>
        <dsp:cNvPr id="0" name=""/>
        <dsp:cNvSpPr/>
      </dsp:nvSpPr>
      <dsp:spPr>
        <a:xfrm>
          <a:off x="8456781" y="2955109"/>
          <a:ext cx="2284415" cy="1390639"/>
        </a:xfrm>
        <a:prstGeom prst="rect">
          <a:avLst/>
        </a:prstGeom>
        <a:noFill/>
        <a:ln>
          <a:noFill/>
        </a:ln>
        <a:effectLst/>
      </dsp:spPr>
      <dsp:style>
        <a:lnRef idx="0">
          <a:scrgbClr r="0" g="0" b="0"/>
        </a:lnRef>
        <a:fillRef idx="0">
          <a:scrgbClr r="0" g="0" b="0"/>
        </a:fillRef>
        <a:effectRef idx="0">
          <a:scrgbClr r="0" g="0" b="0"/>
        </a:effectRef>
        <a:fontRef idx="minor"/>
      </dsp:style>
    </dsp:sp>
    <dsp:sp modelId="{346DFBE2-EFBA-4C9E-A842-52E7558896D0}">
      <dsp:nvSpPr>
        <dsp:cNvPr id="0" name=""/>
        <dsp:cNvSpPr/>
      </dsp:nvSpPr>
      <dsp:spPr>
        <a:xfrm>
          <a:off x="9598989" y="2433619"/>
          <a:ext cx="0" cy="434574"/>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74481DEB-75E2-4F20-B18E-150140D0EBC6}">
      <dsp:nvSpPr>
        <dsp:cNvPr id="0" name=""/>
        <dsp:cNvSpPr/>
      </dsp:nvSpPr>
      <dsp:spPr>
        <a:xfrm>
          <a:off x="9555532" y="2868194"/>
          <a:ext cx="86914" cy="86914"/>
        </a:xfrm>
        <a:prstGeom prst="rect">
          <a:avLst/>
        </a:prstGeom>
        <a:gradFill rotWithShape="0">
          <a:gsLst>
            <a:gs pos="0">
              <a:schemeClr val="accent2">
                <a:hueOff val="35353"/>
                <a:satOff val="-34487"/>
                <a:lumOff val="-1766"/>
                <a:alphaOff val="0"/>
                <a:shade val="85000"/>
                <a:satMod val="130000"/>
              </a:schemeClr>
            </a:gs>
            <a:gs pos="34000">
              <a:schemeClr val="accent2">
                <a:hueOff val="35353"/>
                <a:satOff val="-34487"/>
                <a:lumOff val="-1766"/>
                <a:alphaOff val="0"/>
                <a:shade val="87000"/>
                <a:satMod val="125000"/>
              </a:schemeClr>
            </a:gs>
            <a:gs pos="70000">
              <a:schemeClr val="accent2">
                <a:hueOff val="35353"/>
                <a:satOff val="-34487"/>
                <a:lumOff val="-1766"/>
                <a:alphaOff val="0"/>
                <a:tint val="100000"/>
                <a:shade val="90000"/>
                <a:satMod val="130000"/>
              </a:schemeClr>
            </a:gs>
            <a:gs pos="100000">
              <a:schemeClr val="accent2">
                <a:hueOff val="35353"/>
                <a:satOff val="-34487"/>
                <a:lumOff val="-176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E6D93-4FA5-499D-8C4B-DC3FA76FED84}">
      <dsp:nvSpPr>
        <dsp:cNvPr id="0" name=""/>
        <dsp:cNvSpPr/>
      </dsp:nvSpPr>
      <dsp:spPr>
        <a:xfrm>
          <a:off x="593434" y="1884684"/>
          <a:ext cx="3035642" cy="558082"/>
        </a:xfrm>
        <a:prstGeom prst="homePlate">
          <a:avLst>
            <a:gd name="adj" fmla="val 4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bg-BG" sz="1600" b="1" kern="1200" dirty="0"/>
            <a:t>ТЕЗА</a:t>
          </a:r>
          <a:endParaRPr lang="en-US" sz="1600" b="1" kern="1200" dirty="0"/>
        </a:p>
      </dsp:txBody>
      <dsp:txXfrm>
        <a:off x="593434" y="1884684"/>
        <a:ext cx="2924026" cy="558082"/>
      </dsp:txXfrm>
    </dsp:sp>
    <dsp:sp modelId="{FCEA5071-EE88-415E-B1F8-E8A65084B829}">
      <dsp:nvSpPr>
        <dsp:cNvPr id="0" name=""/>
        <dsp:cNvSpPr/>
      </dsp:nvSpPr>
      <dsp:spPr>
        <a:xfrm>
          <a:off x="3170" y="-57938"/>
          <a:ext cx="4216170" cy="1488220"/>
        </a:xfrm>
        <a:prstGeom prst="rect">
          <a:avLst/>
        </a:prstGeom>
        <a:noFill/>
        <a:ln>
          <a:noFill/>
        </a:ln>
        <a:effectLst/>
      </dsp:spPr>
      <dsp:style>
        <a:lnRef idx="0">
          <a:scrgbClr r="0" g="0" b="0"/>
        </a:lnRef>
        <a:fillRef idx="0">
          <a:scrgbClr r="0" g="0" b="0"/>
        </a:fillRef>
        <a:effectRef idx="0">
          <a:scrgbClr r="0" g="0" b="0"/>
        </a:effectRef>
        <a:fontRef idx="minor"/>
      </dsp:style>
    </dsp:sp>
    <dsp:sp modelId="{33BD9E5B-8726-47D2-860E-67BB69CA0F62}">
      <dsp:nvSpPr>
        <dsp:cNvPr id="0" name=""/>
        <dsp:cNvSpPr/>
      </dsp:nvSpPr>
      <dsp:spPr>
        <a:xfrm rot="28668">
          <a:off x="3629057" y="2168300"/>
          <a:ext cx="1097033" cy="0"/>
        </a:xfrm>
        <a:custGeom>
          <a:avLst/>
          <a:gdLst/>
          <a:ahLst/>
          <a:cxnLst/>
          <a:rect l="0" t="0" r="0" b="0"/>
          <a:pathLst>
            <a:path>
              <a:moveTo>
                <a:pt x="0" y="0"/>
              </a:moveTo>
              <a:lnTo>
                <a:pt x="1097033" y="0"/>
              </a:lnTo>
            </a:path>
          </a:pathLst>
        </a:custGeom>
        <a:no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FC8226E-439A-4F67-ABDF-609B95C67D35}">
      <dsp:nvSpPr>
        <dsp:cNvPr id="0" name=""/>
        <dsp:cNvSpPr/>
      </dsp:nvSpPr>
      <dsp:spPr>
        <a:xfrm>
          <a:off x="2111255" y="1453159"/>
          <a:ext cx="0" cy="46506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AC25C0A-2055-4B12-9414-D05565022C9A}">
      <dsp:nvSpPr>
        <dsp:cNvPr id="0" name=""/>
        <dsp:cNvSpPr/>
      </dsp:nvSpPr>
      <dsp:spPr>
        <a:xfrm>
          <a:off x="2048091" y="1378442"/>
          <a:ext cx="126328" cy="9301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C073067-32A2-4BBD-910D-41DE50F518BA}">
      <dsp:nvSpPr>
        <dsp:cNvPr id="0" name=""/>
        <dsp:cNvSpPr/>
      </dsp:nvSpPr>
      <dsp:spPr>
        <a:xfrm>
          <a:off x="4726072" y="1912129"/>
          <a:ext cx="2606049" cy="521489"/>
        </a:xfrm>
        <a:prstGeom prst="hexagon">
          <a:avLst>
            <a:gd name="adj" fmla="val 40000"/>
            <a:gd name="vf" fmla="val 115470"/>
          </a:avLst>
        </a:prstGeom>
        <a:gradFill rotWithShape="0">
          <a:gsLst>
            <a:gs pos="0">
              <a:schemeClr val="accent2">
                <a:hueOff val="17677"/>
                <a:satOff val="-17244"/>
                <a:lumOff val="-883"/>
                <a:alphaOff val="0"/>
                <a:shade val="85000"/>
                <a:satMod val="130000"/>
              </a:schemeClr>
            </a:gs>
            <a:gs pos="34000">
              <a:schemeClr val="accent2">
                <a:hueOff val="17677"/>
                <a:satOff val="-17244"/>
                <a:lumOff val="-883"/>
                <a:alphaOff val="0"/>
                <a:shade val="87000"/>
                <a:satMod val="125000"/>
              </a:schemeClr>
            </a:gs>
            <a:gs pos="70000">
              <a:schemeClr val="accent2">
                <a:hueOff val="17677"/>
                <a:satOff val="-17244"/>
                <a:lumOff val="-883"/>
                <a:alphaOff val="0"/>
                <a:tint val="100000"/>
                <a:shade val="90000"/>
                <a:satMod val="130000"/>
              </a:schemeClr>
            </a:gs>
            <a:gs pos="100000">
              <a:schemeClr val="accent2">
                <a:hueOff val="17677"/>
                <a:satOff val="-17244"/>
                <a:lumOff val="-883"/>
                <a:alphaOff val="0"/>
                <a:tint val="100000"/>
                <a:shade val="100000"/>
                <a:satMod val="110000"/>
              </a:schemeClr>
            </a:gs>
          </a:gsLst>
          <a:path path="circle">
            <a:fillToRect l="100000" t="100000" r="100000" b="100000"/>
          </a:path>
        </a:gradFill>
        <a:ln w="12700" cap="flat" cmpd="sng" algn="ctr">
          <a:solidFill>
            <a:schemeClr val="accent2">
              <a:hueOff val="17677"/>
              <a:satOff val="-17244"/>
              <a:lumOff val="-88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bg-BG" sz="1600" b="1" kern="1200" dirty="0"/>
            <a:t>АНТИТЕЗА</a:t>
          </a:r>
          <a:endParaRPr lang="en-US" sz="1600" b="1" kern="1200" dirty="0"/>
        </a:p>
      </dsp:txBody>
      <dsp:txXfrm>
        <a:off x="5012775" y="1969500"/>
        <a:ext cx="2032643" cy="406747"/>
      </dsp:txXfrm>
    </dsp:sp>
    <dsp:sp modelId="{7C7B427F-0A8C-41A8-A5FA-6BA7A339C494}">
      <dsp:nvSpPr>
        <dsp:cNvPr id="0" name=""/>
        <dsp:cNvSpPr/>
      </dsp:nvSpPr>
      <dsp:spPr>
        <a:xfrm>
          <a:off x="4219340" y="2955109"/>
          <a:ext cx="3619512" cy="1390639"/>
        </a:xfrm>
        <a:prstGeom prst="rect">
          <a:avLst/>
        </a:prstGeom>
        <a:noFill/>
        <a:ln>
          <a:noFill/>
        </a:ln>
        <a:effectLst/>
      </dsp:spPr>
      <dsp:style>
        <a:lnRef idx="0">
          <a:scrgbClr r="0" g="0" b="0"/>
        </a:lnRef>
        <a:fillRef idx="0">
          <a:scrgbClr r="0" g="0" b="0"/>
        </a:fillRef>
        <a:effectRef idx="0">
          <a:scrgbClr r="0" g="0" b="0"/>
        </a:effectRef>
        <a:fontRef idx="minor"/>
      </dsp:style>
    </dsp:sp>
    <dsp:sp modelId="{132CB6B4-D855-416E-9DC1-10F64435B8CF}">
      <dsp:nvSpPr>
        <dsp:cNvPr id="0" name=""/>
        <dsp:cNvSpPr/>
      </dsp:nvSpPr>
      <dsp:spPr>
        <a:xfrm>
          <a:off x="7332121" y="2172874"/>
          <a:ext cx="912838" cy="0"/>
        </a:xfrm>
        <a:custGeom>
          <a:avLst/>
          <a:gdLst/>
          <a:ahLst/>
          <a:cxnLst/>
          <a:rect l="0" t="0" r="0" b="0"/>
          <a:pathLst>
            <a:path>
              <a:moveTo>
                <a:pt x="0" y="0"/>
              </a:moveTo>
              <a:lnTo>
                <a:pt x="912838" y="0"/>
              </a:lnTo>
            </a:path>
          </a:pathLst>
        </a:custGeom>
        <a:noFill/>
        <a:ln w="12700" cap="flat" cmpd="sng" algn="ctr">
          <a:solidFill>
            <a:schemeClr val="accent2">
              <a:hueOff val="35353"/>
              <a:satOff val="-34487"/>
              <a:lumOff val="-176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59FED3A-EA84-4538-9469-1C530901AB41}">
      <dsp:nvSpPr>
        <dsp:cNvPr id="0" name=""/>
        <dsp:cNvSpPr/>
      </dsp:nvSpPr>
      <dsp:spPr>
        <a:xfrm>
          <a:off x="6029097" y="2433619"/>
          <a:ext cx="0" cy="434574"/>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CF71F858-CA6A-4237-98F7-03610F6DCEFE}">
      <dsp:nvSpPr>
        <dsp:cNvPr id="0" name=""/>
        <dsp:cNvSpPr/>
      </dsp:nvSpPr>
      <dsp:spPr>
        <a:xfrm>
          <a:off x="5974871" y="2868194"/>
          <a:ext cx="108450" cy="86914"/>
        </a:xfrm>
        <a:prstGeom prst="rect">
          <a:avLst/>
        </a:prstGeom>
        <a:gradFill rotWithShape="0">
          <a:gsLst>
            <a:gs pos="0">
              <a:schemeClr val="accent2">
                <a:hueOff val="17677"/>
                <a:satOff val="-17244"/>
                <a:lumOff val="-883"/>
                <a:alphaOff val="0"/>
                <a:shade val="85000"/>
                <a:satMod val="130000"/>
              </a:schemeClr>
            </a:gs>
            <a:gs pos="34000">
              <a:schemeClr val="accent2">
                <a:hueOff val="17677"/>
                <a:satOff val="-17244"/>
                <a:lumOff val="-883"/>
                <a:alphaOff val="0"/>
                <a:shade val="87000"/>
                <a:satMod val="125000"/>
              </a:schemeClr>
            </a:gs>
            <a:gs pos="70000">
              <a:schemeClr val="accent2">
                <a:hueOff val="17677"/>
                <a:satOff val="-17244"/>
                <a:lumOff val="-883"/>
                <a:alphaOff val="0"/>
                <a:tint val="100000"/>
                <a:shade val="90000"/>
                <a:satMod val="130000"/>
              </a:schemeClr>
            </a:gs>
            <a:gs pos="100000">
              <a:schemeClr val="accent2">
                <a:hueOff val="17677"/>
                <a:satOff val="-17244"/>
                <a:lumOff val="-8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DD53325-1641-4FBD-BDB0-A898003AE424}">
      <dsp:nvSpPr>
        <dsp:cNvPr id="0" name=""/>
        <dsp:cNvSpPr/>
      </dsp:nvSpPr>
      <dsp:spPr>
        <a:xfrm rot="10800000">
          <a:off x="8244960" y="1912129"/>
          <a:ext cx="2088548" cy="521489"/>
        </a:xfrm>
        <a:prstGeom prst="homePlate">
          <a:avLst>
            <a:gd name="adj" fmla="val 40000"/>
          </a:avLst>
        </a:prstGeom>
        <a:gradFill rotWithShape="0">
          <a:gsLst>
            <a:gs pos="0">
              <a:schemeClr val="accent2">
                <a:hueOff val="35353"/>
                <a:satOff val="-34487"/>
                <a:lumOff val="-1766"/>
                <a:alphaOff val="0"/>
                <a:shade val="85000"/>
                <a:satMod val="130000"/>
              </a:schemeClr>
            </a:gs>
            <a:gs pos="34000">
              <a:schemeClr val="accent2">
                <a:hueOff val="35353"/>
                <a:satOff val="-34487"/>
                <a:lumOff val="-1766"/>
                <a:alphaOff val="0"/>
                <a:shade val="87000"/>
                <a:satMod val="125000"/>
              </a:schemeClr>
            </a:gs>
            <a:gs pos="70000">
              <a:schemeClr val="accent2">
                <a:hueOff val="35353"/>
                <a:satOff val="-34487"/>
                <a:lumOff val="-1766"/>
                <a:alphaOff val="0"/>
                <a:tint val="100000"/>
                <a:shade val="90000"/>
                <a:satMod val="130000"/>
              </a:schemeClr>
            </a:gs>
            <a:gs pos="100000">
              <a:schemeClr val="accent2">
                <a:hueOff val="35353"/>
                <a:satOff val="-34487"/>
                <a:lumOff val="-1766"/>
                <a:alphaOff val="0"/>
                <a:tint val="100000"/>
                <a:shade val="100000"/>
                <a:satMod val="110000"/>
              </a:schemeClr>
            </a:gs>
          </a:gsLst>
          <a:path path="circle">
            <a:fillToRect l="100000" t="100000" r="100000" b="100000"/>
          </a:path>
        </a:gradFill>
        <a:ln w="12700" cap="flat" cmpd="sng" algn="ctr">
          <a:solidFill>
            <a:schemeClr val="accent2">
              <a:hueOff val="35353"/>
              <a:satOff val="-34487"/>
              <a:lumOff val="-176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bg-BG" sz="1800" b="1" kern="1200" dirty="0"/>
            <a:t>СИНТЕЗ</a:t>
          </a:r>
          <a:endParaRPr lang="en-US" sz="1800" b="1" kern="1200" dirty="0"/>
        </a:p>
      </dsp:txBody>
      <dsp:txXfrm rot="10800000">
        <a:off x="8349258" y="1912129"/>
        <a:ext cx="1984250" cy="521489"/>
      </dsp:txXfrm>
    </dsp:sp>
    <dsp:sp modelId="{E329AC3D-7115-41BD-BFCD-97384708EE8D}">
      <dsp:nvSpPr>
        <dsp:cNvPr id="0" name=""/>
        <dsp:cNvSpPr/>
      </dsp:nvSpPr>
      <dsp:spPr>
        <a:xfrm>
          <a:off x="7838853" y="0"/>
          <a:ext cx="2900762" cy="1390639"/>
        </a:xfrm>
        <a:prstGeom prst="rect">
          <a:avLst/>
        </a:prstGeom>
        <a:noFill/>
        <a:ln>
          <a:noFill/>
        </a:ln>
        <a:effectLst/>
      </dsp:spPr>
      <dsp:style>
        <a:lnRef idx="0">
          <a:scrgbClr r="0" g="0" b="0"/>
        </a:lnRef>
        <a:fillRef idx="0">
          <a:scrgbClr r="0" g="0" b="0"/>
        </a:fillRef>
        <a:effectRef idx="0">
          <a:scrgbClr r="0" g="0" b="0"/>
        </a:effectRef>
        <a:fontRef idx="minor"/>
      </dsp:style>
    </dsp:sp>
    <dsp:sp modelId="{346DFBE2-EFBA-4C9E-A842-52E7558896D0}">
      <dsp:nvSpPr>
        <dsp:cNvPr id="0" name=""/>
        <dsp:cNvSpPr/>
      </dsp:nvSpPr>
      <dsp:spPr>
        <a:xfrm>
          <a:off x="9289234" y="1477554"/>
          <a:ext cx="0" cy="434574"/>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74481DEB-75E2-4F20-B18E-150140D0EBC6}">
      <dsp:nvSpPr>
        <dsp:cNvPr id="0" name=""/>
        <dsp:cNvSpPr/>
      </dsp:nvSpPr>
      <dsp:spPr>
        <a:xfrm>
          <a:off x="9245777" y="1390639"/>
          <a:ext cx="86914" cy="86914"/>
        </a:xfrm>
        <a:prstGeom prst="rect">
          <a:avLst/>
        </a:prstGeom>
        <a:gradFill rotWithShape="0">
          <a:gsLst>
            <a:gs pos="0">
              <a:schemeClr val="accent2">
                <a:hueOff val="35353"/>
                <a:satOff val="-34487"/>
                <a:lumOff val="-1766"/>
                <a:alphaOff val="0"/>
                <a:shade val="85000"/>
                <a:satMod val="130000"/>
              </a:schemeClr>
            </a:gs>
            <a:gs pos="34000">
              <a:schemeClr val="accent2">
                <a:hueOff val="35353"/>
                <a:satOff val="-34487"/>
                <a:lumOff val="-1766"/>
                <a:alphaOff val="0"/>
                <a:shade val="87000"/>
                <a:satMod val="125000"/>
              </a:schemeClr>
            </a:gs>
            <a:gs pos="70000">
              <a:schemeClr val="accent2">
                <a:hueOff val="35353"/>
                <a:satOff val="-34487"/>
                <a:lumOff val="-1766"/>
                <a:alphaOff val="0"/>
                <a:tint val="100000"/>
                <a:shade val="90000"/>
                <a:satMod val="130000"/>
              </a:schemeClr>
            </a:gs>
            <a:gs pos="100000">
              <a:schemeClr val="accent2">
                <a:hueOff val="35353"/>
                <a:satOff val="-34487"/>
                <a:lumOff val="-176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9" name="Rectangle 3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985517" y="3331444"/>
            <a:ext cx="6470692" cy="1229306"/>
          </a:xfrm>
        </p:spPr>
        <p:txBody>
          <a:bodyPr>
            <a:normAutofit/>
          </a:bodyPr>
          <a:lstStyle/>
          <a:p>
            <a:pPr algn="ctr"/>
            <a:r>
              <a:rPr lang="en-US" sz="5400" dirty="0">
                <a:solidFill>
                  <a:schemeClr val="tx1"/>
                </a:solidFill>
              </a:rPr>
              <a:t>CIS MOLL</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985516" y="4735799"/>
            <a:ext cx="6470693" cy="605256"/>
          </a:xfrm>
        </p:spPr>
        <p:txBody>
          <a:bodyPr>
            <a:normAutofit/>
          </a:bodyPr>
          <a:lstStyle/>
          <a:p>
            <a:pPr algn="ctr"/>
            <a:r>
              <a:rPr lang="bg-BG" dirty="0"/>
              <a:t>Пенчо Славейков</a:t>
            </a:r>
            <a:endParaRPr lang="en-US" dirty="0"/>
          </a:p>
        </p:txBody>
      </p:sp>
      <p:cxnSp>
        <p:nvCxnSpPr>
          <p:cNvPr id="41" name="Straight Connector 4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146" name="Picture 2" descr="През 2020 г. светът ще отбележи 250-годишнината от рождението на Бетовен |  Impressio.dir.bg">
            <a:extLst>
              <a:ext uri="{FF2B5EF4-FFF2-40B4-BE49-F238E27FC236}">
                <a16:creationId xmlns:a16="http://schemas.microsoft.com/office/drawing/2014/main" id="{D867635E-3222-47C2-BB7C-569695E5DBF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52" r="1425" b="-1"/>
          <a:stretch/>
        </p:blipFill>
        <p:spPr bwMode="auto">
          <a:xfrm>
            <a:off x="633999" y="640080"/>
            <a:ext cx="6275667" cy="557784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43665" y="0"/>
            <a:ext cx="465455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6A55AFA-B049-4FC0-BEAE-FAC19F2DDFCF}"/>
              </a:ext>
            </a:extLst>
          </p:cNvPr>
          <p:cNvSpPr>
            <a:spLocks noGrp="1"/>
          </p:cNvSpPr>
          <p:nvPr>
            <p:ph type="title"/>
          </p:nvPr>
        </p:nvSpPr>
        <p:spPr>
          <a:xfrm>
            <a:off x="8096885" y="640080"/>
            <a:ext cx="3659246" cy="2886145"/>
          </a:xfrm>
        </p:spPr>
        <p:txBody>
          <a:bodyPr vert="horz" lIns="91440" tIns="45720" rIns="91440" bIns="45720" rtlCol="0" anchor="b">
            <a:normAutofit/>
          </a:bodyPr>
          <a:lstStyle/>
          <a:p>
            <a:r>
              <a:rPr lang="en-US" sz="4400" dirty="0">
                <a:solidFill>
                  <a:srgbClr val="FFFFFF"/>
                </a:solidFill>
              </a:rPr>
              <a:t>б) </a:t>
            </a:r>
            <a:r>
              <a:rPr lang="en-US" sz="4400" dirty="0" err="1">
                <a:solidFill>
                  <a:srgbClr val="FFFFFF"/>
                </a:solidFill>
              </a:rPr>
              <a:t>завръзка</a:t>
            </a:r>
            <a:r>
              <a:rPr lang="en-US" sz="4400" dirty="0">
                <a:solidFill>
                  <a:srgbClr val="FFFFFF"/>
                </a:solidFill>
              </a:rPr>
              <a:t>;</a:t>
            </a:r>
          </a:p>
        </p:txBody>
      </p:sp>
      <p:cxnSp>
        <p:nvCxnSpPr>
          <p:cNvPr id="79" name="Straight Connector 78">
            <a:extLst>
              <a:ext uri="{FF2B5EF4-FFF2-40B4-BE49-F238E27FC236}">
                <a16:creationId xmlns:a16="http://schemas.microsoft.com/office/drawing/2014/main" id="{43F94007-F0C4-467F-8ED4-3E4844BFDA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2"/>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88018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097280" y="286603"/>
            <a:ext cx="10058400" cy="1450757"/>
          </a:xfrm>
        </p:spPr>
        <p:txBody>
          <a:bodyPr>
            <a:normAutofit/>
          </a:bodyPr>
          <a:lstStyle/>
          <a:p>
            <a:pPr algn="ctr"/>
            <a:r>
              <a:rPr lang="bg-BG" dirty="0"/>
              <a:t>в) три композиционни части;</a:t>
            </a:r>
            <a:endParaRPr lang="en-US" dirty="0"/>
          </a:p>
        </p:txBody>
      </p:sp>
      <p:cxnSp>
        <p:nvCxnSpPr>
          <p:cNvPr id="29" name="Straight Connector 28">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a:extLst>
              <a:ext uri="{FF2B5EF4-FFF2-40B4-BE49-F238E27FC236}">
                <a16:creationId xmlns:a16="http://schemas.microsoft.com/office/drawing/2014/main" id="{2D011520-9486-45A2-8A14-784821C755FB}"/>
              </a:ext>
            </a:extLst>
          </p:cNvPr>
          <p:cNvGraphicFramePr/>
          <p:nvPr>
            <p:extLst>
              <p:ext uri="{D42A27DB-BD31-4B8C-83A1-F6EECF244321}">
                <p14:modId xmlns:p14="http://schemas.microsoft.com/office/powerpoint/2010/main" val="3082976351"/>
              </p:ext>
            </p:extLst>
          </p:nvPr>
        </p:nvGraphicFramePr>
        <p:xfrm>
          <a:off x="755087" y="1881664"/>
          <a:ext cx="10742786" cy="4345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6469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707EB-789C-4084-A888-DE594C2F7522}"/>
              </a:ext>
            </a:extLst>
          </p:cNvPr>
          <p:cNvSpPr>
            <a:spLocks noGrp="1"/>
          </p:cNvSpPr>
          <p:nvPr>
            <p:ph type="title"/>
          </p:nvPr>
        </p:nvSpPr>
        <p:spPr>
          <a:xfrm>
            <a:off x="6593077" y="3298091"/>
            <a:ext cx="4813072" cy="1878304"/>
          </a:xfrm>
        </p:spPr>
        <p:txBody>
          <a:bodyPr vert="horz" lIns="91440" tIns="45720" rIns="91440" bIns="45720" rtlCol="0" anchor="b">
            <a:normAutofit/>
          </a:bodyPr>
          <a:lstStyle/>
          <a:p>
            <a:pPr algn="ctr"/>
            <a:r>
              <a:rPr lang="bg-BG" sz="6000" dirty="0">
                <a:solidFill>
                  <a:schemeClr val="tx1">
                    <a:lumMod val="85000"/>
                    <a:lumOff val="15000"/>
                  </a:schemeClr>
                </a:solidFill>
              </a:rPr>
              <a:t>Основна тема</a:t>
            </a:r>
            <a:endParaRPr lang="en-US" sz="6000" dirty="0">
              <a:solidFill>
                <a:schemeClr val="tx1">
                  <a:lumMod val="85000"/>
                  <a:lumOff val="15000"/>
                </a:schemeClr>
              </a:solidFill>
            </a:endParaRPr>
          </a:p>
        </p:txBody>
      </p:sp>
      <p:pic>
        <p:nvPicPr>
          <p:cNvPr id="3074" name="Picture 2" descr="Как да си направим пергамент">
            <a:extLst>
              <a:ext uri="{FF2B5EF4-FFF2-40B4-BE49-F238E27FC236}">
                <a16:creationId xmlns:a16="http://schemas.microsoft.com/office/drawing/2014/main" id="{1CF3C218-BAA1-400A-947B-78E441915D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4" r="1" b="1"/>
          <a:stretch/>
        </p:blipFill>
        <p:spPr bwMode="auto">
          <a:xfrm>
            <a:off x="1" y="10"/>
            <a:ext cx="609600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99A1A9-BFF8-4E8E-B24D-3D95DE4F3A5F}"/>
              </a:ext>
            </a:extLst>
          </p:cNvPr>
          <p:cNvSpPr txBox="1"/>
          <p:nvPr/>
        </p:nvSpPr>
        <p:spPr>
          <a:xfrm>
            <a:off x="1808480" y="2651760"/>
            <a:ext cx="2369559" cy="646331"/>
          </a:xfrm>
          <a:prstGeom prst="rect">
            <a:avLst/>
          </a:prstGeom>
          <a:noFill/>
        </p:spPr>
        <p:txBody>
          <a:bodyPr wrap="none" rtlCol="0">
            <a:spAutoFit/>
          </a:bodyPr>
          <a:lstStyle/>
          <a:p>
            <a:r>
              <a:rPr lang="bg-BG" sz="3600" dirty="0">
                <a:latin typeface="+mj-lt"/>
              </a:rPr>
              <a:t>„</a:t>
            </a:r>
            <a:r>
              <a:rPr lang="en-US" sz="3600" dirty="0">
                <a:latin typeface="+mj-lt"/>
              </a:rPr>
              <a:t>Cis Moll</a:t>
            </a:r>
            <a:r>
              <a:rPr lang="bg-BG" sz="3600" dirty="0">
                <a:latin typeface="+mj-lt"/>
              </a:rPr>
              <a:t>“</a:t>
            </a:r>
          </a:p>
        </p:txBody>
      </p:sp>
    </p:spTree>
    <p:extLst>
      <p:ext uri="{BB962C8B-B14F-4D97-AF65-F5344CB8AC3E}">
        <p14:creationId xmlns:p14="http://schemas.microsoft.com/office/powerpoint/2010/main" val="1744574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3" name="Straight Connector 19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4" name="Rectangle 193">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4707EB-789C-4084-A888-DE594C2F7522}"/>
              </a:ext>
            </a:extLst>
          </p:cNvPr>
          <p:cNvSpPr>
            <a:spLocks noGrp="1"/>
          </p:cNvSpPr>
          <p:nvPr>
            <p:ph type="title"/>
          </p:nvPr>
        </p:nvSpPr>
        <p:spPr>
          <a:xfrm>
            <a:off x="879475" y="5143660"/>
            <a:ext cx="7137263" cy="1280161"/>
          </a:xfrm>
        </p:spPr>
        <p:txBody>
          <a:bodyPr vert="horz" lIns="91440" tIns="45720" rIns="91440" bIns="45720" rtlCol="0" anchor="ctr">
            <a:normAutofit/>
          </a:bodyPr>
          <a:lstStyle/>
          <a:p>
            <a:pPr algn="ctr"/>
            <a:r>
              <a:rPr lang="en-US" sz="4100" dirty="0" err="1">
                <a:solidFill>
                  <a:srgbClr val="FFFFFF"/>
                </a:solidFill>
              </a:rPr>
              <a:t>Благодаря</a:t>
            </a:r>
            <a:r>
              <a:rPr lang="en-US" sz="4100" dirty="0">
                <a:solidFill>
                  <a:srgbClr val="FFFFFF"/>
                </a:solidFill>
              </a:rPr>
              <a:t> </a:t>
            </a:r>
            <a:r>
              <a:rPr lang="en-US" sz="4100" dirty="0" err="1">
                <a:solidFill>
                  <a:srgbClr val="FFFFFF"/>
                </a:solidFill>
              </a:rPr>
              <a:t>за</a:t>
            </a:r>
            <a:r>
              <a:rPr lang="en-US" sz="4100" dirty="0">
                <a:solidFill>
                  <a:srgbClr val="FFFFFF"/>
                </a:solidFill>
              </a:rPr>
              <a:t> </a:t>
            </a:r>
            <a:r>
              <a:rPr lang="en-US" sz="4100" dirty="0" err="1">
                <a:solidFill>
                  <a:srgbClr val="FFFFFF"/>
                </a:solidFill>
              </a:rPr>
              <a:t>вниманието</a:t>
            </a:r>
            <a:r>
              <a:rPr lang="en-US" sz="4100" dirty="0">
                <a:solidFill>
                  <a:srgbClr val="FFFFFF"/>
                </a:solidFill>
              </a:rPr>
              <a:t>!!!</a:t>
            </a:r>
          </a:p>
        </p:txBody>
      </p:sp>
      <p:pic>
        <p:nvPicPr>
          <p:cNvPr id="3074" name="Picture 2" descr="Как да си направим пергамент">
            <a:extLst>
              <a:ext uri="{FF2B5EF4-FFF2-40B4-BE49-F238E27FC236}">
                <a16:creationId xmlns:a16="http://schemas.microsoft.com/office/drawing/2014/main" id="{1CF3C218-BAA1-400A-947B-78E441915D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4" r="1" b="1"/>
          <a:stretch/>
        </p:blipFill>
        <p:spPr bwMode="auto">
          <a:xfrm>
            <a:off x="2591882" y="666486"/>
            <a:ext cx="3182368" cy="35801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енчо Славейков – Уикипедия">
            <a:extLst>
              <a:ext uri="{FF2B5EF4-FFF2-40B4-BE49-F238E27FC236}">
                <a16:creationId xmlns:a16="http://schemas.microsoft.com/office/drawing/2014/main" id="{BC2E586C-D181-497F-A491-46331A805A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70" r="1" b="26143"/>
          <a:stretch/>
        </p:blipFill>
        <p:spPr bwMode="auto">
          <a:xfrm>
            <a:off x="6417716" y="643467"/>
            <a:ext cx="3898132" cy="3626191"/>
          </a:xfrm>
          <a:prstGeom prst="rect">
            <a:avLst/>
          </a:prstGeom>
          <a:noFill/>
          <a:extLst>
            <a:ext uri="{909E8E84-426E-40DD-AFC4-6F175D3DCCD1}">
              <a14:hiddenFill xmlns:a14="http://schemas.microsoft.com/office/drawing/2010/main">
                <a:solidFill>
                  <a:srgbClr val="FFFFFF"/>
                </a:solidFill>
              </a14:hiddenFill>
            </a:ext>
          </a:extLst>
        </p:spPr>
      </p:pic>
      <p:cxnSp>
        <p:nvCxnSpPr>
          <p:cNvPr id="196" name="Straight Connector 19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99A1A9-BFF8-4E8E-B24D-3D95DE4F3A5F}"/>
              </a:ext>
            </a:extLst>
          </p:cNvPr>
          <p:cNvSpPr txBox="1"/>
          <p:nvPr/>
        </p:nvSpPr>
        <p:spPr>
          <a:xfrm>
            <a:off x="2591882" y="1987435"/>
            <a:ext cx="3182368" cy="358015"/>
          </a:xfrm>
          <a:prstGeom prst="rect">
            <a:avLst/>
          </a:prstGeom>
          <a:noFill/>
          <a:ln>
            <a:noFill/>
          </a:ln>
        </p:spPr>
        <p:txBody>
          <a:bodyPr vert="horz" wrap="square" lIns="0" tIns="45720" rIns="0" bIns="45720" rtlCol="0">
            <a:noAutofit/>
          </a:bodyPr>
          <a:lstStyle/>
          <a:p>
            <a:pPr algn="ctr">
              <a:spcAft>
                <a:spcPts val="600"/>
              </a:spcAft>
              <a:buFont typeface="Calibri" panose="020F0502020204030204" pitchFamily="34" charset="0"/>
            </a:pPr>
            <a:r>
              <a:rPr lang="en-US" sz="2900" b="1" dirty="0"/>
              <a:t>„Cis Moll“</a:t>
            </a:r>
          </a:p>
        </p:txBody>
      </p:sp>
    </p:spTree>
    <p:extLst>
      <p:ext uri="{BB962C8B-B14F-4D97-AF65-F5344CB8AC3E}">
        <p14:creationId xmlns:p14="http://schemas.microsoft.com/office/powerpoint/2010/main" val="1551616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1915B-D26F-4FCE-9519-AA4209ED48B5}"/>
              </a:ext>
            </a:extLst>
          </p:cNvPr>
          <p:cNvSpPr>
            <a:spLocks noGrp="1"/>
          </p:cNvSpPr>
          <p:nvPr>
            <p:ph type="title"/>
          </p:nvPr>
        </p:nvSpPr>
        <p:spPr>
          <a:xfrm>
            <a:off x="633999" y="4550230"/>
            <a:ext cx="10909073" cy="957902"/>
          </a:xfrm>
        </p:spPr>
        <p:txBody>
          <a:bodyPr vert="horz" lIns="91440" tIns="45720" rIns="91440" bIns="45720" rtlCol="0" anchor="b">
            <a:normAutofit/>
          </a:bodyPr>
          <a:lstStyle/>
          <a:p>
            <a:pPr algn="ctr"/>
            <a:r>
              <a:rPr lang="bg-BG" sz="6000" dirty="0">
                <a:solidFill>
                  <a:schemeClr val="tx1">
                    <a:lumMod val="85000"/>
                    <a:lumOff val="15000"/>
                  </a:schemeClr>
                </a:solidFill>
              </a:rPr>
              <a:t>Житейско изпитание</a:t>
            </a:r>
            <a:endParaRPr lang="en-US" sz="6000" dirty="0">
              <a:solidFill>
                <a:schemeClr val="tx1">
                  <a:lumMod val="85000"/>
                  <a:lumOff val="15000"/>
                </a:schemeClr>
              </a:solidFill>
            </a:endParaRPr>
          </a:p>
        </p:txBody>
      </p:sp>
      <p:pic>
        <p:nvPicPr>
          <p:cNvPr id="1026" name="Picture 2" descr="Пенчо Славейков – Уикипедия">
            <a:extLst>
              <a:ext uri="{FF2B5EF4-FFF2-40B4-BE49-F238E27FC236}">
                <a16:creationId xmlns:a16="http://schemas.microsoft.com/office/drawing/2014/main" id="{4AF8C78D-E9AF-4F3C-9E1B-29F941240C7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3536" r="1" b="34609"/>
          <a:stretch/>
        </p:blipFill>
        <p:spPr bwMode="auto">
          <a:xfrm>
            <a:off x="-1" y="-2"/>
            <a:ext cx="6050281" cy="4242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Лудвиг ван Бетховен – Уикипедия">
            <a:extLst>
              <a:ext uri="{FF2B5EF4-FFF2-40B4-BE49-F238E27FC236}">
                <a16:creationId xmlns:a16="http://schemas.microsoft.com/office/drawing/2014/main" id="{F26554C2-8B52-433F-A66B-6EBA757451C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131" r="2" b="36432"/>
          <a:stretch/>
        </p:blipFill>
        <p:spPr bwMode="auto">
          <a:xfrm>
            <a:off x="6141720" y="2"/>
            <a:ext cx="6050279" cy="4242815"/>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9625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500"/>
                                        <p:tgtEl>
                                          <p:spTgt spid="1026"/>
                                        </p:tgtEl>
                                      </p:cBhvr>
                                    </p:animEffect>
                                    <p:anim calcmode="lin" valueType="num">
                                      <p:cBhvr>
                                        <p:cTn id="15" dur="1500" fill="hold"/>
                                        <p:tgtEl>
                                          <p:spTgt spid="1026"/>
                                        </p:tgtEl>
                                        <p:attrNameLst>
                                          <p:attrName>ppt_x</p:attrName>
                                        </p:attrNameLst>
                                      </p:cBhvr>
                                      <p:tavLst>
                                        <p:tav tm="0">
                                          <p:val>
                                            <p:strVal val="#ppt_x"/>
                                          </p:val>
                                        </p:tav>
                                        <p:tav tm="100000">
                                          <p:val>
                                            <p:strVal val="#ppt_x"/>
                                          </p:val>
                                        </p:tav>
                                      </p:tavLst>
                                    </p:anim>
                                    <p:anim calcmode="lin" valueType="num">
                                      <p:cBhvr>
                                        <p:cTn id="16" dur="1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500"/>
                                        <p:tgtEl>
                                          <p:spTgt spid="1028"/>
                                        </p:tgtEl>
                                      </p:cBhvr>
                                    </p:animEffect>
                                    <p:anim calcmode="lin" valueType="num">
                                      <p:cBhvr>
                                        <p:cTn id="22" dur="1500" fill="hold"/>
                                        <p:tgtEl>
                                          <p:spTgt spid="1028"/>
                                        </p:tgtEl>
                                        <p:attrNameLst>
                                          <p:attrName>ppt_x</p:attrName>
                                        </p:attrNameLst>
                                      </p:cBhvr>
                                      <p:tavLst>
                                        <p:tav tm="0">
                                          <p:val>
                                            <p:strVal val="#ppt_x"/>
                                          </p:val>
                                        </p:tav>
                                        <p:tav tm="100000">
                                          <p:val>
                                            <p:strVal val="#ppt_x"/>
                                          </p:val>
                                        </p:tav>
                                      </p:tavLst>
                                    </p:anim>
                                    <p:anim calcmode="lin" valueType="num">
                                      <p:cBhvr>
                                        <p:cTn id="23" dur="1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4E9B3-782F-4521-A134-1C026D0AF908}"/>
              </a:ext>
            </a:extLst>
          </p:cNvPr>
          <p:cNvSpPr>
            <a:spLocks noGrp="1"/>
          </p:cNvSpPr>
          <p:nvPr>
            <p:ph type="title"/>
          </p:nvPr>
        </p:nvSpPr>
        <p:spPr>
          <a:xfrm>
            <a:off x="5172074" y="286603"/>
            <a:ext cx="5983605" cy="1450757"/>
          </a:xfrm>
        </p:spPr>
        <p:txBody>
          <a:bodyPr>
            <a:normAutofit/>
          </a:bodyPr>
          <a:lstStyle/>
          <a:p>
            <a:pPr algn="ctr"/>
            <a:r>
              <a:rPr lang="bg-BG" dirty="0"/>
              <a:t>„Епически песни“</a:t>
            </a:r>
          </a:p>
        </p:txBody>
      </p:sp>
      <p:pic>
        <p:nvPicPr>
          <p:cNvPr id="5" name="Content Placeholder 4" descr="Text&#10;&#10;Description automatically generated">
            <a:extLst>
              <a:ext uri="{FF2B5EF4-FFF2-40B4-BE49-F238E27FC236}">
                <a16:creationId xmlns:a16="http://schemas.microsoft.com/office/drawing/2014/main" id="{8C15B6A9-D774-422C-A0FB-1701B8E97490}"/>
              </a:ext>
            </a:extLst>
          </p:cNvPr>
          <p:cNvPicPr>
            <a:picLocks noChangeAspect="1"/>
          </p:cNvPicPr>
          <p:nvPr/>
        </p:nvPicPr>
        <p:blipFill rotWithShape="1">
          <a:blip r:embed="rId2"/>
          <a:srcRect r="1" b="53"/>
          <a:stretch/>
        </p:blipFill>
        <p:spPr>
          <a:xfrm>
            <a:off x="20" y="10"/>
            <a:ext cx="4580077" cy="6857990"/>
          </a:xfrm>
          <a:prstGeom prst="rect">
            <a:avLst/>
          </a:prstGeom>
        </p:spPr>
      </p:pic>
      <p:cxnSp>
        <p:nvCxnSpPr>
          <p:cNvPr id="14" name="Straight Connector 13">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store.bg - Епически песни - Пенчо Славейков - 📕 книга">
            <a:extLst>
              <a:ext uri="{FF2B5EF4-FFF2-40B4-BE49-F238E27FC236}">
                <a16:creationId xmlns:a16="http://schemas.microsoft.com/office/drawing/2014/main" id="{238325FD-5D7F-4B02-93B1-87BA438125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9763" y="2227398"/>
            <a:ext cx="2792571" cy="434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078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anim calcmode="lin" valueType="num">
                                      <p:cBhvr>
                                        <p:cTn id="15" dur="1500" fill="hold"/>
                                        <p:tgtEl>
                                          <p:spTgt spid="5"/>
                                        </p:tgtEl>
                                        <p:attrNameLst>
                                          <p:attrName>ppt_x</p:attrName>
                                        </p:attrNameLst>
                                      </p:cBhvr>
                                      <p:tavLst>
                                        <p:tav tm="0">
                                          <p:val>
                                            <p:strVal val="#ppt_x"/>
                                          </p:val>
                                        </p:tav>
                                        <p:tav tm="100000">
                                          <p:val>
                                            <p:strVal val="#ppt_x"/>
                                          </p:val>
                                        </p:tav>
                                      </p:tavLst>
                                    </p:anim>
                                    <p:anim calcmode="lin" valueType="num">
                                      <p:cBhvr>
                                        <p:cTn id="16"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500"/>
                                        <p:tgtEl>
                                          <p:spTgt spid="2050"/>
                                        </p:tgtEl>
                                      </p:cBhvr>
                                    </p:animEffect>
                                    <p:anim calcmode="lin" valueType="num">
                                      <p:cBhvr>
                                        <p:cTn id="22" dur="1500" fill="hold"/>
                                        <p:tgtEl>
                                          <p:spTgt spid="2050"/>
                                        </p:tgtEl>
                                        <p:attrNameLst>
                                          <p:attrName>ppt_x</p:attrName>
                                        </p:attrNameLst>
                                      </p:cBhvr>
                                      <p:tavLst>
                                        <p:tav tm="0">
                                          <p:val>
                                            <p:strVal val="#ppt_x"/>
                                          </p:val>
                                        </p:tav>
                                        <p:tav tm="100000">
                                          <p:val>
                                            <p:strVal val="#ppt_x"/>
                                          </p:val>
                                        </p:tav>
                                      </p:tavLst>
                                    </p:anim>
                                    <p:anim calcmode="lin" valueType="num">
                                      <p:cBhvr>
                                        <p:cTn id="23" dur="1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097280" y="286603"/>
            <a:ext cx="10058400" cy="1450757"/>
          </a:xfrm>
        </p:spPr>
        <p:txBody>
          <a:bodyPr>
            <a:normAutofit/>
          </a:bodyPr>
          <a:lstStyle/>
          <a:p>
            <a:pPr algn="ctr"/>
            <a:r>
              <a:rPr lang="en-US" dirty="0"/>
              <a:t>“Cis Moll”</a:t>
            </a:r>
          </a:p>
        </p:txBody>
      </p:sp>
      <p:cxnSp>
        <p:nvCxnSpPr>
          <p:cNvPr id="29" name="Straight Connector 28">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a:extLst>
              <a:ext uri="{FF2B5EF4-FFF2-40B4-BE49-F238E27FC236}">
                <a16:creationId xmlns:a16="http://schemas.microsoft.com/office/drawing/2014/main" id="{2D011520-9486-45A2-8A14-784821C755FB}"/>
              </a:ext>
            </a:extLst>
          </p:cNvPr>
          <p:cNvGraphicFramePr/>
          <p:nvPr>
            <p:extLst>
              <p:ext uri="{D42A27DB-BD31-4B8C-83A1-F6EECF244321}">
                <p14:modId xmlns:p14="http://schemas.microsoft.com/office/powerpoint/2010/main" val="1545393896"/>
              </p:ext>
            </p:extLst>
          </p:nvPr>
        </p:nvGraphicFramePr>
        <p:xfrm>
          <a:off x="724606" y="774892"/>
          <a:ext cx="10742786" cy="4345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92A11B76-8F2E-4568-A56E-850416A5ADB3}"/>
              </a:ext>
            </a:extLst>
          </p:cNvPr>
          <p:cNvGrpSpPr/>
          <p:nvPr/>
        </p:nvGrpSpPr>
        <p:grpSpPr>
          <a:xfrm>
            <a:off x="1193532" y="3943465"/>
            <a:ext cx="2390637" cy="558082"/>
            <a:chOff x="466434" y="1884684"/>
            <a:chExt cx="2390637" cy="558082"/>
          </a:xfrm>
        </p:grpSpPr>
        <p:sp>
          <p:nvSpPr>
            <p:cNvPr id="15" name="Arrow: Pentagon 14">
              <a:extLst>
                <a:ext uri="{FF2B5EF4-FFF2-40B4-BE49-F238E27FC236}">
                  <a16:creationId xmlns:a16="http://schemas.microsoft.com/office/drawing/2014/main" id="{CDC833FC-D9D2-4BAB-9977-A49F87AB4791}"/>
                </a:ext>
              </a:extLst>
            </p:cNvPr>
            <p:cNvSpPr/>
            <p:nvPr/>
          </p:nvSpPr>
          <p:spPr>
            <a:xfrm>
              <a:off x="466434" y="1884684"/>
              <a:ext cx="2390637" cy="558082"/>
            </a:xfrm>
            <a:prstGeom prst="homePlate">
              <a:avLst>
                <a:gd name="adj" fmla="val 4000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Arrow: Pentagon 4">
              <a:extLst>
                <a:ext uri="{FF2B5EF4-FFF2-40B4-BE49-F238E27FC236}">
                  <a16:creationId xmlns:a16="http://schemas.microsoft.com/office/drawing/2014/main" id="{25F3E3E3-E7B4-46E5-8297-74F0C55247CE}"/>
                </a:ext>
              </a:extLst>
            </p:cNvPr>
            <p:cNvSpPr txBox="1"/>
            <p:nvPr/>
          </p:nvSpPr>
          <p:spPr>
            <a:xfrm>
              <a:off x="466434" y="1884684"/>
              <a:ext cx="2279021" cy="5580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b="1" kern="1200" dirty="0"/>
                <a:t>“</a:t>
              </a:r>
              <a:r>
                <a:rPr lang="bg-BG" b="1" kern="1200" dirty="0" err="1"/>
                <a:t>Фрина</a:t>
              </a:r>
              <a:r>
                <a:rPr lang="en-US" b="1" kern="1200" dirty="0"/>
                <a:t>”</a:t>
              </a:r>
            </a:p>
          </p:txBody>
        </p:sp>
      </p:grpSp>
      <p:grpSp>
        <p:nvGrpSpPr>
          <p:cNvPr id="17" name="Group 16">
            <a:extLst>
              <a:ext uri="{FF2B5EF4-FFF2-40B4-BE49-F238E27FC236}">
                <a16:creationId xmlns:a16="http://schemas.microsoft.com/office/drawing/2014/main" id="{94809F2E-B0A0-471E-BA33-3600ECD92455}"/>
              </a:ext>
            </a:extLst>
          </p:cNvPr>
          <p:cNvGrpSpPr/>
          <p:nvPr/>
        </p:nvGrpSpPr>
        <p:grpSpPr>
          <a:xfrm>
            <a:off x="4348726" y="3956150"/>
            <a:ext cx="2052322" cy="521489"/>
            <a:chOff x="6005396" y="1912129"/>
            <a:chExt cx="2052322" cy="521489"/>
          </a:xfrm>
        </p:grpSpPr>
        <p:sp>
          <p:nvSpPr>
            <p:cNvPr id="19" name="Hexagon 18">
              <a:extLst>
                <a:ext uri="{FF2B5EF4-FFF2-40B4-BE49-F238E27FC236}">
                  <a16:creationId xmlns:a16="http://schemas.microsoft.com/office/drawing/2014/main" id="{8176DD0C-F380-44CA-8738-06ED8A38349E}"/>
                </a:ext>
              </a:extLst>
            </p:cNvPr>
            <p:cNvSpPr/>
            <p:nvPr/>
          </p:nvSpPr>
          <p:spPr>
            <a:xfrm>
              <a:off x="6005396" y="1912129"/>
              <a:ext cx="2052322" cy="521489"/>
            </a:xfrm>
            <a:prstGeom prst="hexagon">
              <a:avLst>
                <a:gd name="adj" fmla="val 40000"/>
                <a:gd name="vf" fmla="val 115470"/>
              </a:avLst>
            </a:prstGeom>
          </p:spPr>
          <p:style>
            <a:lnRef idx="1">
              <a:schemeClr val="accent2">
                <a:hueOff val="23569"/>
                <a:satOff val="-22991"/>
                <a:lumOff val="-1177"/>
                <a:alphaOff val="0"/>
              </a:schemeClr>
            </a:lnRef>
            <a:fillRef idx="3">
              <a:schemeClr val="accent2">
                <a:hueOff val="23569"/>
                <a:satOff val="-22991"/>
                <a:lumOff val="-1177"/>
                <a:alphaOff val="0"/>
              </a:schemeClr>
            </a:fillRef>
            <a:effectRef idx="3">
              <a:schemeClr val="accent2">
                <a:hueOff val="23569"/>
                <a:satOff val="-22991"/>
                <a:lumOff val="-1177"/>
                <a:alphaOff val="0"/>
              </a:schemeClr>
            </a:effectRef>
            <a:fontRef idx="minor">
              <a:schemeClr val="lt1"/>
            </a:fontRef>
          </p:style>
        </p:sp>
        <p:sp>
          <p:nvSpPr>
            <p:cNvPr id="21" name="Hexagon 4">
              <a:extLst>
                <a:ext uri="{FF2B5EF4-FFF2-40B4-BE49-F238E27FC236}">
                  <a16:creationId xmlns:a16="http://schemas.microsoft.com/office/drawing/2014/main" id="{70704C51-A334-4F13-B5B1-18BB24964248}"/>
                </a:ext>
              </a:extLst>
            </p:cNvPr>
            <p:cNvSpPr txBox="1"/>
            <p:nvPr/>
          </p:nvSpPr>
          <p:spPr>
            <a:xfrm>
              <a:off x="6245955" y="1973254"/>
              <a:ext cx="1571204" cy="399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bg-BG" b="1" kern="1200" dirty="0"/>
                <a:t>„</a:t>
              </a:r>
              <a:r>
                <a:rPr lang="en-US" b="1" kern="1200" dirty="0"/>
                <a:t>Cis Moll</a:t>
              </a:r>
              <a:r>
                <a:rPr lang="bg-BG" b="1" kern="1200" dirty="0"/>
                <a:t>“</a:t>
              </a:r>
              <a:endParaRPr lang="en-US" b="1" kern="1200" dirty="0"/>
            </a:p>
          </p:txBody>
        </p:sp>
      </p:grpSp>
      <p:sp>
        <p:nvSpPr>
          <p:cNvPr id="23" name="Straight Connector 3">
            <a:extLst>
              <a:ext uri="{FF2B5EF4-FFF2-40B4-BE49-F238E27FC236}">
                <a16:creationId xmlns:a16="http://schemas.microsoft.com/office/drawing/2014/main" id="{3C08F87E-074F-4C96-B5FA-3D2A447EF9A8}"/>
              </a:ext>
            </a:extLst>
          </p:cNvPr>
          <p:cNvSpPr/>
          <p:nvPr/>
        </p:nvSpPr>
        <p:spPr>
          <a:xfrm rot="40078" flipV="1">
            <a:off x="3586719" y="4172887"/>
            <a:ext cx="1442841" cy="53470"/>
          </a:xfrm>
          <a:custGeom>
            <a:avLst/>
            <a:gdLst/>
            <a:ahLst/>
            <a:cxnLst/>
            <a:rect l="0" t="0" r="0" b="0"/>
            <a:pathLst>
              <a:path>
                <a:moveTo>
                  <a:pt x="0" y="0"/>
                </a:moveTo>
                <a:lnTo>
                  <a:pt x="784717" y="0"/>
                </a:lnTo>
              </a:path>
            </a:pathLst>
          </a:custGeom>
          <a:no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 name="Straight Connector 3">
            <a:extLst>
              <a:ext uri="{FF2B5EF4-FFF2-40B4-BE49-F238E27FC236}">
                <a16:creationId xmlns:a16="http://schemas.microsoft.com/office/drawing/2014/main" id="{ECAB908F-388F-4BEA-B662-39B650C7BA90}"/>
              </a:ext>
            </a:extLst>
          </p:cNvPr>
          <p:cNvSpPr/>
          <p:nvPr/>
        </p:nvSpPr>
        <p:spPr>
          <a:xfrm rot="40078" flipV="1">
            <a:off x="6401312" y="4172887"/>
            <a:ext cx="1442841" cy="53470"/>
          </a:xfrm>
          <a:custGeom>
            <a:avLst/>
            <a:gdLst/>
            <a:ahLst/>
            <a:cxnLst/>
            <a:rect l="0" t="0" r="0" b="0"/>
            <a:pathLst>
              <a:path>
                <a:moveTo>
                  <a:pt x="0" y="0"/>
                </a:moveTo>
                <a:lnTo>
                  <a:pt x="784717" y="0"/>
                </a:lnTo>
              </a:path>
            </a:pathLst>
          </a:custGeom>
          <a:no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25" name="Group 24">
            <a:extLst>
              <a:ext uri="{FF2B5EF4-FFF2-40B4-BE49-F238E27FC236}">
                <a16:creationId xmlns:a16="http://schemas.microsoft.com/office/drawing/2014/main" id="{B3344E1F-E27D-4B31-8A20-A38A40580C76}"/>
              </a:ext>
            </a:extLst>
          </p:cNvPr>
          <p:cNvGrpSpPr/>
          <p:nvPr/>
        </p:nvGrpSpPr>
        <p:grpSpPr>
          <a:xfrm>
            <a:off x="7188735" y="3959830"/>
            <a:ext cx="2681129" cy="521489"/>
            <a:chOff x="8776600" y="1912129"/>
            <a:chExt cx="1644779" cy="521489"/>
          </a:xfrm>
        </p:grpSpPr>
        <p:sp>
          <p:nvSpPr>
            <p:cNvPr id="26" name="Arrow: Pentagon 25">
              <a:extLst>
                <a:ext uri="{FF2B5EF4-FFF2-40B4-BE49-F238E27FC236}">
                  <a16:creationId xmlns:a16="http://schemas.microsoft.com/office/drawing/2014/main" id="{1D759288-7CEA-4CA5-8653-A4546783AFFA}"/>
                </a:ext>
              </a:extLst>
            </p:cNvPr>
            <p:cNvSpPr/>
            <p:nvPr/>
          </p:nvSpPr>
          <p:spPr>
            <a:xfrm rot="10800000">
              <a:off x="8776600" y="1912129"/>
              <a:ext cx="1644779" cy="521489"/>
            </a:xfrm>
            <a:prstGeom prst="homePlate">
              <a:avLst>
                <a:gd name="adj" fmla="val 40000"/>
              </a:avLst>
            </a:prstGeom>
          </p:spPr>
          <p:style>
            <a:lnRef idx="1">
              <a:schemeClr val="accent2">
                <a:hueOff val="35353"/>
                <a:satOff val="-34487"/>
                <a:lumOff val="-1766"/>
                <a:alphaOff val="0"/>
              </a:schemeClr>
            </a:lnRef>
            <a:fillRef idx="3">
              <a:schemeClr val="accent2">
                <a:hueOff val="35353"/>
                <a:satOff val="-34487"/>
                <a:lumOff val="-1766"/>
                <a:alphaOff val="0"/>
              </a:schemeClr>
            </a:fillRef>
            <a:effectRef idx="3">
              <a:schemeClr val="accent2">
                <a:hueOff val="35353"/>
                <a:satOff val="-34487"/>
                <a:lumOff val="-1766"/>
                <a:alphaOff val="0"/>
              </a:schemeClr>
            </a:effectRef>
            <a:fontRef idx="minor">
              <a:schemeClr val="lt1"/>
            </a:fontRef>
          </p:style>
        </p:sp>
        <p:sp>
          <p:nvSpPr>
            <p:cNvPr id="28" name="Arrow: Pentagon 4">
              <a:extLst>
                <a:ext uri="{FF2B5EF4-FFF2-40B4-BE49-F238E27FC236}">
                  <a16:creationId xmlns:a16="http://schemas.microsoft.com/office/drawing/2014/main" id="{E0851ED5-5937-4673-9189-7E579F0D0683}"/>
                </a:ext>
              </a:extLst>
            </p:cNvPr>
            <p:cNvSpPr txBox="1"/>
            <p:nvPr/>
          </p:nvSpPr>
          <p:spPr>
            <a:xfrm rot="21600000">
              <a:off x="8880898" y="1912129"/>
              <a:ext cx="1540481" cy="5214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800100">
                <a:lnSpc>
                  <a:spcPct val="90000"/>
                </a:lnSpc>
                <a:spcBef>
                  <a:spcPct val="0"/>
                </a:spcBef>
                <a:spcAft>
                  <a:spcPct val="35000"/>
                </a:spcAft>
                <a:buNone/>
              </a:pPr>
              <a:r>
                <a:rPr lang="bg-BG" sz="1800" b="1" kern="1200" dirty="0"/>
                <a:t>„</a:t>
              </a:r>
              <a:r>
                <a:rPr lang="bg-BG" b="1" dirty="0"/>
                <a:t>Симфония на безнадеждността</a:t>
              </a:r>
              <a:r>
                <a:rPr lang="bg-BG" sz="1800" b="1" kern="1200" dirty="0"/>
                <a:t>“</a:t>
              </a:r>
              <a:endParaRPr lang="en-US" sz="1800" b="1" kern="1200" dirty="0"/>
            </a:p>
          </p:txBody>
        </p:sp>
      </p:grpSp>
    </p:spTree>
    <p:extLst>
      <p:ext uri="{BB962C8B-B14F-4D97-AF65-F5344CB8AC3E}">
        <p14:creationId xmlns:p14="http://schemas.microsoft.com/office/powerpoint/2010/main" val="129251302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ppt_x"/>
                                          </p:val>
                                        </p:tav>
                                        <p:tav tm="100000">
                                          <p:val>
                                            <p:strVal val="#ppt_x"/>
                                          </p:val>
                                        </p:tav>
                                      </p:tavLst>
                                    </p:anim>
                                    <p:anim calcmode="lin" valueType="num">
                                      <p:cBhvr additive="base">
                                        <p:cTn id="14"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ppt_x"/>
                                          </p:val>
                                        </p:tav>
                                        <p:tav tm="100000">
                                          <p:val>
                                            <p:strVal val="#ppt_x"/>
                                          </p:val>
                                        </p:tav>
                                      </p:tavLst>
                                    </p:anim>
                                    <p:anim calcmode="lin" valueType="num">
                                      <p:cBhvr additive="base">
                                        <p:cTn id="20" dur="1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 fill="hold"/>
                                        <p:tgtEl>
                                          <p:spTgt spid="3"/>
                                        </p:tgtEl>
                                        <p:attrNameLst>
                                          <p:attrName>ppt_x</p:attrName>
                                        </p:attrNameLst>
                                      </p:cBhvr>
                                      <p:tavLst>
                                        <p:tav tm="0">
                                          <p:val>
                                            <p:strVal val="#ppt_x"/>
                                          </p:val>
                                        </p:tav>
                                        <p:tav tm="100000">
                                          <p:val>
                                            <p:strVal val="#ppt_x"/>
                                          </p:val>
                                        </p:tav>
                                      </p:tavLst>
                                    </p:anim>
                                    <p:anim calcmode="lin" valueType="num">
                                      <p:cBhvr additive="base">
                                        <p:cTn id="30" dur="1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1500" fill="hold"/>
                                        <p:tgtEl>
                                          <p:spTgt spid="25"/>
                                        </p:tgtEl>
                                        <p:attrNameLst>
                                          <p:attrName>ppt_x</p:attrName>
                                        </p:attrNameLst>
                                      </p:cBhvr>
                                      <p:tavLst>
                                        <p:tav tm="0">
                                          <p:val>
                                            <p:strVal val="#ppt_x"/>
                                          </p:val>
                                        </p:tav>
                                        <p:tav tm="100000">
                                          <p:val>
                                            <p:strVal val="#ppt_x"/>
                                          </p:val>
                                        </p:tav>
                                      </p:tavLst>
                                    </p:anim>
                                    <p:anim calcmode="lin" valueType="num">
                                      <p:cBhvr additive="base">
                                        <p:cTn id="34"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707EB-789C-4084-A888-DE594C2F7522}"/>
              </a:ext>
            </a:extLst>
          </p:cNvPr>
          <p:cNvSpPr>
            <a:spLocks noGrp="1"/>
          </p:cNvSpPr>
          <p:nvPr>
            <p:ph type="title"/>
          </p:nvPr>
        </p:nvSpPr>
        <p:spPr>
          <a:xfrm>
            <a:off x="6593077" y="288436"/>
            <a:ext cx="4813072" cy="3494791"/>
          </a:xfrm>
        </p:spPr>
        <p:txBody>
          <a:bodyPr vert="horz" lIns="91440" tIns="45720" rIns="91440" bIns="45720" rtlCol="0" anchor="b">
            <a:normAutofit/>
          </a:bodyPr>
          <a:lstStyle/>
          <a:p>
            <a:pPr algn="ctr"/>
            <a:r>
              <a:rPr lang="bg-BG" sz="6000" dirty="0">
                <a:solidFill>
                  <a:schemeClr val="tx1">
                    <a:lumMod val="85000"/>
                    <a:lumOff val="15000"/>
                  </a:schemeClr>
                </a:solidFill>
              </a:rPr>
              <a:t>Епически песни</a:t>
            </a:r>
            <a:endParaRPr lang="en-US" sz="6000" dirty="0">
              <a:solidFill>
                <a:schemeClr val="tx1">
                  <a:lumMod val="85000"/>
                  <a:lumOff val="15000"/>
                </a:schemeClr>
              </a:solidFill>
            </a:endParaRPr>
          </a:p>
        </p:txBody>
      </p:sp>
      <p:pic>
        <p:nvPicPr>
          <p:cNvPr id="3074" name="Picture 2" descr="Как да си направим пергамент">
            <a:extLst>
              <a:ext uri="{FF2B5EF4-FFF2-40B4-BE49-F238E27FC236}">
                <a16:creationId xmlns:a16="http://schemas.microsoft.com/office/drawing/2014/main" id="{1CF3C218-BAA1-400A-947B-78E441915D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4" r="1" b="1"/>
          <a:stretch/>
        </p:blipFill>
        <p:spPr bwMode="auto">
          <a:xfrm>
            <a:off x="1" y="10"/>
            <a:ext cx="609600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99A1A9-BFF8-4E8E-B24D-3D95DE4F3A5F}"/>
              </a:ext>
            </a:extLst>
          </p:cNvPr>
          <p:cNvSpPr txBox="1"/>
          <p:nvPr/>
        </p:nvSpPr>
        <p:spPr>
          <a:xfrm>
            <a:off x="1808480" y="2651760"/>
            <a:ext cx="2369559" cy="646331"/>
          </a:xfrm>
          <a:prstGeom prst="rect">
            <a:avLst/>
          </a:prstGeom>
          <a:noFill/>
        </p:spPr>
        <p:txBody>
          <a:bodyPr wrap="none" rtlCol="0">
            <a:spAutoFit/>
          </a:bodyPr>
          <a:lstStyle/>
          <a:p>
            <a:r>
              <a:rPr lang="bg-BG" sz="3600" dirty="0">
                <a:latin typeface="+mj-lt"/>
              </a:rPr>
              <a:t>„</a:t>
            </a:r>
            <a:r>
              <a:rPr lang="en-US" sz="3600" dirty="0">
                <a:latin typeface="+mj-lt"/>
              </a:rPr>
              <a:t>Cis Moll</a:t>
            </a:r>
            <a:r>
              <a:rPr lang="bg-BG" sz="3600" dirty="0">
                <a:latin typeface="+mj-lt"/>
              </a:rPr>
              <a:t>“</a:t>
            </a:r>
          </a:p>
        </p:txBody>
      </p:sp>
    </p:spTree>
    <p:extLst>
      <p:ext uri="{BB962C8B-B14F-4D97-AF65-F5344CB8AC3E}">
        <p14:creationId xmlns:p14="http://schemas.microsoft.com/office/powerpoint/2010/main" val="352158269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99B2F-1CE0-49B7-93F9-272CB2B41E12}"/>
              </a:ext>
            </a:extLst>
          </p:cNvPr>
          <p:cNvSpPr>
            <a:spLocks noGrp="1"/>
          </p:cNvSpPr>
          <p:nvPr>
            <p:ph type="title"/>
          </p:nvPr>
        </p:nvSpPr>
        <p:spPr>
          <a:xfrm>
            <a:off x="360061" y="2434179"/>
            <a:ext cx="3417677" cy="875458"/>
          </a:xfrm>
        </p:spPr>
        <p:txBody>
          <a:bodyPr anchor="t">
            <a:normAutofit/>
          </a:bodyPr>
          <a:lstStyle/>
          <a:p>
            <a:r>
              <a:rPr lang="bg-BG" dirty="0"/>
              <a:t>Бетовен</a:t>
            </a:r>
          </a:p>
        </p:txBody>
      </p:sp>
      <p:pic>
        <p:nvPicPr>
          <p:cNvPr id="4098" name="Picture 2" descr="Вижте защо Бетовен оглушал - Любопитно - Стандарт Нюз">
            <a:extLst>
              <a:ext uri="{FF2B5EF4-FFF2-40B4-BE49-F238E27FC236}">
                <a16:creationId xmlns:a16="http://schemas.microsoft.com/office/drawing/2014/main" id="{74FB54B4-8549-4A87-B45A-957FEC12E2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7076" y="2075144"/>
            <a:ext cx="4766954" cy="2361062"/>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Arrow Connector 7">
            <a:extLst>
              <a:ext uri="{FF2B5EF4-FFF2-40B4-BE49-F238E27FC236}">
                <a16:creationId xmlns:a16="http://schemas.microsoft.com/office/drawing/2014/main" id="{0F5E3107-4ED1-4CC6-8996-7299DD7D3F09}"/>
              </a:ext>
            </a:extLst>
          </p:cNvPr>
          <p:cNvCxnSpPr>
            <a:cxnSpLocks/>
          </p:cNvCxnSpPr>
          <p:nvPr/>
        </p:nvCxnSpPr>
        <p:spPr>
          <a:xfrm>
            <a:off x="5920033" y="970960"/>
            <a:ext cx="415722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A123F7-1712-45C2-85B3-C9BC4A8FFD97}"/>
              </a:ext>
            </a:extLst>
          </p:cNvPr>
          <p:cNvCxnSpPr>
            <a:cxnSpLocks/>
          </p:cNvCxnSpPr>
          <p:nvPr/>
        </p:nvCxnSpPr>
        <p:spPr>
          <a:xfrm flipV="1">
            <a:off x="6363093" y="782425"/>
            <a:ext cx="0" cy="3582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FB9E09-0171-4CE1-B914-9E085F038ED6}"/>
              </a:ext>
            </a:extLst>
          </p:cNvPr>
          <p:cNvCxnSpPr>
            <a:cxnSpLocks/>
          </p:cNvCxnSpPr>
          <p:nvPr/>
        </p:nvCxnSpPr>
        <p:spPr>
          <a:xfrm flipV="1">
            <a:off x="9136144" y="755716"/>
            <a:ext cx="0" cy="3582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FF105F-2DD4-4EE8-B422-E71BD299FE35}"/>
              </a:ext>
            </a:extLst>
          </p:cNvPr>
          <p:cNvSpPr txBox="1"/>
          <p:nvPr/>
        </p:nvSpPr>
        <p:spPr>
          <a:xfrm>
            <a:off x="5695643" y="431947"/>
            <a:ext cx="1401346" cy="369332"/>
          </a:xfrm>
          <a:prstGeom prst="rect">
            <a:avLst/>
          </a:prstGeom>
          <a:noFill/>
        </p:spPr>
        <p:txBody>
          <a:bodyPr wrap="none" rtlCol="0">
            <a:spAutoFit/>
          </a:bodyPr>
          <a:lstStyle/>
          <a:p>
            <a:r>
              <a:rPr lang="bg-BG" dirty="0"/>
              <a:t>Класицизъм</a:t>
            </a:r>
          </a:p>
        </p:txBody>
      </p:sp>
      <p:sp>
        <p:nvSpPr>
          <p:cNvPr id="16" name="TextBox 15">
            <a:extLst>
              <a:ext uri="{FF2B5EF4-FFF2-40B4-BE49-F238E27FC236}">
                <a16:creationId xmlns:a16="http://schemas.microsoft.com/office/drawing/2014/main" id="{4ACB6ECB-52EC-4159-903A-9EBF1692CF0B}"/>
              </a:ext>
            </a:extLst>
          </p:cNvPr>
          <p:cNvSpPr txBox="1"/>
          <p:nvPr/>
        </p:nvSpPr>
        <p:spPr>
          <a:xfrm>
            <a:off x="8435471" y="1048699"/>
            <a:ext cx="1417119" cy="369332"/>
          </a:xfrm>
          <a:prstGeom prst="rect">
            <a:avLst/>
          </a:prstGeom>
          <a:noFill/>
        </p:spPr>
        <p:txBody>
          <a:bodyPr wrap="none" rtlCol="0">
            <a:spAutoFit/>
          </a:bodyPr>
          <a:lstStyle/>
          <a:p>
            <a:r>
              <a:rPr lang="bg-BG" dirty="0"/>
              <a:t>Романтизъм</a:t>
            </a:r>
          </a:p>
        </p:txBody>
      </p:sp>
      <p:sp>
        <p:nvSpPr>
          <p:cNvPr id="17" name="TextBox 16">
            <a:extLst>
              <a:ext uri="{FF2B5EF4-FFF2-40B4-BE49-F238E27FC236}">
                <a16:creationId xmlns:a16="http://schemas.microsoft.com/office/drawing/2014/main" id="{C2897333-049F-4BCE-A653-86E2054B7A49}"/>
              </a:ext>
            </a:extLst>
          </p:cNvPr>
          <p:cNvSpPr txBox="1"/>
          <p:nvPr/>
        </p:nvSpPr>
        <p:spPr>
          <a:xfrm>
            <a:off x="9409758" y="2249513"/>
            <a:ext cx="2182905" cy="369332"/>
          </a:xfrm>
          <a:prstGeom prst="rect">
            <a:avLst/>
          </a:prstGeom>
          <a:noFill/>
        </p:spPr>
        <p:txBody>
          <a:bodyPr wrap="none" rtlCol="0">
            <a:spAutoFit/>
          </a:bodyPr>
          <a:lstStyle/>
          <a:p>
            <a:r>
              <a:rPr lang="bg-BG" dirty="0"/>
              <a:t>Немски композитор</a:t>
            </a:r>
          </a:p>
        </p:txBody>
      </p:sp>
      <p:sp>
        <p:nvSpPr>
          <p:cNvPr id="18" name="TextBox 17">
            <a:extLst>
              <a:ext uri="{FF2B5EF4-FFF2-40B4-BE49-F238E27FC236}">
                <a16:creationId xmlns:a16="http://schemas.microsoft.com/office/drawing/2014/main" id="{2B7B33C7-55E7-4023-BFD3-EFB59BE11D2F}"/>
              </a:ext>
            </a:extLst>
          </p:cNvPr>
          <p:cNvSpPr txBox="1"/>
          <p:nvPr/>
        </p:nvSpPr>
        <p:spPr>
          <a:xfrm>
            <a:off x="9496005" y="2831068"/>
            <a:ext cx="1162498" cy="369332"/>
          </a:xfrm>
          <a:prstGeom prst="rect">
            <a:avLst/>
          </a:prstGeom>
          <a:noFill/>
        </p:spPr>
        <p:txBody>
          <a:bodyPr wrap="none" rtlCol="0">
            <a:spAutoFit/>
          </a:bodyPr>
          <a:lstStyle/>
          <a:p>
            <a:r>
              <a:rPr lang="bg-BG" dirty="0"/>
              <a:t>Диригент </a:t>
            </a:r>
          </a:p>
        </p:txBody>
      </p:sp>
      <p:sp>
        <p:nvSpPr>
          <p:cNvPr id="19" name="TextBox 18">
            <a:extLst>
              <a:ext uri="{FF2B5EF4-FFF2-40B4-BE49-F238E27FC236}">
                <a16:creationId xmlns:a16="http://schemas.microsoft.com/office/drawing/2014/main" id="{AFD87463-0609-48A3-87F3-70A85EDB2926}"/>
              </a:ext>
            </a:extLst>
          </p:cNvPr>
          <p:cNvSpPr txBox="1"/>
          <p:nvPr/>
        </p:nvSpPr>
        <p:spPr>
          <a:xfrm>
            <a:off x="9496005" y="3427402"/>
            <a:ext cx="2077172" cy="369332"/>
          </a:xfrm>
          <a:prstGeom prst="rect">
            <a:avLst/>
          </a:prstGeom>
          <a:noFill/>
        </p:spPr>
        <p:txBody>
          <a:bodyPr wrap="none" rtlCol="0">
            <a:spAutoFit/>
          </a:bodyPr>
          <a:lstStyle/>
          <a:p>
            <a:r>
              <a:rPr lang="bg-BG" dirty="0"/>
              <a:t>Виртуозен пианист</a:t>
            </a:r>
          </a:p>
        </p:txBody>
      </p:sp>
    </p:spTree>
    <p:extLst>
      <p:ext uri="{BB962C8B-B14F-4D97-AF65-F5344CB8AC3E}">
        <p14:creationId xmlns:p14="http://schemas.microsoft.com/office/powerpoint/2010/main" val="324993894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500"/>
                                        <p:tgtEl>
                                          <p:spTgt spid="17"/>
                                        </p:tgtEl>
                                      </p:cBhvr>
                                    </p:animEffect>
                                    <p:anim calcmode="lin" valueType="num">
                                      <p:cBhvr>
                                        <p:cTn id="20" dur="1500" fill="hold"/>
                                        <p:tgtEl>
                                          <p:spTgt spid="17"/>
                                        </p:tgtEl>
                                        <p:attrNameLst>
                                          <p:attrName>ppt_x</p:attrName>
                                        </p:attrNameLst>
                                      </p:cBhvr>
                                      <p:tavLst>
                                        <p:tav tm="0">
                                          <p:val>
                                            <p:strVal val="#ppt_x"/>
                                          </p:val>
                                        </p:tav>
                                        <p:tav tm="100000">
                                          <p:val>
                                            <p:strVal val="#ppt_x"/>
                                          </p:val>
                                        </p:tav>
                                      </p:tavLst>
                                    </p:anim>
                                    <p:anim calcmode="lin" valueType="num">
                                      <p:cBhvr>
                                        <p:cTn id="21" dur="1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500"/>
                                        <p:tgtEl>
                                          <p:spTgt spid="18"/>
                                        </p:tgtEl>
                                      </p:cBhvr>
                                    </p:animEffect>
                                    <p:anim calcmode="lin" valueType="num">
                                      <p:cBhvr>
                                        <p:cTn id="25" dur="1500" fill="hold"/>
                                        <p:tgtEl>
                                          <p:spTgt spid="18"/>
                                        </p:tgtEl>
                                        <p:attrNameLst>
                                          <p:attrName>ppt_x</p:attrName>
                                        </p:attrNameLst>
                                      </p:cBhvr>
                                      <p:tavLst>
                                        <p:tav tm="0">
                                          <p:val>
                                            <p:strVal val="#ppt_x"/>
                                          </p:val>
                                        </p:tav>
                                        <p:tav tm="100000">
                                          <p:val>
                                            <p:strVal val="#ppt_x"/>
                                          </p:val>
                                        </p:tav>
                                      </p:tavLst>
                                    </p:anim>
                                    <p:anim calcmode="lin" valueType="num">
                                      <p:cBhvr>
                                        <p:cTn id="26" dur="15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500"/>
                                        <p:tgtEl>
                                          <p:spTgt spid="19"/>
                                        </p:tgtEl>
                                      </p:cBhvr>
                                    </p:animEffect>
                                    <p:anim calcmode="lin" valueType="num">
                                      <p:cBhvr>
                                        <p:cTn id="30" dur="1500" fill="hold"/>
                                        <p:tgtEl>
                                          <p:spTgt spid="19"/>
                                        </p:tgtEl>
                                        <p:attrNameLst>
                                          <p:attrName>ppt_x</p:attrName>
                                        </p:attrNameLst>
                                      </p:cBhvr>
                                      <p:tavLst>
                                        <p:tav tm="0">
                                          <p:val>
                                            <p:strVal val="#ppt_x"/>
                                          </p:val>
                                        </p:tav>
                                        <p:tav tm="100000">
                                          <p:val>
                                            <p:strVal val="#ppt_x"/>
                                          </p:val>
                                        </p:tav>
                                      </p:tavLst>
                                    </p:anim>
                                    <p:anim calcmode="lin" valueType="num">
                                      <p:cBhvr>
                                        <p:cTn id="31" dur="1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500"/>
                                        <p:tgtEl>
                                          <p:spTgt spid="8"/>
                                        </p:tgtEl>
                                      </p:cBhvr>
                                    </p:animEffect>
                                    <p:anim calcmode="lin" valueType="num">
                                      <p:cBhvr>
                                        <p:cTn id="37" dur="1500" fill="hold"/>
                                        <p:tgtEl>
                                          <p:spTgt spid="8"/>
                                        </p:tgtEl>
                                        <p:attrNameLst>
                                          <p:attrName>ppt_x</p:attrName>
                                        </p:attrNameLst>
                                      </p:cBhvr>
                                      <p:tavLst>
                                        <p:tav tm="0">
                                          <p:val>
                                            <p:strVal val="#ppt_x"/>
                                          </p:val>
                                        </p:tav>
                                        <p:tav tm="100000">
                                          <p:val>
                                            <p:strVal val="#ppt_x"/>
                                          </p:val>
                                        </p:tav>
                                      </p:tavLst>
                                    </p:anim>
                                    <p:anim calcmode="lin" valueType="num">
                                      <p:cBhvr>
                                        <p:cTn id="38" dur="15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500"/>
                                        <p:tgtEl>
                                          <p:spTgt spid="23"/>
                                        </p:tgtEl>
                                      </p:cBhvr>
                                    </p:animEffect>
                                    <p:anim calcmode="lin" valueType="num">
                                      <p:cBhvr>
                                        <p:cTn id="47" dur="1500" fill="hold"/>
                                        <p:tgtEl>
                                          <p:spTgt spid="23"/>
                                        </p:tgtEl>
                                        <p:attrNameLst>
                                          <p:attrName>ppt_x</p:attrName>
                                        </p:attrNameLst>
                                      </p:cBhvr>
                                      <p:tavLst>
                                        <p:tav tm="0">
                                          <p:val>
                                            <p:strVal val="#ppt_x"/>
                                          </p:val>
                                        </p:tav>
                                        <p:tav tm="100000">
                                          <p:val>
                                            <p:strVal val="#ppt_x"/>
                                          </p:val>
                                        </p:tav>
                                      </p:tavLst>
                                    </p:anim>
                                    <p:anim calcmode="lin" valueType="num">
                                      <p:cBhvr>
                                        <p:cTn id="48" dur="1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500"/>
                                        <p:tgtEl>
                                          <p:spTgt spid="15"/>
                                        </p:tgtEl>
                                      </p:cBhvr>
                                    </p:animEffect>
                                    <p:anim calcmode="lin" valueType="num">
                                      <p:cBhvr>
                                        <p:cTn id="54" dur="1500" fill="hold"/>
                                        <p:tgtEl>
                                          <p:spTgt spid="15"/>
                                        </p:tgtEl>
                                        <p:attrNameLst>
                                          <p:attrName>ppt_x</p:attrName>
                                        </p:attrNameLst>
                                      </p:cBhvr>
                                      <p:tavLst>
                                        <p:tav tm="0">
                                          <p:val>
                                            <p:strVal val="#ppt_x"/>
                                          </p:val>
                                        </p:tav>
                                        <p:tav tm="100000">
                                          <p:val>
                                            <p:strVal val="#ppt_x"/>
                                          </p:val>
                                        </p:tav>
                                      </p:tavLst>
                                    </p:anim>
                                    <p:anim calcmode="lin" valueType="num">
                                      <p:cBhvr>
                                        <p:cTn id="55" dur="15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500"/>
                                        <p:tgtEl>
                                          <p:spTgt spid="16"/>
                                        </p:tgtEl>
                                      </p:cBhvr>
                                    </p:animEffect>
                                    <p:anim calcmode="lin" valueType="num">
                                      <p:cBhvr>
                                        <p:cTn id="59" dur="1500" fill="hold"/>
                                        <p:tgtEl>
                                          <p:spTgt spid="16"/>
                                        </p:tgtEl>
                                        <p:attrNameLst>
                                          <p:attrName>ppt_x</p:attrName>
                                        </p:attrNameLst>
                                      </p:cBhvr>
                                      <p:tavLst>
                                        <p:tav tm="0">
                                          <p:val>
                                            <p:strVal val="#ppt_x"/>
                                          </p:val>
                                        </p:tav>
                                        <p:tav tm="100000">
                                          <p:val>
                                            <p:strVal val="#ppt_x"/>
                                          </p:val>
                                        </p:tav>
                                      </p:tavLst>
                                    </p:anim>
                                    <p:anim calcmode="lin" valueType="num">
                                      <p:cBhvr>
                                        <p:cTn id="60"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5823B-AC25-47F1-ACE8-94F40E1115C8}"/>
              </a:ext>
            </a:extLst>
          </p:cNvPr>
          <p:cNvSpPr>
            <a:spLocks noGrp="1"/>
          </p:cNvSpPr>
          <p:nvPr>
            <p:ph type="title"/>
          </p:nvPr>
        </p:nvSpPr>
        <p:spPr>
          <a:xfrm>
            <a:off x="854277" y="1475234"/>
            <a:ext cx="3214307" cy="2901694"/>
          </a:xfrm>
        </p:spPr>
        <p:txBody>
          <a:bodyPr vert="horz" lIns="91440" tIns="45720" rIns="91440" bIns="45720" rtlCol="0" anchor="b">
            <a:normAutofit fontScale="90000"/>
          </a:bodyPr>
          <a:lstStyle/>
          <a:p>
            <a:pPr algn="ctr"/>
            <a:r>
              <a:rPr lang="en-US" sz="4400" dirty="0">
                <a:solidFill>
                  <a:schemeClr val="bg1"/>
                </a:solidFill>
              </a:rPr>
              <a:t>“Cis Moll” – </a:t>
            </a:r>
            <a:r>
              <a:rPr lang="bg-BG" sz="4400" dirty="0">
                <a:solidFill>
                  <a:schemeClr val="bg1"/>
                </a:solidFill>
              </a:rPr>
              <a:t>жанр</a:t>
            </a:r>
            <a:br>
              <a:rPr lang="bg-BG" sz="4400" dirty="0">
                <a:solidFill>
                  <a:schemeClr val="bg1"/>
                </a:solidFill>
              </a:rPr>
            </a:br>
            <a:br>
              <a:rPr lang="bg-BG" sz="4400" dirty="0">
                <a:solidFill>
                  <a:schemeClr val="bg1"/>
                </a:solidFill>
              </a:rPr>
            </a:br>
            <a:r>
              <a:rPr lang="bg-BG" sz="4000" dirty="0">
                <a:solidFill>
                  <a:schemeClr val="bg1"/>
                </a:solidFill>
              </a:rPr>
              <a:t>(Философска поема)</a:t>
            </a:r>
            <a:endParaRPr lang="en-US" sz="4000" dirty="0">
              <a:solidFill>
                <a:schemeClr val="bg1"/>
              </a:solidFill>
            </a:endParaRPr>
          </a:p>
        </p:txBody>
      </p:sp>
      <p:cxnSp>
        <p:nvCxnSpPr>
          <p:cNvPr id="143" name="Straight Connector 142">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picture containing text, mammal&#10;&#10;Description automatically generated">
            <a:extLst>
              <a:ext uri="{FF2B5EF4-FFF2-40B4-BE49-F238E27FC236}">
                <a16:creationId xmlns:a16="http://schemas.microsoft.com/office/drawing/2014/main" id="{37BE7046-D24A-4C58-8A34-E22C4113B768}"/>
              </a:ext>
            </a:extLst>
          </p:cNvPr>
          <p:cNvPicPr>
            <a:picLocks noGrp="1" noChangeAspect="1"/>
          </p:cNvPicPr>
          <p:nvPr>
            <p:ph idx="1"/>
          </p:nvPr>
        </p:nvPicPr>
        <p:blipFill>
          <a:blip r:embed="rId2"/>
          <a:stretch>
            <a:fillRect/>
          </a:stretch>
        </p:blipFill>
        <p:spPr>
          <a:xfrm>
            <a:off x="4896514" y="1238443"/>
            <a:ext cx="2722343" cy="4355750"/>
          </a:xfrm>
          <a:prstGeom prst="rect">
            <a:avLst/>
          </a:prstGeom>
        </p:spPr>
      </p:pic>
      <p:pic>
        <p:nvPicPr>
          <p:cNvPr id="5122" name="Picture 2" descr="ПЕТКО И ПЕНЧО СЛАВЕЙКОВИ: ТВОРЧЕСТВОТО НА ПЕНЧО СЛАВЕЙКОВ - СИН">
            <a:extLst>
              <a:ext uri="{FF2B5EF4-FFF2-40B4-BE49-F238E27FC236}">
                <a16:creationId xmlns:a16="http://schemas.microsoft.com/office/drawing/2014/main" id="{6EC6B6FF-8D7D-4B08-8DA8-7D37368F2D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00" r="2864" b="2"/>
          <a:stretch/>
        </p:blipFill>
        <p:spPr bwMode="auto">
          <a:xfrm>
            <a:off x="8234342" y="1770192"/>
            <a:ext cx="3310917" cy="3292250"/>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51085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500" fill="hold"/>
                                        <p:tgtEl>
                                          <p:spTgt spid="5122"/>
                                        </p:tgtEl>
                                        <p:attrNameLst>
                                          <p:attrName>ppt_w</p:attrName>
                                        </p:attrNameLst>
                                      </p:cBhvr>
                                      <p:tavLst>
                                        <p:tav tm="0">
                                          <p:val>
                                            <p:fltVal val="0"/>
                                          </p:val>
                                        </p:tav>
                                        <p:tav tm="100000">
                                          <p:val>
                                            <p:strVal val="#ppt_w"/>
                                          </p:val>
                                        </p:tav>
                                      </p:tavLst>
                                    </p:anim>
                                    <p:anim calcmode="lin" valueType="num">
                                      <p:cBhvr>
                                        <p:cTn id="15" dur="1500" fill="hold"/>
                                        <p:tgtEl>
                                          <p:spTgt spid="5122"/>
                                        </p:tgtEl>
                                        <p:attrNameLst>
                                          <p:attrName>ppt_h</p:attrName>
                                        </p:attrNameLst>
                                      </p:cBhvr>
                                      <p:tavLst>
                                        <p:tav tm="0">
                                          <p:val>
                                            <p:fltVal val="0"/>
                                          </p:val>
                                        </p:tav>
                                        <p:tav tm="100000">
                                          <p:val>
                                            <p:strVal val="#ppt_h"/>
                                          </p:val>
                                        </p:tav>
                                      </p:tavLst>
                                    </p:anim>
                                    <p:animEffect transition="in" filter="fade">
                                      <p:cBhvr>
                                        <p:cTn id="16" dur="1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500" fill="hold"/>
                                        <p:tgtEl>
                                          <p:spTgt spid="10"/>
                                        </p:tgtEl>
                                        <p:attrNameLst>
                                          <p:attrName>ppt_w</p:attrName>
                                        </p:attrNameLst>
                                      </p:cBhvr>
                                      <p:tavLst>
                                        <p:tav tm="0">
                                          <p:val>
                                            <p:fltVal val="0"/>
                                          </p:val>
                                        </p:tav>
                                        <p:tav tm="100000">
                                          <p:val>
                                            <p:strVal val="#ppt_w"/>
                                          </p:val>
                                        </p:tav>
                                      </p:tavLst>
                                    </p:anim>
                                    <p:anim calcmode="lin" valueType="num">
                                      <p:cBhvr>
                                        <p:cTn id="22" dur="1500" fill="hold"/>
                                        <p:tgtEl>
                                          <p:spTgt spid="10"/>
                                        </p:tgtEl>
                                        <p:attrNameLst>
                                          <p:attrName>ppt_h</p:attrName>
                                        </p:attrNameLst>
                                      </p:cBhvr>
                                      <p:tavLst>
                                        <p:tav tm="0">
                                          <p:val>
                                            <p:fltVal val="0"/>
                                          </p:val>
                                        </p:tav>
                                        <p:tav tm="100000">
                                          <p:val>
                                            <p:strVal val="#ppt_h"/>
                                          </p:val>
                                        </p:tav>
                                      </p:tavLst>
                                    </p:anim>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00C5-E98D-4929-A1E7-E3B3DD335857}"/>
              </a:ext>
            </a:extLst>
          </p:cNvPr>
          <p:cNvSpPr>
            <a:spLocks noGrp="1"/>
          </p:cNvSpPr>
          <p:nvPr>
            <p:ph type="title"/>
          </p:nvPr>
        </p:nvSpPr>
        <p:spPr>
          <a:xfrm>
            <a:off x="1066800" y="720237"/>
            <a:ext cx="10058400" cy="806906"/>
          </a:xfrm>
        </p:spPr>
        <p:txBody>
          <a:bodyPr/>
          <a:lstStyle/>
          <a:p>
            <a:pPr algn="ctr"/>
            <a:r>
              <a:rPr lang="bg-BG" dirty="0"/>
              <a:t>Композиция на творбата </a:t>
            </a:r>
          </a:p>
        </p:txBody>
      </p:sp>
      <p:sp>
        <p:nvSpPr>
          <p:cNvPr id="4" name="Rectangle: Rounded Corners 3">
            <a:extLst>
              <a:ext uri="{FF2B5EF4-FFF2-40B4-BE49-F238E27FC236}">
                <a16:creationId xmlns:a16="http://schemas.microsoft.com/office/drawing/2014/main" id="{5E9F24BB-EB1B-419B-BFFC-F90AC783CAE1}"/>
              </a:ext>
            </a:extLst>
          </p:cNvPr>
          <p:cNvSpPr/>
          <p:nvPr/>
        </p:nvSpPr>
        <p:spPr>
          <a:xfrm>
            <a:off x="1395167" y="2799761"/>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Експозиция</a:t>
            </a:r>
          </a:p>
        </p:txBody>
      </p:sp>
      <p:sp>
        <p:nvSpPr>
          <p:cNvPr id="6" name="Rectangle: Rounded Corners 5">
            <a:extLst>
              <a:ext uri="{FF2B5EF4-FFF2-40B4-BE49-F238E27FC236}">
                <a16:creationId xmlns:a16="http://schemas.microsoft.com/office/drawing/2014/main" id="{485629D1-178D-4842-9466-E85E8CCE4DFB}"/>
              </a:ext>
            </a:extLst>
          </p:cNvPr>
          <p:cNvSpPr/>
          <p:nvPr/>
        </p:nvSpPr>
        <p:spPr>
          <a:xfrm>
            <a:off x="1395167" y="3819427"/>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Завръзка</a:t>
            </a:r>
          </a:p>
        </p:txBody>
      </p:sp>
      <p:sp>
        <p:nvSpPr>
          <p:cNvPr id="8" name="Rectangle: Rounded Corners 7">
            <a:extLst>
              <a:ext uri="{FF2B5EF4-FFF2-40B4-BE49-F238E27FC236}">
                <a16:creationId xmlns:a16="http://schemas.microsoft.com/office/drawing/2014/main" id="{6B949483-282D-4173-9BE3-AB0AB5759F57}"/>
              </a:ext>
            </a:extLst>
          </p:cNvPr>
          <p:cNvSpPr/>
          <p:nvPr/>
        </p:nvSpPr>
        <p:spPr>
          <a:xfrm>
            <a:off x="1395167" y="4839093"/>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Три части</a:t>
            </a:r>
          </a:p>
        </p:txBody>
      </p:sp>
      <p:sp>
        <p:nvSpPr>
          <p:cNvPr id="10" name="Rectangle: Rounded Corners 9">
            <a:extLst>
              <a:ext uri="{FF2B5EF4-FFF2-40B4-BE49-F238E27FC236}">
                <a16:creationId xmlns:a16="http://schemas.microsoft.com/office/drawing/2014/main" id="{F9B7BB0B-2BC3-4F53-B01B-CC404E81B9AA}"/>
              </a:ext>
            </a:extLst>
          </p:cNvPr>
          <p:cNvSpPr/>
          <p:nvPr/>
        </p:nvSpPr>
        <p:spPr>
          <a:xfrm>
            <a:off x="4517010" y="4309620"/>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Поетическо обобщение</a:t>
            </a:r>
          </a:p>
        </p:txBody>
      </p:sp>
      <p:sp>
        <p:nvSpPr>
          <p:cNvPr id="12" name="Rectangle: Rounded Corners 11">
            <a:extLst>
              <a:ext uri="{FF2B5EF4-FFF2-40B4-BE49-F238E27FC236}">
                <a16:creationId xmlns:a16="http://schemas.microsoft.com/office/drawing/2014/main" id="{CAD30354-21F4-4D5D-8505-42749383A6C0}"/>
              </a:ext>
            </a:extLst>
          </p:cNvPr>
          <p:cNvSpPr/>
          <p:nvPr/>
        </p:nvSpPr>
        <p:spPr>
          <a:xfrm>
            <a:off x="4517010" y="5300678"/>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Финално </a:t>
            </a:r>
            <a:r>
              <a:rPr lang="bg-BG" dirty="0" err="1"/>
              <a:t>деветстишие</a:t>
            </a:r>
            <a:endParaRPr lang="bg-BG" dirty="0"/>
          </a:p>
        </p:txBody>
      </p:sp>
      <p:cxnSp>
        <p:nvCxnSpPr>
          <p:cNvPr id="16" name="Straight Arrow Connector 15">
            <a:extLst>
              <a:ext uri="{FF2B5EF4-FFF2-40B4-BE49-F238E27FC236}">
                <a16:creationId xmlns:a16="http://schemas.microsoft.com/office/drawing/2014/main" id="{D97C4878-A7A4-4DEE-9838-18A96B4A6ACC}"/>
              </a:ext>
            </a:extLst>
          </p:cNvPr>
          <p:cNvCxnSpPr>
            <a:cxnSpLocks/>
            <a:endCxn id="10" idx="1"/>
          </p:cNvCxnSpPr>
          <p:nvPr/>
        </p:nvCxnSpPr>
        <p:spPr>
          <a:xfrm flipV="1">
            <a:off x="3648173" y="4713073"/>
            <a:ext cx="868837" cy="4812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6DA299-6395-4BD4-B12F-11CE2B574349}"/>
              </a:ext>
            </a:extLst>
          </p:cNvPr>
          <p:cNvCxnSpPr>
            <a:cxnSpLocks/>
            <a:stCxn id="8" idx="3"/>
            <a:endCxn id="12" idx="1"/>
          </p:cNvCxnSpPr>
          <p:nvPr/>
        </p:nvCxnSpPr>
        <p:spPr>
          <a:xfrm>
            <a:off x="3648173" y="5242546"/>
            <a:ext cx="868837" cy="4615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06669FB-4DA7-4C1A-BDC7-69698D05B3AB}"/>
              </a:ext>
            </a:extLst>
          </p:cNvPr>
          <p:cNvSpPr/>
          <p:nvPr/>
        </p:nvSpPr>
        <p:spPr>
          <a:xfrm>
            <a:off x="7431463" y="5307712"/>
            <a:ext cx="2253006" cy="8069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g-BG" dirty="0"/>
              <a:t>ПОАНТА</a:t>
            </a:r>
          </a:p>
        </p:txBody>
      </p:sp>
      <p:sp>
        <p:nvSpPr>
          <p:cNvPr id="25" name="Arrow: Right 24">
            <a:extLst>
              <a:ext uri="{FF2B5EF4-FFF2-40B4-BE49-F238E27FC236}">
                <a16:creationId xmlns:a16="http://schemas.microsoft.com/office/drawing/2014/main" id="{662E94C2-5DA8-4E35-8C44-A34E03BF97E7}"/>
              </a:ext>
            </a:extLst>
          </p:cNvPr>
          <p:cNvSpPr/>
          <p:nvPr/>
        </p:nvSpPr>
        <p:spPr>
          <a:xfrm>
            <a:off x="6811651" y="5508492"/>
            <a:ext cx="578177" cy="39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26" name="Picture 2" descr="Как да си направим пергамент">
            <a:extLst>
              <a:ext uri="{FF2B5EF4-FFF2-40B4-BE49-F238E27FC236}">
                <a16:creationId xmlns:a16="http://schemas.microsoft.com/office/drawing/2014/main" id="{1EC0D7A2-E55C-4291-B62E-0C16F84EF50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04" r="1" b="1"/>
          <a:stretch/>
        </p:blipFill>
        <p:spPr bwMode="auto">
          <a:xfrm>
            <a:off x="7995688" y="2032166"/>
            <a:ext cx="2905348" cy="326851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4B1C47C-F335-481B-9856-E5ABD41E25AD}"/>
              </a:ext>
            </a:extLst>
          </p:cNvPr>
          <p:cNvSpPr txBox="1"/>
          <p:nvPr/>
        </p:nvSpPr>
        <p:spPr>
          <a:xfrm>
            <a:off x="8284903" y="3203214"/>
            <a:ext cx="2016899" cy="553998"/>
          </a:xfrm>
          <a:prstGeom prst="rect">
            <a:avLst/>
          </a:prstGeom>
          <a:noFill/>
        </p:spPr>
        <p:txBody>
          <a:bodyPr wrap="none" rtlCol="0">
            <a:spAutoFit/>
          </a:bodyPr>
          <a:lstStyle/>
          <a:p>
            <a:r>
              <a:rPr lang="bg-BG" sz="3000" dirty="0">
                <a:latin typeface="+mj-lt"/>
              </a:rPr>
              <a:t>„</a:t>
            </a:r>
            <a:r>
              <a:rPr lang="en-US" sz="3000" dirty="0">
                <a:latin typeface="+mj-lt"/>
              </a:rPr>
              <a:t>Cis Moll</a:t>
            </a:r>
            <a:r>
              <a:rPr lang="bg-BG" sz="3000" dirty="0">
                <a:latin typeface="+mj-lt"/>
              </a:rPr>
              <a:t>“</a:t>
            </a:r>
          </a:p>
        </p:txBody>
      </p:sp>
    </p:spTree>
    <p:extLst>
      <p:ext uri="{BB962C8B-B14F-4D97-AF65-F5344CB8AC3E}">
        <p14:creationId xmlns:p14="http://schemas.microsoft.com/office/powerpoint/2010/main" val="4713756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500"/>
                                        <p:tgtEl>
                                          <p:spTgt spid="26"/>
                                        </p:tgtEl>
                                      </p:cBhvr>
                                    </p:animEffect>
                                    <p:anim calcmode="lin" valueType="num">
                                      <p:cBhvr>
                                        <p:cTn id="16" dur="1500" fill="hold"/>
                                        <p:tgtEl>
                                          <p:spTgt spid="26"/>
                                        </p:tgtEl>
                                        <p:attrNameLst>
                                          <p:attrName>ppt_x</p:attrName>
                                        </p:attrNameLst>
                                      </p:cBhvr>
                                      <p:tavLst>
                                        <p:tav tm="0">
                                          <p:val>
                                            <p:strVal val="#ppt_x"/>
                                          </p:val>
                                        </p:tav>
                                        <p:tav tm="100000">
                                          <p:val>
                                            <p:strVal val="#ppt_x"/>
                                          </p:val>
                                        </p:tav>
                                      </p:tavLst>
                                    </p:anim>
                                    <p:anim calcmode="lin" valueType="num">
                                      <p:cBhvr>
                                        <p:cTn id="17" dur="15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500"/>
                                        <p:tgtEl>
                                          <p:spTgt spid="28"/>
                                        </p:tgtEl>
                                      </p:cBhvr>
                                    </p:animEffect>
                                    <p:anim calcmode="lin" valueType="num">
                                      <p:cBhvr>
                                        <p:cTn id="21" dur="1500" fill="hold"/>
                                        <p:tgtEl>
                                          <p:spTgt spid="28"/>
                                        </p:tgtEl>
                                        <p:attrNameLst>
                                          <p:attrName>ppt_x</p:attrName>
                                        </p:attrNameLst>
                                      </p:cBhvr>
                                      <p:tavLst>
                                        <p:tav tm="0">
                                          <p:val>
                                            <p:strVal val="#ppt_x"/>
                                          </p:val>
                                        </p:tav>
                                        <p:tav tm="100000">
                                          <p:val>
                                            <p:strVal val="#ppt_x"/>
                                          </p:val>
                                        </p:tav>
                                      </p:tavLst>
                                    </p:anim>
                                    <p:anim calcmode="lin" valueType="num">
                                      <p:cBhvr>
                                        <p:cTn id="22"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500" fill="hold"/>
                                        <p:tgtEl>
                                          <p:spTgt spid="4"/>
                                        </p:tgtEl>
                                        <p:attrNameLst>
                                          <p:attrName>ppt_w</p:attrName>
                                        </p:attrNameLst>
                                      </p:cBhvr>
                                      <p:tavLst>
                                        <p:tav tm="0">
                                          <p:val>
                                            <p:fltVal val="0"/>
                                          </p:val>
                                        </p:tav>
                                        <p:tav tm="100000">
                                          <p:val>
                                            <p:strVal val="#ppt_w"/>
                                          </p:val>
                                        </p:tav>
                                      </p:tavLst>
                                    </p:anim>
                                    <p:anim calcmode="lin" valueType="num">
                                      <p:cBhvr>
                                        <p:cTn id="28" dur="1500" fill="hold"/>
                                        <p:tgtEl>
                                          <p:spTgt spid="4"/>
                                        </p:tgtEl>
                                        <p:attrNameLst>
                                          <p:attrName>ppt_h</p:attrName>
                                        </p:attrNameLst>
                                      </p:cBhvr>
                                      <p:tavLst>
                                        <p:tav tm="0">
                                          <p:val>
                                            <p:fltVal val="0"/>
                                          </p:val>
                                        </p:tav>
                                        <p:tav tm="100000">
                                          <p:val>
                                            <p:strVal val="#ppt_h"/>
                                          </p:val>
                                        </p:tav>
                                      </p:tavLst>
                                    </p:anim>
                                    <p:anim calcmode="lin" valueType="num">
                                      <p:cBhvr>
                                        <p:cTn id="29" dur="1500" fill="hold"/>
                                        <p:tgtEl>
                                          <p:spTgt spid="4"/>
                                        </p:tgtEl>
                                        <p:attrNameLst>
                                          <p:attrName>style.rotation</p:attrName>
                                        </p:attrNameLst>
                                      </p:cBhvr>
                                      <p:tavLst>
                                        <p:tav tm="0">
                                          <p:val>
                                            <p:fltVal val="90"/>
                                          </p:val>
                                        </p:tav>
                                        <p:tav tm="100000">
                                          <p:val>
                                            <p:fltVal val="0"/>
                                          </p:val>
                                        </p:tav>
                                      </p:tavLst>
                                    </p:anim>
                                    <p:animEffect transition="in" filter="fade">
                                      <p:cBhvr>
                                        <p:cTn id="30" dur="1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0" fill="hold"/>
                                        <p:tgtEl>
                                          <p:spTgt spid="6"/>
                                        </p:tgtEl>
                                        <p:attrNameLst>
                                          <p:attrName>ppt_w</p:attrName>
                                        </p:attrNameLst>
                                      </p:cBhvr>
                                      <p:tavLst>
                                        <p:tav tm="0">
                                          <p:val>
                                            <p:fltVal val="0"/>
                                          </p:val>
                                        </p:tav>
                                        <p:tav tm="100000">
                                          <p:val>
                                            <p:strVal val="#ppt_w"/>
                                          </p:val>
                                        </p:tav>
                                      </p:tavLst>
                                    </p:anim>
                                    <p:anim calcmode="lin" valueType="num">
                                      <p:cBhvr>
                                        <p:cTn id="36" dur="1500" fill="hold"/>
                                        <p:tgtEl>
                                          <p:spTgt spid="6"/>
                                        </p:tgtEl>
                                        <p:attrNameLst>
                                          <p:attrName>ppt_h</p:attrName>
                                        </p:attrNameLst>
                                      </p:cBhvr>
                                      <p:tavLst>
                                        <p:tav tm="0">
                                          <p:val>
                                            <p:fltVal val="0"/>
                                          </p:val>
                                        </p:tav>
                                        <p:tav tm="100000">
                                          <p:val>
                                            <p:strVal val="#ppt_h"/>
                                          </p:val>
                                        </p:tav>
                                      </p:tavLst>
                                    </p:anim>
                                    <p:anim calcmode="lin" valueType="num">
                                      <p:cBhvr>
                                        <p:cTn id="37" dur="1500" fill="hold"/>
                                        <p:tgtEl>
                                          <p:spTgt spid="6"/>
                                        </p:tgtEl>
                                        <p:attrNameLst>
                                          <p:attrName>style.rotation</p:attrName>
                                        </p:attrNameLst>
                                      </p:cBhvr>
                                      <p:tavLst>
                                        <p:tav tm="0">
                                          <p:val>
                                            <p:fltVal val="90"/>
                                          </p:val>
                                        </p:tav>
                                        <p:tav tm="100000">
                                          <p:val>
                                            <p:fltVal val="0"/>
                                          </p:val>
                                        </p:tav>
                                      </p:tavLst>
                                    </p:anim>
                                    <p:animEffect transition="in" filter="fade">
                                      <p:cBhvr>
                                        <p:cTn id="38" dur="1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0" fill="hold"/>
                                        <p:tgtEl>
                                          <p:spTgt spid="8"/>
                                        </p:tgtEl>
                                        <p:attrNameLst>
                                          <p:attrName>ppt_w</p:attrName>
                                        </p:attrNameLst>
                                      </p:cBhvr>
                                      <p:tavLst>
                                        <p:tav tm="0">
                                          <p:val>
                                            <p:fltVal val="0"/>
                                          </p:val>
                                        </p:tav>
                                        <p:tav tm="100000">
                                          <p:val>
                                            <p:strVal val="#ppt_w"/>
                                          </p:val>
                                        </p:tav>
                                      </p:tavLst>
                                    </p:anim>
                                    <p:anim calcmode="lin" valueType="num">
                                      <p:cBhvr>
                                        <p:cTn id="44" dur="1500" fill="hold"/>
                                        <p:tgtEl>
                                          <p:spTgt spid="8"/>
                                        </p:tgtEl>
                                        <p:attrNameLst>
                                          <p:attrName>ppt_h</p:attrName>
                                        </p:attrNameLst>
                                      </p:cBhvr>
                                      <p:tavLst>
                                        <p:tav tm="0">
                                          <p:val>
                                            <p:fltVal val="0"/>
                                          </p:val>
                                        </p:tav>
                                        <p:tav tm="100000">
                                          <p:val>
                                            <p:strVal val="#ppt_h"/>
                                          </p:val>
                                        </p:tav>
                                      </p:tavLst>
                                    </p:anim>
                                    <p:anim calcmode="lin" valueType="num">
                                      <p:cBhvr>
                                        <p:cTn id="45" dur="1500" fill="hold"/>
                                        <p:tgtEl>
                                          <p:spTgt spid="8"/>
                                        </p:tgtEl>
                                        <p:attrNameLst>
                                          <p:attrName>style.rotation</p:attrName>
                                        </p:attrNameLst>
                                      </p:cBhvr>
                                      <p:tavLst>
                                        <p:tav tm="0">
                                          <p:val>
                                            <p:fltVal val="90"/>
                                          </p:val>
                                        </p:tav>
                                        <p:tav tm="100000">
                                          <p:val>
                                            <p:fltVal val="0"/>
                                          </p:val>
                                        </p:tav>
                                      </p:tavLst>
                                    </p:anim>
                                    <p:animEffect transition="in" filter="fade">
                                      <p:cBhvr>
                                        <p:cTn id="46" dur="1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500"/>
                                        <p:tgtEl>
                                          <p:spTgt spid="16"/>
                                        </p:tgtEl>
                                      </p:cBhvr>
                                    </p:animEffect>
                                    <p:anim calcmode="lin" valueType="num">
                                      <p:cBhvr>
                                        <p:cTn id="52" dur="1500" fill="hold"/>
                                        <p:tgtEl>
                                          <p:spTgt spid="16"/>
                                        </p:tgtEl>
                                        <p:attrNameLst>
                                          <p:attrName>ppt_x</p:attrName>
                                        </p:attrNameLst>
                                      </p:cBhvr>
                                      <p:tavLst>
                                        <p:tav tm="0">
                                          <p:val>
                                            <p:strVal val="#ppt_x"/>
                                          </p:val>
                                        </p:tav>
                                        <p:tav tm="100000">
                                          <p:val>
                                            <p:strVal val="#ppt_x"/>
                                          </p:val>
                                        </p:tav>
                                      </p:tavLst>
                                    </p:anim>
                                    <p:anim calcmode="lin" valueType="num">
                                      <p:cBhvr>
                                        <p:cTn id="53" dur="15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500"/>
                                        <p:tgtEl>
                                          <p:spTgt spid="10"/>
                                        </p:tgtEl>
                                      </p:cBhvr>
                                    </p:animEffect>
                                    <p:anim calcmode="lin" valueType="num">
                                      <p:cBhvr>
                                        <p:cTn id="57" dur="1500" fill="hold"/>
                                        <p:tgtEl>
                                          <p:spTgt spid="10"/>
                                        </p:tgtEl>
                                        <p:attrNameLst>
                                          <p:attrName>ppt_x</p:attrName>
                                        </p:attrNameLst>
                                      </p:cBhvr>
                                      <p:tavLst>
                                        <p:tav tm="0">
                                          <p:val>
                                            <p:strVal val="#ppt_x"/>
                                          </p:val>
                                        </p:tav>
                                        <p:tav tm="100000">
                                          <p:val>
                                            <p:strVal val="#ppt_x"/>
                                          </p:val>
                                        </p:tav>
                                      </p:tavLst>
                                    </p:anim>
                                    <p:anim calcmode="lin" valueType="num">
                                      <p:cBhvr>
                                        <p:cTn id="58"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500"/>
                                        <p:tgtEl>
                                          <p:spTgt spid="19"/>
                                        </p:tgtEl>
                                      </p:cBhvr>
                                    </p:animEffect>
                                    <p:anim calcmode="lin" valueType="num">
                                      <p:cBhvr>
                                        <p:cTn id="64" dur="1500" fill="hold"/>
                                        <p:tgtEl>
                                          <p:spTgt spid="19"/>
                                        </p:tgtEl>
                                        <p:attrNameLst>
                                          <p:attrName>ppt_x</p:attrName>
                                        </p:attrNameLst>
                                      </p:cBhvr>
                                      <p:tavLst>
                                        <p:tav tm="0">
                                          <p:val>
                                            <p:strVal val="#ppt_x"/>
                                          </p:val>
                                        </p:tav>
                                        <p:tav tm="100000">
                                          <p:val>
                                            <p:strVal val="#ppt_x"/>
                                          </p:val>
                                        </p:tav>
                                      </p:tavLst>
                                    </p:anim>
                                    <p:anim calcmode="lin" valueType="num">
                                      <p:cBhvr>
                                        <p:cTn id="65" dur="15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500"/>
                                        <p:tgtEl>
                                          <p:spTgt spid="12"/>
                                        </p:tgtEl>
                                      </p:cBhvr>
                                    </p:animEffect>
                                    <p:anim calcmode="lin" valueType="num">
                                      <p:cBhvr>
                                        <p:cTn id="69" dur="1500" fill="hold"/>
                                        <p:tgtEl>
                                          <p:spTgt spid="12"/>
                                        </p:tgtEl>
                                        <p:attrNameLst>
                                          <p:attrName>ppt_x</p:attrName>
                                        </p:attrNameLst>
                                      </p:cBhvr>
                                      <p:tavLst>
                                        <p:tav tm="0">
                                          <p:val>
                                            <p:strVal val="#ppt_x"/>
                                          </p:val>
                                        </p:tav>
                                        <p:tav tm="100000">
                                          <p:val>
                                            <p:strVal val="#ppt_x"/>
                                          </p:val>
                                        </p:tav>
                                      </p:tavLst>
                                    </p:anim>
                                    <p:anim calcmode="lin" valueType="num">
                                      <p:cBhvr>
                                        <p:cTn id="70"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500"/>
                                        <p:tgtEl>
                                          <p:spTgt spid="25"/>
                                        </p:tgtEl>
                                      </p:cBhvr>
                                    </p:animEffect>
                                    <p:anim calcmode="lin" valueType="num">
                                      <p:cBhvr>
                                        <p:cTn id="76" dur="1500" fill="hold"/>
                                        <p:tgtEl>
                                          <p:spTgt spid="25"/>
                                        </p:tgtEl>
                                        <p:attrNameLst>
                                          <p:attrName>ppt_x</p:attrName>
                                        </p:attrNameLst>
                                      </p:cBhvr>
                                      <p:tavLst>
                                        <p:tav tm="0">
                                          <p:val>
                                            <p:strVal val="#ppt_x"/>
                                          </p:val>
                                        </p:tav>
                                        <p:tav tm="100000">
                                          <p:val>
                                            <p:strVal val="#ppt_x"/>
                                          </p:val>
                                        </p:tav>
                                      </p:tavLst>
                                    </p:anim>
                                    <p:anim calcmode="lin" valueType="num">
                                      <p:cBhvr>
                                        <p:cTn id="77" dur="15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500"/>
                                        <p:tgtEl>
                                          <p:spTgt spid="24"/>
                                        </p:tgtEl>
                                      </p:cBhvr>
                                    </p:animEffect>
                                    <p:anim calcmode="lin" valueType="num">
                                      <p:cBhvr>
                                        <p:cTn id="81" dur="1500" fill="hold"/>
                                        <p:tgtEl>
                                          <p:spTgt spid="24"/>
                                        </p:tgtEl>
                                        <p:attrNameLst>
                                          <p:attrName>ppt_x</p:attrName>
                                        </p:attrNameLst>
                                      </p:cBhvr>
                                      <p:tavLst>
                                        <p:tav tm="0">
                                          <p:val>
                                            <p:strVal val="#ppt_x"/>
                                          </p:val>
                                        </p:tav>
                                        <p:tav tm="100000">
                                          <p:val>
                                            <p:strVal val="#ppt_x"/>
                                          </p:val>
                                        </p:tav>
                                      </p:tavLst>
                                    </p:anim>
                                    <p:anim calcmode="lin" valueType="num">
                                      <p:cBhvr>
                                        <p:cTn id="82"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10" grpId="0" animBg="1"/>
      <p:bldP spid="12" grpId="0" animBg="1"/>
      <p:bldP spid="24" grpId="0" animBg="1"/>
      <p:bldP spid="25"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alendar&#10;&#10;Description automatically generated">
            <a:extLst>
              <a:ext uri="{FF2B5EF4-FFF2-40B4-BE49-F238E27FC236}">
                <a16:creationId xmlns:a16="http://schemas.microsoft.com/office/drawing/2014/main" id="{6F42F72F-C5B5-4353-9F14-8211099FBEF5}"/>
              </a:ext>
            </a:extLst>
          </p:cNvPr>
          <p:cNvPicPr>
            <a:picLocks noChangeAspect="1"/>
          </p:cNvPicPr>
          <p:nvPr/>
        </p:nvPicPr>
        <p:blipFill rotWithShape="1">
          <a:blip r:embed="rId2"/>
          <a:srcRect t="5839" b="4161"/>
          <a:stretch/>
        </p:blipFill>
        <p:spPr>
          <a:xfrm>
            <a:off x="-7662" y="0"/>
            <a:ext cx="12192031" cy="6857990"/>
          </a:xfrm>
          <a:prstGeom prst="rect">
            <a:avLst/>
          </a:prstGeom>
        </p:spPr>
      </p:pic>
      <p:sp>
        <p:nvSpPr>
          <p:cNvPr id="20" name="Rectangle 19">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671E1-AA7A-46AC-A512-067BC3CE48FE}"/>
              </a:ext>
            </a:extLst>
          </p:cNvPr>
          <p:cNvSpPr>
            <a:spLocks noGrp="1"/>
          </p:cNvSpPr>
          <p:nvPr>
            <p:ph type="title"/>
          </p:nvPr>
        </p:nvSpPr>
        <p:spPr>
          <a:xfrm>
            <a:off x="3267606" y="46437"/>
            <a:ext cx="4859567" cy="912966"/>
          </a:xfrm>
          <a:solidFill>
            <a:srgbClr val="00B0F0"/>
          </a:solidFill>
        </p:spPr>
        <p:txBody>
          <a:bodyPr vert="horz" lIns="91440" tIns="45720" rIns="91440" bIns="45720" rtlCol="0" anchor="ctr">
            <a:normAutofit/>
          </a:bodyPr>
          <a:lstStyle/>
          <a:p>
            <a:pPr algn="ctr"/>
            <a:r>
              <a:rPr lang="en-US" sz="4800" dirty="0">
                <a:solidFill>
                  <a:srgbClr val="FFFFFF"/>
                </a:solidFill>
              </a:rPr>
              <a:t>а) </a:t>
            </a:r>
            <a:r>
              <a:rPr lang="en-US" sz="4800" dirty="0" err="1">
                <a:solidFill>
                  <a:srgbClr val="FFFFFF"/>
                </a:solidFill>
              </a:rPr>
              <a:t>експозиция</a:t>
            </a:r>
            <a:r>
              <a:rPr lang="en-US" sz="4800" dirty="0">
                <a:solidFill>
                  <a:srgbClr val="FFFFFF"/>
                </a:solidFill>
              </a:rPr>
              <a:t>;</a:t>
            </a:r>
          </a:p>
        </p:txBody>
      </p:sp>
      <p:cxnSp>
        <p:nvCxnSpPr>
          <p:cNvPr id="22" name="Straight Connector 21">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lowchart: Preparation 6">
            <a:extLst>
              <a:ext uri="{FF2B5EF4-FFF2-40B4-BE49-F238E27FC236}">
                <a16:creationId xmlns:a16="http://schemas.microsoft.com/office/drawing/2014/main" id="{3835CEFD-13BA-4284-8B17-CDCA61A4EA9D}"/>
              </a:ext>
            </a:extLst>
          </p:cNvPr>
          <p:cNvSpPr/>
          <p:nvPr/>
        </p:nvSpPr>
        <p:spPr>
          <a:xfrm>
            <a:off x="5941199" y="5520010"/>
            <a:ext cx="6094617" cy="1272524"/>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bg-BG" sz="2400" dirty="0"/>
              <a:t>Контраст с напрежението в душата на композитора</a:t>
            </a:r>
          </a:p>
        </p:txBody>
      </p:sp>
    </p:spTree>
    <p:extLst>
      <p:ext uri="{BB962C8B-B14F-4D97-AF65-F5344CB8AC3E}">
        <p14:creationId xmlns:p14="http://schemas.microsoft.com/office/powerpoint/2010/main" val="428844670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96A1F023DB5F9C4BBCBDD78B04711352" ma:contentTypeVersion="2" ma:contentTypeDescription="Създаване на нов документ" ma:contentTypeScope="" ma:versionID="dad1cd993f28172de09447d333eba9f9">
  <xsd:schema xmlns:xsd="http://www.w3.org/2001/XMLSchema" xmlns:xs="http://www.w3.org/2001/XMLSchema" xmlns:p="http://schemas.microsoft.com/office/2006/metadata/properties" xmlns:ns2="ff8cb760-885f-46c4-afe2-b80a11cd2d7d" targetNamespace="http://schemas.microsoft.com/office/2006/metadata/properties" ma:root="true" ma:fieldsID="eba85fea46de24b8ffcca1959deb2146" ns2:_="">
    <xsd:import namespace="ff8cb760-885f-46c4-afe2-b80a11cd2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cb760-885f-46c4-afe2-b80a11cd2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6D6FF55-32C9-4E68-A3A1-25FE3AEE012F}"/>
</file>

<file path=customXml/itemProps3.xml><?xml version="1.0" encoding="utf-8"?>
<ds:datastoreItem xmlns:ds="http://schemas.openxmlformats.org/officeDocument/2006/customXml" ds:itemID="{2E5ECA37-C458-4BA2-A090-D7A19E07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121</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Bookman Old Style</vt:lpstr>
      <vt:lpstr>Calibri</vt:lpstr>
      <vt:lpstr>Franklin Gothic Book</vt:lpstr>
      <vt:lpstr>1_RetrospectVTI</vt:lpstr>
      <vt:lpstr>CIS MOLL</vt:lpstr>
      <vt:lpstr>Житейско изпитание</vt:lpstr>
      <vt:lpstr>„Епически песни“</vt:lpstr>
      <vt:lpstr>“Cis Moll”</vt:lpstr>
      <vt:lpstr>Епически песни</vt:lpstr>
      <vt:lpstr>Бетовен</vt:lpstr>
      <vt:lpstr>“Cis Moll” – жанр  (Философска поема)</vt:lpstr>
      <vt:lpstr>Композиция на творбата </vt:lpstr>
      <vt:lpstr>а) експозиция;</vt:lpstr>
      <vt:lpstr>б) завръзка;</vt:lpstr>
      <vt:lpstr>в) три композиционни части;</vt:lpstr>
      <vt:lpstr>Основна тема</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MOLL</dc:title>
  <dc:creator>Заприна Глушкова</dc:creator>
  <cp:lastModifiedBy>Заприна Глушкова</cp:lastModifiedBy>
  <cp:revision>10</cp:revision>
  <dcterms:created xsi:type="dcterms:W3CDTF">2020-11-10T19:51:33Z</dcterms:created>
  <dcterms:modified xsi:type="dcterms:W3CDTF">2020-11-11T05:26:06Z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0x01010096A1F023DB5F9C4BBCBDD78B04711352</vt:lpwstr>
  </property>
</Properties>
</file>