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7" r:id="rId4"/>
    <p:sldId id="260" r:id="rId5"/>
    <p:sldId id="262" r:id="rId6"/>
    <p:sldId id="268" r:id="rId7"/>
    <p:sldId id="269" r:id="rId8"/>
    <p:sldId id="263" r:id="rId9"/>
    <p:sldId id="264" r:id="rId10"/>
    <p:sldId id="271" r:id="rId11"/>
    <p:sldId id="270" r:id="rId12"/>
    <p:sldId id="265" r:id="rId13"/>
    <p:sldId id="27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3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545" autoAdjust="0"/>
  </p:normalViewPr>
  <p:slideViewPr>
    <p:cSldViewPr snapToGrid="0">
      <p:cViewPr varScale="1">
        <p:scale>
          <a:sx n="61" d="100"/>
          <a:sy n="61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slow">
    <p:cover dir="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1" y="2033752"/>
            <a:ext cx="8540930" cy="2606565"/>
          </a:xfrm>
        </p:spPr>
        <p:txBody>
          <a:bodyPr>
            <a:normAutofit/>
          </a:bodyPr>
          <a:lstStyle/>
          <a:p>
            <a:pPr algn="ctr"/>
            <a:r>
              <a:rPr lang="en-US" altLang="bg-BG" sz="3200" b="1" dirty="0" smtClean="0">
                <a:solidFill>
                  <a:schemeClr val="accent6">
                    <a:lumMod val="50000"/>
                  </a:schemeClr>
                </a:solidFill>
              </a:rPr>
              <a:t>Combatting discrimination and bullying</a:t>
            </a:r>
            <a:endParaRPr lang="en-US" altLang="bg-BG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altLang="bg-BG" sz="3200" b="1" dirty="0" smtClean="0">
                <a:solidFill>
                  <a:schemeClr val="accent6">
                    <a:lumMod val="50000"/>
                  </a:schemeClr>
                </a:solidFill>
              </a:rPr>
              <a:t>2016-2018</a:t>
            </a:r>
          </a:p>
          <a:p>
            <a:pPr algn="ctr"/>
            <a:r>
              <a:rPr lang="en-US" altLang="bg-BG" sz="3200" b="1" dirty="0" smtClean="0">
                <a:solidFill>
                  <a:schemeClr val="accent6">
                    <a:lumMod val="50000"/>
                  </a:schemeClr>
                </a:solidFill>
              </a:rPr>
              <a:t>Seminar at Vidin, Bulgaria</a:t>
            </a:r>
          </a:p>
          <a:p>
            <a:pPr algn="ctr"/>
            <a:r>
              <a:rPr lang="en-US" altLang="bg-BG" sz="3200" b="1" smtClean="0">
                <a:solidFill>
                  <a:schemeClr val="accent6">
                    <a:lumMod val="50000"/>
                  </a:schemeClr>
                </a:solidFill>
              </a:rPr>
              <a:t>1.06.2018</a:t>
            </a:r>
            <a:endParaRPr lang="en-US" altLang="bg-BG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altLang="bg-BG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tr-TR" altLang="bg-BG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4394" y="1"/>
            <a:ext cx="7696200" cy="1860330"/>
          </a:xfrm>
          <a:solidFill>
            <a:srgbClr val="A43010"/>
          </a:solidFill>
        </p:spPr>
        <p:txBody>
          <a:bodyPr>
            <a:normAutofit fontScale="90000"/>
          </a:bodyPr>
          <a:lstStyle/>
          <a:p>
            <a:pPr marL="182880" algn="ctr"/>
            <a:r>
              <a:rPr lang="en-US" altLang="bg-BG" sz="4000" dirty="0" smtClean="0">
                <a:solidFill>
                  <a:schemeClr val="bg1"/>
                </a:solidFill>
                <a:latin typeface="Franklin Gothic Book"/>
              </a:rPr>
              <a:t>project</a:t>
            </a:r>
            <a:r>
              <a:rPr lang="bg-BG" altLang="bg-BG" sz="4000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tr-TR" altLang="bg-BG" sz="4000" dirty="0">
                <a:solidFill>
                  <a:schemeClr val="bg1"/>
                </a:solidFill>
                <a:latin typeface="Calibri"/>
              </a:rPr>
              <a:t/>
            </a:r>
            <a:br>
              <a:rPr lang="tr-TR" altLang="bg-BG" sz="4000" dirty="0">
                <a:solidFill>
                  <a:schemeClr val="bg1"/>
                </a:solidFill>
                <a:latin typeface="Calibri"/>
              </a:rPr>
            </a:br>
            <a:r>
              <a:rPr lang="en-US" altLang="bg-BG" sz="4000" dirty="0">
                <a:solidFill>
                  <a:schemeClr val="bg1"/>
                </a:solidFill>
                <a:latin typeface="Franklin Gothic Book"/>
              </a:rPr>
              <a:t>ID:</a:t>
            </a:r>
            <a:r>
              <a:rPr lang="bg-BG" altLang="bg-BG" sz="4000" dirty="0">
                <a:solidFill>
                  <a:schemeClr val="bg1"/>
                </a:solidFill>
                <a:latin typeface="Calibri"/>
              </a:rPr>
              <a:t>2016-1-</a:t>
            </a:r>
            <a:r>
              <a:rPr lang="en-US" altLang="bg-BG" sz="4000" dirty="0">
                <a:solidFill>
                  <a:schemeClr val="bg1"/>
                </a:solidFill>
                <a:latin typeface="Franklin Gothic Book"/>
              </a:rPr>
              <a:t>BG01-KA219-023713–ERASMUS+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40317"/>
            <a:ext cx="6653047" cy="22176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48" y="5297844"/>
            <a:ext cx="5538952" cy="15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334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14" y="624110"/>
            <a:ext cx="7742741" cy="563388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4013783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" t="27115" r="2441" b="5385"/>
          <a:stretch/>
        </p:blipFill>
        <p:spPr>
          <a:xfrm>
            <a:off x="2360611" y="909484"/>
            <a:ext cx="8981768" cy="51766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5504560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Bulgaria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4839"/>
            <a:ext cx="8915400" cy="4436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Music &amp; Dance to stop violence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74751763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3501661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Goals of the seminar </a:t>
            </a:r>
            <a:endParaRPr lang="bg-BG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1494503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What are the approaches to overcoming bullying? </a:t>
            </a:r>
          </a:p>
          <a:p>
            <a:pPr>
              <a:defRPr/>
            </a:pPr>
            <a:r>
              <a:rPr lang="en-US" sz="2000" dirty="0"/>
              <a:t>What can be done at school and the teacher with his class?</a:t>
            </a:r>
          </a:p>
          <a:p>
            <a:pPr>
              <a:defRPr/>
            </a:pPr>
            <a:r>
              <a:rPr lang="en-US" sz="2000" dirty="0"/>
              <a:t>How to cause stable change in the behavior of the abuser?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7545761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C00000"/>
                </a:solidFill>
              </a:rPr>
              <a:t>Participant countries</a:t>
            </a:r>
            <a:endParaRPr lang="bg-BG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775" y="1905000"/>
            <a:ext cx="8243928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Bulgaria </a:t>
            </a:r>
            <a:r>
              <a:rPr lang="en-US" sz="2800" dirty="0" smtClean="0"/>
              <a:t>– </a:t>
            </a:r>
            <a:r>
              <a:rPr lang="en-US" sz="2800" dirty="0" err="1" smtClean="0"/>
              <a:t>Gimnaziya</a:t>
            </a:r>
            <a:r>
              <a:rPr lang="en-US" sz="2800" dirty="0" smtClean="0"/>
              <a:t> s </a:t>
            </a:r>
            <a:r>
              <a:rPr lang="en-US" sz="2800" dirty="0" err="1" smtClean="0"/>
              <a:t>prepodavane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tchuzhdi</a:t>
            </a:r>
            <a:r>
              <a:rPr lang="en-US" sz="2800" dirty="0" smtClean="0"/>
              <a:t> </a:t>
            </a:r>
            <a:r>
              <a:rPr lang="en-US" sz="2800" dirty="0" err="1" smtClean="0"/>
              <a:t>ezitsi</a:t>
            </a:r>
            <a:r>
              <a:rPr lang="en-US" sz="2800" dirty="0" smtClean="0"/>
              <a:t> “</a:t>
            </a:r>
            <a:r>
              <a:rPr lang="en-US" sz="2800" dirty="0" err="1" smtClean="0"/>
              <a:t>Yordan</a:t>
            </a:r>
            <a:r>
              <a:rPr lang="en-US" sz="2800" dirty="0" smtClean="0"/>
              <a:t> </a:t>
            </a:r>
            <a:r>
              <a:rPr lang="en-US" sz="2800" dirty="0" err="1" smtClean="0"/>
              <a:t>Radichkov</a:t>
            </a:r>
            <a:r>
              <a:rPr lang="en-US" sz="2800" dirty="0" smtClean="0"/>
              <a:t>” - Vidin</a:t>
            </a:r>
          </a:p>
          <a:p>
            <a:pPr marL="0" indent="0">
              <a:buNone/>
            </a:pPr>
            <a:r>
              <a:rPr lang="en-US" sz="2800" b="1" dirty="0" smtClean="0"/>
              <a:t>Portugal</a:t>
            </a:r>
            <a:r>
              <a:rPr lang="en-US" sz="2800" dirty="0" smtClean="0"/>
              <a:t> – </a:t>
            </a:r>
            <a:r>
              <a:rPr lang="en-US" sz="2800" dirty="0" err="1" smtClean="0"/>
              <a:t>Agrupamento</a:t>
            </a:r>
            <a:r>
              <a:rPr lang="en-US" sz="2800" dirty="0" smtClean="0"/>
              <a:t> de </a:t>
            </a:r>
            <a:r>
              <a:rPr lang="en-US" sz="2800" dirty="0" err="1" smtClean="0"/>
              <a:t>Escolas</a:t>
            </a:r>
            <a:r>
              <a:rPr lang="en-US" sz="2800" dirty="0" smtClean="0"/>
              <a:t> </a:t>
            </a:r>
            <a:r>
              <a:rPr lang="en-US" sz="2800" dirty="0" err="1" smtClean="0"/>
              <a:t>Alcaides</a:t>
            </a:r>
            <a:r>
              <a:rPr lang="en-US" sz="2800" dirty="0" smtClean="0"/>
              <a:t> de </a:t>
            </a:r>
            <a:r>
              <a:rPr lang="en-US" sz="2800" dirty="0" err="1" smtClean="0"/>
              <a:t>Faria</a:t>
            </a:r>
            <a:r>
              <a:rPr lang="en-US" sz="2800" dirty="0" smtClean="0"/>
              <a:t> – </a:t>
            </a:r>
            <a:r>
              <a:rPr lang="en-US" sz="2800" dirty="0" err="1" smtClean="0"/>
              <a:t>Barcelos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Slovenia</a:t>
            </a:r>
            <a:r>
              <a:rPr lang="en-US" sz="2800" dirty="0" smtClean="0"/>
              <a:t> – School Centre </a:t>
            </a:r>
            <a:r>
              <a:rPr lang="en-US" sz="2800" dirty="0" err="1" smtClean="0"/>
              <a:t>Srecka</a:t>
            </a:r>
            <a:r>
              <a:rPr lang="en-US" sz="2800" dirty="0" smtClean="0"/>
              <a:t> </a:t>
            </a:r>
            <a:r>
              <a:rPr lang="en-US" sz="2800" dirty="0" err="1" smtClean="0"/>
              <a:t>Kosovela</a:t>
            </a:r>
            <a:r>
              <a:rPr lang="en-US" sz="2800" dirty="0" smtClean="0"/>
              <a:t> </a:t>
            </a:r>
            <a:r>
              <a:rPr lang="en-US" sz="2800" dirty="0" err="1" smtClean="0"/>
              <a:t>Sezana</a:t>
            </a:r>
            <a:r>
              <a:rPr lang="en-US" sz="2800" dirty="0" smtClean="0"/>
              <a:t> - </a:t>
            </a:r>
            <a:r>
              <a:rPr lang="en-US" sz="2800" dirty="0" err="1" smtClean="0"/>
              <a:t>Sezana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Turkey-</a:t>
            </a:r>
            <a:r>
              <a:rPr lang="en-US" sz="2800" dirty="0" smtClean="0"/>
              <a:t> </a:t>
            </a:r>
            <a:r>
              <a:rPr lang="en-US" sz="2800" dirty="0" err="1" smtClean="0"/>
              <a:t>Serik</a:t>
            </a:r>
            <a:r>
              <a:rPr lang="en-US" sz="2800" dirty="0" smtClean="0"/>
              <a:t> </a:t>
            </a:r>
            <a:r>
              <a:rPr lang="en-US" sz="2800" dirty="0" err="1" smtClean="0"/>
              <a:t>Yunus</a:t>
            </a:r>
            <a:r>
              <a:rPr lang="en-US" sz="2800" dirty="0" smtClean="0"/>
              <a:t> </a:t>
            </a:r>
            <a:r>
              <a:rPr lang="en-US" sz="2800" dirty="0" err="1" smtClean="0"/>
              <a:t>Emre</a:t>
            </a:r>
            <a:r>
              <a:rPr lang="en-US" sz="2800" dirty="0" smtClean="0"/>
              <a:t> Anatolian High School-Antalya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b="12473"/>
          <a:stretch/>
        </p:blipFill>
        <p:spPr>
          <a:xfrm>
            <a:off x="368181" y="0"/>
            <a:ext cx="3428639" cy="68580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34466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359" y="271413"/>
            <a:ext cx="8911687" cy="1280890"/>
          </a:xfrm>
        </p:spPr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Goals of The Project</a:t>
            </a:r>
            <a:endParaRPr lang="bg-BG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40971"/>
            <a:ext cx="8915400" cy="5290458"/>
          </a:xfrm>
        </p:spPr>
        <p:txBody>
          <a:bodyPr>
            <a:normAutofit/>
          </a:bodyPr>
          <a:lstStyle/>
          <a:p>
            <a:r>
              <a:rPr lang="en-US" sz="2000" dirty="0"/>
              <a:t>1. to promote inter-cultural dialogue between different countries and socio-cultural </a:t>
            </a:r>
            <a:r>
              <a:rPr lang="en-US" sz="2000" dirty="0" smtClean="0"/>
              <a:t>categories</a:t>
            </a:r>
            <a:endParaRPr lang="en-US" sz="2000" dirty="0"/>
          </a:p>
          <a:p>
            <a:r>
              <a:rPr lang="en-US" sz="2000" dirty="0" smtClean="0"/>
              <a:t>2</a:t>
            </a:r>
            <a:r>
              <a:rPr lang="en-US" sz="2000" dirty="0"/>
              <a:t>. to reduce violence, school dropout and inequality by promoting values such as tolerance, acceptance of alterity and inter- and intra-cultural </a:t>
            </a:r>
            <a:r>
              <a:rPr lang="en-US" sz="2000" dirty="0" smtClean="0"/>
              <a:t>respect</a:t>
            </a:r>
          </a:p>
          <a:p>
            <a:r>
              <a:rPr lang="en-US" sz="2000" dirty="0" smtClean="0"/>
              <a:t>3</a:t>
            </a:r>
            <a:r>
              <a:rPr lang="en-US" sz="2000" dirty="0"/>
              <a:t>. to actively involve students in activities that presuppose working in multicultural </a:t>
            </a:r>
            <a:r>
              <a:rPr lang="en-US" sz="2000" dirty="0" smtClean="0"/>
              <a:t>teams</a:t>
            </a:r>
            <a:endParaRPr lang="en-US" sz="2000" dirty="0"/>
          </a:p>
          <a:p>
            <a:r>
              <a:rPr lang="en-US" sz="2000" dirty="0" smtClean="0"/>
              <a:t>4</a:t>
            </a:r>
            <a:r>
              <a:rPr lang="en-US" sz="2000" dirty="0"/>
              <a:t>. to discourage the tendency to stereotyping and prejudice based on isolated cases of </a:t>
            </a:r>
            <a:r>
              <a:rPr lang="en-US" sz="2000" dirty="0" smtClean="0"/>
              <a:t>misbehavior</a:t>
            </a:r>
            <a:endParaRPr lang="en-US" sz="2000" dirty="0"/>
          </a:p>
          <a:p>
            <a:r>
              <a:rPr lang="en-US" sz="2000" dirty="0" smtClean="0"/>
              <a:t>5</a:t>
            </a:r>
            <a:r>
              <a:rPr lang="en-US" sz="2000" dirty="0"/>
              <a:t>. to enhance the quality of the relationship among students of different cultural backgrounds and develop their social and communication </a:t>
            </a:r>
            <a:r>
              <a:rPr lang="en-US" sz="2000" dirty="0" smtClean="0"/>
              <a:t>skills</a:t>
            </a:r>
          </a:p>
          <a:p>
            <a:r>
              <a:rPr lang="en-US" sz="2000" dirty="0" smtClean="0"/>
              <a:t>6</a:t>
            </a:r>
            <a:r>
              <a:rPr lang="en-US" sz="2000" dirty="0"/>
              <a:t>. to encourage the learning of different languages and cultures from the European </a:t>
            </a:r>
            <a:r>
              <a:rPr lang="en-US" sz="2000" dirty="0" smtClean="0"/>
              <a:t>space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56030890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74" y="1408871"/>
            <a:ext cx="10461161" cy="54491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90" y="563716"/>
            <a:ext cx="8911687" cy="1280890"/>
          </a:xfrm>
        </p:spPr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Timetable of LTTAs </a:t>
            </a:r>
            <a:endParaRPr lang="bg-BG" b="1" u="sng" dirty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96090" y="1944403"/>
            <a:ext cx="10064984" cy="4557846"/>
            <a:chOff x="1796090" y="1944403"/>
            <a:chExt cx="10064984" cy="4557846"/>
          </a:xfrm>
        </p:grpSpPr>
        <p:sp>
          <p:nvSpPr>
            <p:cNvPr id="5" name="TextBox 4"/>
            <p:cNvSpPr txBox="1"/>
            <p:nvPr/>
          </p:nvSpPr>
          <p:spPr>
            <a:xfrm>
              <a:off x="1796090" y="1944403"/>
              <a:ext cx="28346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Portugal</a:t>
              </a:r>
              <a:endParaRPr lang="bg-BG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6090" y="2947623"/>
              <a:ext cx="2090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February-2017</a:t>
              </a:r>
              <a:endParaRPr lang="bg-BG" sz="2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5246" y="5917474"/>
              <a:ext cx="2207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Slovenia</a:t>
              </a:r>
              <a:endParaRPr lang="bg-BG" sz="3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15246" y="5161613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May-2017</a:t>
              </a:r>
              <a:endParaRPr lang="bg-BG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92686" y="1944403"/>
              <a:ext cx="1833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Turkey</a:t>
              </a:r>
              <a:endParaRPr lang="bg-BG" sz="3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92014" y="2790329"/>
              <a:ext cx="1925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October-2017</a:t>
              </a:r>
              <a:endParaRPr lang="bg-BG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666514" y="5915852"/>
              <a:ext cx="2194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Bulgaria</a:t>
              </a:r>
              <a:endParaRPr lang="bg-BG" sz="3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66514" y="5158369"/>
              <a:ext cx="17205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March-2018</a:t>
              </a:r>
              <a:endParaRPr lang="bg-BG" sz="2000" b="1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008914" y="206343"/>
            <a:ext cx="560832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500" dirty="0" smtClean="0"/>
              <a:t>(</a:t>
            </a:r>
            <a:r>
              <a:rPr lang="en-US" sz="2500" b="1" dirty="0" smtClean="0"/>
              <a:t>L</a:t>
            </a:r>
            <a:r>
              <a:rPr lang="en-US" sz="2500" dirty="0" smtClean="0"/>
              <a:t>earning </a:t>
            </a:r>
            <a:r>
              <a:rPr lang="en-US" sz="2500" b="1" dirty="0" smtClean="0"/>
              <a:t>T</a:t>
            </a:r>
            <a:r>
              <a:rPr lang="en-US" sz="2500" dirty="0" smtClean="0"/>
              <a:t>eaching </a:t>
            </a:r>
            <a:r>
              <a:rPr lang="en-US" sz="2500" b="1" dirty="0" smtClean="0"/>
              <a:t>T</a:t>
            </a:r>
            <a:r>
              <a:rPr lang="en-US" sz="2500" dirty="0" smtClean="0"/>
              <a:t>raining </a:t>
            </a:r>
            <a:r>
              <a:rPr lang="en-US" sz="2500" b="1" dirty="0" smtClean="0"/>
              <a:t>A</a:t>
            </a:r>
            <a:r>
              <a:rPr lang="en-US" sz="2500" dirty="0" smtClean="0"/>
              <a:t>ctivity )</a:t>
            </a:r>
            <a:endParaRPr lang="bg-BG" sz="2500" dirty="0"/>
          </a:p>
        </p:txBody>
      </p:sp>
    </p:spTree>
    <p:extLst>
      <p:ext uri="{BB962C8B-B14F-4D97-AF65-F5344CB8AC3E}">
        <p14:creationId xmlns:p14="http://schemas.microsoft.com/office/powerpoint/2010/main" val="20748250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579" y="624110"/>
            <a:ext cx="9392033" cy="1280890"/>
          </a:xfrm>
        </p:spPr>
        <p:txBody>
          <a:bodyPr/>
          <a:lstStyle/>
          <a:p>
            <a:r>
              <a:rPr lang="en-US" dirty="0" smtClean="0"/>
              <a:t>Portugal - </a:t>
            </a:r>
            <a:r>
              <a:rPr lang="en-US" sz="2400" b="1" dirty="0"/>
              <a:t>Sports to stop violence </a:t>
            </a:r>
            <a:endParaRPr lang="bg-BG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579" y="1198179"/>
            <a:ext cx="9392033" cy="4713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Games without Borders Competition </a:t>
            </a:r>
            <a:r>
              <a:rPr lang="en-US" sz="2400" dirty="0" smtClean="0"/>
              <a:t>– Mixed teams played adaptive sports usually played by persons with a disability (physical/intellectual)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3" b="21169"/>
          <a:stretch/>
        </p:blipFill>
        <p:spPr>
          <a:xfrm>
            <a:off x="2112579" y="2479069"/>
            <a:ext cx="9041632" cy="408960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240591179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109" y="361617"/>
            <a:ext cx="8915400" cy="3028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Adaptive sports: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G</a:t>
            </a:r>
            <a:r>
              <a:rPr lang="en-US" sz="2600" dirty="0" smtClean="0"/>
              <a:t>oalball (blind)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err="1" smtClean="0"/>
              <a:t>Boccia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/>
              <a:t>S</a:t>
            </a:r>
            <a:r>
              <a:rPr lang="en-US" sz="2600" dirty="0" smtClean="0"/>
              <a:t>eated volleyball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Athletics for the blind</a:t>
            </a:r>
            <a:endParaRPr lang="bg-BG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88" y="3390235"/>
            <a:ext cx="10952498" cy="33884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239040966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8839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Slovenia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Arts and Crafts to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stop </a:t>
            </a:r>
            <a:r>
              <a:rPr lang="en-US" sz="2700" dirty="0"/>
              <a:t>violence</a:t>
            </a:r>
            <a:r>
              <a:rPr lang="bg-BG" sz="2700" dirty="0"/>
              <a:t/>
            </a:r>
            <a:br>
              <a:rPr lang="bg-BG" sz="2700" dirty="0"/>
            </a:br>
            <a:endParaRPr lang="bg-BG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74" y="155455"/>
            <a:ext cx="4920932" cy="6561244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TextBox 5"/>
          <p:cNvSpPr txBox="1"/>
          <p:nvPr/>
        </p:nvSpPr>
        <p:spPr>
          <a:xfrm>
            <a:off x="993228" y="2648607"/>
            <a:ext cx="56282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Art workshop  -  students working together with day </a:t>
            </a:r>
            <a:r>
              <a:rPr lang="en-US" sz="2800" dirty="0" err="1" smtClean="0"/>
              <a:t>centre</a:t>
            </a:r>
            <a:r>
              <a:rPr lang="en-US" sz="2800" dirty="0" smtClean="0"/>
              <a:t> </a:t>
            </a:r>
            <a:r>
              <a:rPr lang="en-US" sz="2800" smtClean="0"/>
              <a:t>for the disabled </a:t>
            </a:r>
            <a:r>
              <a:rPr lang="en-US" sz="2800" dirty="0" smtClean="0"/>
              <a:t>users</a:t>
            </a:r>
          </a:p>
          <a:p>
            <a:r>
              <a:rPr lang="en-US" sz="2800" dirty="0" smtClean="0"/>
              <a:t>– screen printing on T-shirts</a:t>
            </a:r>
          </a:p>
          <a:p>
            <a:r>
              <a:rPr lang="en-US" sz="2800" dirty="0" smtClean="0"/>
              <a:t>- tile painting using traditional patterns 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72238211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773" y="2148349"/>
            <a:ext cx="8915400" cy="377762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58" y="910594"/>
            <a:ext cx="9167615" cy="51567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83731267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Turkey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29711"/>
            <a:ext cx="8915400" cy="4681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Photographs &amp; Films to stop violence</a:t>
            </a:r>
            <a:endParaRPr lang="bg-BG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082" y="2201660"/>
            <a:ext cx="6223712" cy="429894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804042" y="2201660"/>
            <a:ext cx="5155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Research </a:t>
            </a:r>
            <a:r>
              <a:rPr lang="en-US" sz="2400" dirty="0" smtClean="0"/>
              <a:t>on celebrities who had been bullied in early 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Brainstorming &amp; Group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Shooting the film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Watching &amp;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Preparing the slogans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1092189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</TotalTime>
  <Words>312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Franklin Gothic Book</vt:lpstr>
      <vt:lpstr>Wingdings</vt:lpstr>
      <vt:lpstr>Wingdings 3</vt:lpstr>
      <vt:lpstr>Wisp</vt:lpstr>
      <vt:lpstr>project  ID:2016-1-BG01-KA219-023713–ERASMUS+</vt:lpstr>
      <vt:lpstr>Participant countries</vt:lpstr>
      <vt:lpstr>Goals of The Project</vt:lpstr>
      <vt:lpstr>Timetable of LTTAs </vt:lpstr>
      <vt:lpstr>Portugal - Sports to stop violence </vt:lpstr>
      <vt:lpstr>  </vt:lpstr>
      <vt:lpstr>Slovenia  Arts and Crafts to  stop violence </vt:lpstr>
      <vt:lpstr>PowerPoint Presentation</vt:lpstr>
      <vt:lpstr>Turkey</vt:lpstr>
      <vt:lpstr>PowerPoint Presentation</vt:lpstr>
      <vt:lpstr>PowerPoint Presentation</vt:lpstr>
      <vt:lpstr>Bulgaria</vt:lpstr>
      <vt:lpstr>PowerPoint Presentation</vt:lpstr>
      <vt:lpstr>Goals of the seminar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 ID:2016-1-BG01-KA219-023713–ERASMUS+</dc:title>
  <dc:creator>Kameliya Georgieva</dc:creator>
  <cp:lastModifiedBy>Kameliya</cp:lastModifiedBy>
  <cp:revision>23</cp:revision>
  <dcterms:created xsi:type="dcterms:W3CDTF">2018-05-30T14:46:20Z</dcterms:created>
  <dcterms:modified xsi:type="dcterms:W3CDTF">2018-10-01T15:27:23Z</dcterms:modified>
</cp:coreProperties>
</file>