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8" r:id="rId5"/>
    <p:sldId id="268" r:id="rId6"/>
    <p:sldId id="257" r:id="rId7"/>
    <p:sldId id="269" r:id="rId8"/>
    <p:sldId id="274" r:id="rId9"/>
    <p:sldId id="260" r:id="rId10"/>
    <p:sldId id="261" r:id="rId11"/>
    <p:sldId id="262" r:id="rId12"/>
    <p:sldId id="263" r:id="rId13"/>
    <p:sldId id="264" r:id="rId14"/>
    <p:sldId id="270" r:id="rId15"/>
    <p:sldId id="265" r:id="rId16"/>
    <p:sldId id="266" r:id="rId17"/>
    <p:sldId id="267" r:id="rId18"/>
    <p:sldId id="273" r:id="rId19"/>
    <p:sldId id="272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69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24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31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58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5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3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0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8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6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7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9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46C6-7B97-49F2-B154-899F5D85B030}" type="datetimeFigureOut">
              <a:rPr lang="sk-SK" smtClean="0"/>
              <a:t>28.4.2017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A9D3-D7CC-474C-A8F4-371369C4D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5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1" y="0"/>
            <a:ext cx="7689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7130" cy="35330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76" y="46376"/>
            <a:ext cx="5435338" cy="384088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49" y="3143862"/>
            <a:ext cx="5255973" cy="37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" y="0"/>
            <a:ext cx="4871620" cy="344253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28" y="0"/>
            <a:ext cx="4820372" cy="340632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97" y="3134159"/>
            <a:ext cx="5285653" cy="37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2572" cy="32524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40" y="0"/>
            <a:ext cx="4807560" cy="33972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74" y="3397266"/>
            <a:ext cx="4794658" cy="33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2889" cy="31890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3" y="0"/>
            <a:ext cx="4686677" cy="33118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73" y="3189037"/>
            <a:ext cx="5192045" cy="3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738612" y="2746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Výsledky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56368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9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3700" t="19878" r="57657" b="43912"/>
          <a:stretch/>
        </p:blipFill>
        <p:spPr>
          <a:xfrm>
            <a:off x="2661718" y="751439"/>
            <a:ext cx="7945819" cy="4653480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8000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" r:id="rId4" imgW="7441200" imgH="1206000" progId="Photoshop.Image.13">
                  <p:embed/>
                </p:oleObj>
              </mc:Choice>
              <mc:Fallback>
                <p:oleObj name="Image" r:id="rId4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4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51179"/>
          <a:stretch/>
        </p:blipFill>
        <p:spPr>
          <a:xfrm>
            <a:off x="2657980" y="787651"/>
            <a:ext cx="8223694" cy="4608214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8834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Image" r:id="rId4" imgW="7441200" imgH="1206000" progId="Photoshop.Image.13">
                  <p:embed/>
                </p:oleObj>
              </mc:Choice>
              <mc:Fallback>
                <p:oleObj name="Image" r:id="rId4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9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Formulár bol vytvorený pomocou technológie Google </a:t>
            </a:r>
            <a:r>
              <a:rPr lang="sk-SK" dirty="0" err="1" smtClean="0"/>
              <a:t>forms</a:t>
            </a:r>
            <a:r>
              <a:rPr lang="sk-SK" dirty="0" smtClean="0"/>
              <a:t> (súčasť Google </a:t>
            </a:r>
            <a:r>
              <a:rPr lang="sk-SK" dirty="0" err="1" smtClean="0"/>
              <a:t>Apps</a:t>
            </a:r>
            <a:r>
              <a:rPr lang="sk-SK" dirty="0" smtClean="0"/>
              <a:t>)</a:t>
            </a:r>
          </a:p>
          <a:p>
            <a:r>
              <a:rPr lang="sk-SK" dirty="0" smtClean="0"/>
              <a:t>Na prieskum zareagovalo 67 hlasujúcich (prevažne z našej školy, voľná dostupnosť linku na formulár nevylučuje cudzích žiakov)</a:t>
            </a:r>
          </a:p>
          <a:p>
            <a:pPr algn="just"/>
            <a:r>
              <a:rPr lang="sk-SK" dirty="0" smtClean="0"/>
              <a:t>Z výsledkov je jasné, že deti hodnotia priateľstvo prizmou priorít daných ich veku, ako priatelia by chceli byť vtipní, menej časté boli vybrané možnosti chápaví, inteligentní. Od ideálneho priateľa vyžadujú v drvivej väčšine, aby bol zábavný.</a:t>
            </a:r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99192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Ešte bodka na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Menšie deti </a:t>
            </a:r>
            <a:r>
              <a:rPr lang="sk-SK" smtClean="0"/>
              <a:t>na </a:t>
            </a:r>
            <a:r>
              <a:rPr lang="sk-SK" smtClean="0"/>
              <a:t>hodinách ILI </a:t>
            </a:r>
            <a:r>
              <a:rPr lang="sk-SK" dirty="0" smtClean="0"/>
              <a:t>spravili koláž fotiek a kresieb ohľadom ich predstáv priateľstva, kamarátstva. Súčasťou je:</a:t>
            </a:r>
          </a:p>
          <a:p>
            <a:r>
              <a:rPr lang="sk-SK" dirty="0" smtClean="0"/>
              <a:t>Spolupráca</a:t>
            </a:r>
          </a:p>
          <a:p>
            <a:r>
              <a:rPr lang="sk-SK" dirty="0" smtClean="0"/>
              <a:t>Pomáhanie</a:t>
            </a:r>
          </a:p>
          <a:p>
            <a:r>
              <a:rPr lang="sk-SK" dirty="0" smtClean="0"/>
              <a:t>Spoločnosť</a:t>
            </a:r>
          </a:p>
          <a:p>
            <a:r>
              <a:rPr lang="sk-SK" dirty="0" smtClean="0"/>
              <a:t>Láskavosť</a:t>
            </a:r>
          </a:p>
          <a:p>
            <a:r>
              <a:rPr lang="sk-SK" dirty="0" smtClean="0"/>
              <a:t>Rovnováha</a:t>
            </a:r>
          </a:p>
          <a:p>
            <a:r>
              <a:rPr lang="sk-SK" dirty="0" smtClean="0"/>
              <a:t>požičiavanie</a:t>
            </a:r>
          </a:p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99192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3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99192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2" y="801795"/>
            <a:ext cx="8525726" cy="60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05237" y="1157912"/>
            <a:ext cx="10673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200" dirty="0" smtClean="0"/>
              <a:t>V rámci projektových aktivít druhého roku trvania nášho spoločného projektu sme pripravili pre našich žiakov jednoduchý prieskum s dvomi otázkami. Bol anonymný a pri každej otázke si žiaci mali vybrať jednu vlastnosť, ktorou najlepšie vystihli podstatu otázky. </a:t>
            </a:r>
            <a:r>
              <a:rPr lang="sk-SK" sz="3200" smtClean="0"/>
              <a:t>Typy vlastností </a:t>
            </a:r>
            <a:r>
              <a:rPr lang="sk-SK" sz="3200" dirty="0" smtClean="0"/>
              <a:t>vzišli z najčastejších odpovedí žiakov v rámci témy priateľstvo na hodinách občianskej náuky. Na otázky odpovedali žiaci druhého stupňa, </a:t>
            </a:r>
            <a:r>
              <a:rPr lang="sk-SK" sz="3200" dirty="0" err="1" smtClean="0"/>
              <a:t>t.j</a:t>
            </a:r>
            <a:r>
              <a:rPr lang="sk-SK" sz="3200" dirty="0" smtClean="0"/>
              <a:t>. piateho, šiesteho, siedmeho, ôsmeho  a deviateho </a:t>
            </a:r>
            <a:r>
              <a:rPr lang="sk-SK" sz="3200" dirty="0"/>
              <a:t>ročníka (7.3.2017 až do </a:t>
            </a:r>
            <a:r>
              <a:rPr lang="sk-SK" sz="3200" dirty="0" smtClean="0"/>
              <a:t>20.3.2017). </a:t>
            </a:r>
            <a:endParaRPr lang="sk-SK" sz="3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40137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8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86719" y="1230340"/>
            <a:ext cx="10673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200" dirty="0" smtClean="0"/>
              <a:t>Na hodinách informatiky žiaci pomocou grafického nástroja </a:t>
            </a:r>
            <a:r>
              <a:rPr lang="sk-SK" sz="3200" dirty="0" err="1" smtClean="0"/>
              <a:t>Relevation</a:t>
            </a:r>
            <a:r>
              <a:rPr lang="sk-SK" sz="3200" dirty="0" smtClean="0"/>
              <a:t> </a:t>
            </a:r>
            <a:r>
              <a:rPr lang="sk-SK" sz="3200" dirty="0" err="1" smtClean="0"/>
              <a:t>Natural</a:t>
            </a:r>
            <a:r>
              <a:rPr lang="sk-SK" sz="3200" dirty="0" smtClean="0"/>
              <a:t> Art svoje predstavy o ideálnom priateľovi pretavili do jednoduchých kresieb, kde sa snažili vystihnúť podstatu, vlastnosť, ktorou má oplývať ideálny priateľ.</a:t>
            </a:r>
            <a:endParaRPr lang="sk-SK" sz="3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40137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738612" y="2746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Otázky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083644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28168" t="17281" r="58313" b="50156"/>
          <a:stretch/>
        </p:blipFill>
        <p:spPr>
          <a:xfrm>
            <a:off x="4104320" y="651850"/>
            <a:ext cx="3815311" cy="5169528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20645"/>
              </p:ext>
            </p:extLst>
          </p:nvPr>
        </p:nvGraphicFramePr>
        <p:xfrm>
          <a:off x="7247251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4" imgW="7441200" imgH="1206000" progId="Photoshop.Image.13">
                  <p:embed/>
                </p:oleObj>
              </mc:Choice>
              <mc:Fallback>
                <p:oleObj name="Image" r:id="rId4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7251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28152" t="51783" r="55017" b="13629"/>
          <a:stretch/>
        </p:blipFill>
        <p:spPr>
          <a:xfrm>
            <a:off x="4101219" y="660902"/>
            <a:ext cx="4599161" cy="5316088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68981"/>
              </p:ext>
            </p:extLst>
          </p:nvPr>
        </p:nvGraphicFramePr>
        <p:xfrm>
          <a:off x="7097915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4" imgW="7441200" imgH="1206000" progId="Photoshop.Image.13">
                  <p:embed/>
                </p:oleObj>
              </mc:Choice>
              <mc:Fallback>
                <p:oleObj name="Image" r:id="rId4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7915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5812" y="698269"/>
            <a:ext cx="10515600" cy="804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/>
              <a:t>Žiaci v PC učebni realizujú svoje nápady</a:t>
            </a:r>
            <a:endParaRPr lang="sk-SK" sz="4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66951"/>
              </p:ext>
            </p:extLst>
          </p:nvPr>
        </p:nvGraphicFramePr>
        <p:xfrm>
          <a:off x="7161290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1290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85406"/>
            <a:ext cx="5849389" cy="43870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12" y="4428606"/>
            <a:ext cx="2590800" cy="19431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1503117"/>
            <a:ext cx="2371899" cy="17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738612" y="2746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Práce žiakov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66951"/>
              </p:ext>
            </p:extLst>
          </p:nvPr>
        </p:nvGraphicFramePr>
        <p:xfrm>
          <a:off x="7161290" y="0"/>
          <a:ext cx="4944749" cy="8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Image" r:id="rId3" imgW="7441200" imgH="1206000" progId="Photoshop.Image.13">
                  <p:embed/>
                </p:oleObj>
              </mc:Choice>
              <mc:Fallback>
                <p:oleObj name="Image" r:id="rId3" imgW="7441200" imgH="1206000" progId="Photoshop.Image.1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1290" y="0"/>
                        <a:ext cx="4944749" cy="80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7855" cy="362360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8" y="-8095"/>
            <a:ext cx="5150762" cy="363979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92" y="3623603"/>
            <a:ext cx="4559270" cy="32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232</Words>
  <Application>Microsoft Office PowerPoint</Application>
  <PresentationFormat>Širokouhlá</PresentationFormat>
  <Paragraphs>18</Paragraphs>
  <Slides>19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Motív balíka Office</vt:lpstr>
      <vt:lpstr>Image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Záver</vt:lpstr>
      <vt:lpstr>Ešte bodka na záver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Blažek</dc:creator>
  <cp:lastModifiedBy>Peter Blažek</cp:lastModifiedBy>
  <cp:revision>15</cp:revision>
  <dcterms:created xsi:type="dcterms:W3CDTF">2017-04-22T17:11:34Z</dcterms:created>
  <dcterms:modified xsi:type="dcterms:W3CDTF">2017-04-28T11:15:55Z</dcterms:modified>
</cp:coreProperties>
</file>