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A4EF1-4AB9-4189-947F-7AF97BB7ACE5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ADE7C-DF01-4B6D-8C60-6376A18E36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4558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A47F0-3C97-4754-A87B-44392787BC5A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2408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A47F0-3C97-4754-A87B-44392787BC5A}" type="slidenum">
              <a:rPr lang="ru-RU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8638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8251137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170618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648233369"/>
      </p:ext>
    </p:extLst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874584"/>
      </p:ext>
    </p:extLst>
  </p:cSld>
  <p:clrMapOvr>
    <a:masterClrMapping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472644546"/>
      </p:ext>
    </p:extLst>
  </p:cSld>
  <p:clrMapOvr>
    <a:masterClrMapping/>
  </p:clrMapOvr>
  <p:transition spd="slow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8564632"/>
      </p:ext>
    </p:extLst>
  </p:cSld>
  <p:clrMapOvr>
    <a:masterClrMapping/>
  </p:clrMapOvr>
  <p:transition spd="slow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3897642"/>
      </p:ext>
    </p:extLst>
  </p:cSld>
  <p:clrMapOvr>
    <a:masterClrMapping/>
  </p:clrMapOvr>
  <p:transition spd="slow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6047654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1365486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051510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1266155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1109311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0149711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6182044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7692700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8451446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C4A37-2544-4CEE-A366-22175ECBA1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9BB640-03E6-4EC9-A4A0-C547217721D7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129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slow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3875" y="51642"/>
            <a:ext cx="9144000" cy="1296538"/>
          </a:xfrm>
        </p:spPr>
        <p:txBody>
          <a:bodyPr>
            <a:noAutofit/>
          </a:bodyPr>
          <a:lstStyle/>
          <a:p>
            <a:pPr algn="ctr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Jelgavas 6. vidusskola</a:t>
            </a:r>
            <a:b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62708" y="1587437"/>
            <a:ext cx="10649243" cy="1655762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lv-LV" sz="4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students and their parents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73839" y="3243199"/>
            <a:ext cx="54181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11.a </a:t>
            </a:r>
            <a:r>
              <a:rPr lang="lv-LV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Balobina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Jūlija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Petruks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Maksims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Albiņa-Alba Evija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Basalajs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Vladislavs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Vedļa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Kirils</a:t>
            </a:r>
            <a:endParaRPr lang="lv-LV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0251" y="5895832"/>
            <a:ext cx="3671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Jelgava 2016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4053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436" y="47312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Questions:</a:t>
            </a:r>
            <a:endParaRPr lang="ru-RU" sz="6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1793923"/>
            <a:ext cx="9880980" cy="4247439"/>
          </a:xfrm>
        </p:spPr>
        <p:txBody>
          <a:bodyPr/>
          <a:lstStyle/>
          <a:p>
            <a:pPr lvl="0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tips</a:t>
            </a:r>
            <a:r>
              <a:rPr lang="lv-LV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help us</a:t>
            </a:r>
            <a:r>
              <a:rPr lang="lv-LV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a positive relationship with our families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a positive relationship with our parents mean to us?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character traits do we admire in our parents?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are parents always there for us?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789227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208" y="336645"/>
            <a:ext cx="8596668" cy="13208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tips helped us develop a positive relationship with our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families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5542" y="1660244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Communicating Often and in Various Forms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Listening to Parents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Letting Parents Know How They Can Help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Thanking Parents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 Every Success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Inviting Parents to Participate in Making Some Decisions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Honest 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38" y="1585939"/>
            <a:ext cx="4436704" cy="44367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02010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5827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does a positive relationship with our parents mean to us?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8" y="1983168"/>
            <a:ext cx="6160732" cy="2425059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upport system (source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care and emotional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support)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oice of reason in a critical situation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 to become a better person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210" y="1766627"/>
            <a:ext cx="5562695" cy="37033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0348204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32179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character traits do we admire in our 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parents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2979"/>
            <a:ext cx="8596668" cy="4415809"/>
          </a:xfrm>
        </p:spPr>
        <p:txBody>
          <a:bodyPr>
            <a:normAutofit fontScale="47500" lnSpcReduction="20000"/>
          </a:bodyPr>
          <a:lstStyle/>
          <a:p>
            <a:r>
              <a:rPr lang="en-US" sz="5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Patience</a:t>
            </a:r>
            <a:endParaRPr lang="ru-RU" sz="5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Honesty</a:t>
            </a:r>
            <a:endParaRPr lang="ru-RU" sz="5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Compassion</a:t>
            </a:r>
            <a:endParaRPr lang="ru-RU" sz="5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Kindness to self and others</a:t>
            </a:r>
            <a:endParaRPr lang="ru-RU" sz="5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sense of curiosity and wonder</a:t>
            </a:r>
            <a:endParaRPr lang="ru-RU" sz="5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Respect</a:t>
            </a:r>
            <a:endParaRPr lang="ru-RU" sz="5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 and following</a:t>
            </a:r>
            <a:endParaRPr lang="ru-RU" sz="5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Optimism and positivity</a:t>
            </a:r>
            <a:endParaRPr lang="ru-RU" sz="5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 to listen</a:t>
            </a:r>
            <a:endParaRPr lang="ru-RU" sz="5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195652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are parents always there for us? 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things that they are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told to us to make us a better person. 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Parents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try to teach us things to help us, to get us through tough times and to prepare us for adult life.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02" y="4080681"/>
            <a:ext cx="6438874" cy="27773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601698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3875" y="51642"/>
            <a:ext cx="9144000" cy="1296538"/>
          </a:xfrm>
        </p:spPr>
        <p:txBody>
          <a:bodyPr>
            <a:noAutofit/>
          </a:bodyPr>
          <a:lstStyle/>
          <a:p>
            <a:pPr algn="ctr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Jelgavas 6. vidusskola</a:t>
            </a:r>
            <a:b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3875" y="1587437"/>
            <a:ext cx="9144000" cy="16557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 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students and their parents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73839" y="3243199"/>
            <a:ext cx="54181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11.a </a:t>
            </a:r>
            <a:r>
              <a:rPr lang="lv-LV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klases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skolniek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Balobina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Jūlija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Petruks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Maksims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Albiņa-Alba Evija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Basalajs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Vladislavs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Vedļa Kirils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10251" y="5895832"/>
            <a:ext cx="3671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Jelgava 2016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07516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18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FF66"/>
      </a:accent1>
      <a:accent2>
        <a:srgbClr val="F4EC4C"/>
      </a:accent2>
      <a:accent3>
        <a:srgbClr val="42D0A2"/>
      </a:accent3>
      <a:accent4>
        <a:srgbClr val="6ED2A9"/>
      </a:accent4>
      <a:accent5>
        <a:srgbClr val="96D141"/>
      </a:accent5>
      <a:accent6>
        <a:srgbClr val="96D141"/>
      </a:accent6>
      <a:hlink>
        <a:srgbClr val="FFE027"/>
      </a:hlink>
      <a:folHlink>
        <a:srgbClr val="E6E6A4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261</Words>
  <Application>Microsoft Office PowerPoint</Application>
  <PresentationFormat>Custom</PresentationFormat>
  <Paragraphs>50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Jelgavas 6. vidusskola </vt:lpstr>
      <vt:lpstr>Questions:</vt:lpstr>
      <vt:lpstr>Which tips helped us develop a positive relationship with our families</vt:lpstr>
      <vt:lpstr>What does a positive relationship with our parents mean to us? </vt:lpstr>
      <vt:lpstr>Which character traits do we admire in our parents </vt:lpstr>
      <vt:lpstr>Why are parents always there for us? </vt:lpstr>
      <vt:lpstr>Jelgavas 6. vidusskola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Jelgavas 6. vidusskola</dc:title>
  <dc:creator>Max</dc:creator>
  <cp:lastModifiedBy>Aina</cp:lastModifiedBy>
  <cp:revision>7</cp:revision>
  <dcterms:created xsi:type="dcterms:W3CDTF">2016-10-08T13:55:49Z</dcterms:created>
  <dcterms:modified xsi:type="dcterms:W3CDTF">2017-01-13T15:55:48Z</dcterms:modified>
</cp:coreProperties>
</file>