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bg-BG" smtClean="0"/>
              <a:t>Щракнете, за да редактирате стила на подзаглавията в образеца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6.4.2017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>
            <a:noAutofit/>
          </a:bodyPr>
          <a:lstStyle>
            <a:lvl1pPr rtl="0">
              <a:defRPr sz="4000"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6.4.2017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6.4.2017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раздел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Autofit/>
          </a:bodyPr>
          <a:lstStyle>
            <a:lvl1pPr algn="l" rtl="0">
              <a:defRPr sz="4500" b="0" cap="none" baseline="0"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 hasCustomPrompt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6.4.2017 г.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841249" y="1608836"/>
            <a:ext cx="3730752" cy="7533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838200" y="2514600"/>
            <a:ext cx="3733800" cy="3657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727448" y="1608836"/>
            <a:ext cx="3730752" cy="7533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 hasCustomPrompt="1"/>
          </p:nvPr>
        </p:nvSpPr>
        <p:spPr>
          <a:xfrm>
            <a:off x="4724400" y="2514600"/>
            <a:ext cx="3733800" cy="3657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6.4.2017 г.</a:t>
            </a:fld>
            <a:endParaRPr lang="bg-BG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6.4.2017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6.4.2017 г.</a:t>
            </a:fld>
            <a:endParaRPr lang="bg-BG" dirty="0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6.4.2017 г.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bg-BG" smtClean="0"/>
              <a:t>Щракнете, за да редактирате стила на заглавието в образеца</a:t>
            </a:r>
            <a:endParaRPr lang="bg-BG" dirty="0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bg-BG" dirty="0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35730-BCF4-4396-B8B9-CDCD4DB8B04E}" type="datetimeFigureOut">
              <a:rPr lang="bg-BG" smtClean="0"/>
              <a:pPr/>
              <a:t>6.4.2017 г.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bg-BG" dirty="0"/>
          </a:p>
        </p:txBody>
      </p:sp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bg-BG" noProof="0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6.4.2017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143108" y="1928802"/>
            <a:ext cx="7000892" cy="2584469"/>
          </a:xfrm>
        </p:spPr>
        <p:txBody>
          <a:bodyPr>
            <a:normAutofit/>
          </a:bodyPr>
          <a:lstStyle/>
          <a:p>
            <a:r>
              <a:rPr lang="bg-BG" dirty="0" smtClean="0">
                <a:solidFill>
                  <a:schemeClr val="tx1">
                    <a:lumMod val="50000"/>
                  </a:schemeClr>
                </a:solidFill>
              </a:rPr>
              <a:t>Забележителности в България(част 6)</a:t>
            </a:r>
            <a:endParaRPr lang="bg-BG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0"/>
            <a:ext cx="7620000" cy="1071546"/>
          </a:xfrm>
        </p:spPr>
        <p:txBody>
          <a:bodyPr/>
          <a:lstStyle/>
          <a:p>
            <a:r>
              <a:rPr lang="bg-BG" dirty="0" smtClean="0">
                <a:solidFill>
                  <a:srgbClr val="FF0000"/>
                </a:solidFill>
              </a:rPr>
              <a:t>Ждрелото на река Ерма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         Трънското ждрело (или Ломнишко ждрело, </a:t>
            </a:r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</a:rPr>
              <a:t>Ждрелото на река Ерма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) е каньоновиден пролом на река Ерма в Западна България, в най-източната част на планината Руй, в Община Трън, област Перник, на около 3,5 km северно от град Трън. Цялата дължина на ждрелото е около 2,8 km, а надморската му височина е около 650 m. Започва югоизточно от село Ломница на 677 m н.в. и се насочва на североизток. След около 300 m е най-тясната му част (дължина около 100 m и ширина 5 m), където надморската височина е около 650 m, след което проломът малко се разширява и оградните му склонове стават сравнително наклонени. </a:t>
            </a:r>
            <a:endParaRPr lang="bg-BG" sz="2800" dirty="0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esktop\1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\Desktop\Zhdrelo-Erma-Tryn_front-690x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Desktop\BIG_Ждрелото на река Ерма1_1482846816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42910" y="0"/>
            <a:ext cx="7620000" cy="1142984"/>
          </a:xfrm>
        </p:spPr>
        <p:txBody>
          <a:bodyPr/>
          <a:lstStyle/>
          <a:p>
            <a:r>
              <a:rPr lang="bg-BG" dirty="0" smtClean="0">
                <a:solidFill>
                  <a:srgbClr val="FF0000"/>
                </a:solidFill>
              </a:rPr>
              <a:t>Кайлъка (Парк)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500174"/>
            <a:ext cx="8458200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        Парк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 „Кайлъка“ се намира на юг от центъра на гр.Плевен. Обявен е за защитена местност по инициатива на ген. Иван Винаров. Богат е на множество защитени животински и растителни 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видове. Разположен 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е на около 10 хил. дка в карстовата долина на река Тученица. Естественият каньон на реката е приютил богата и разнообразна флора и фауна, където се срещат уникални за България и Балканския полуостров растения, а много от птиците и бозайниците са включени в червената книга на България. 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20150617104801_3790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20150617104802_5444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001919257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85786" y="0"/>
            <a:ext cx="7620000" cy="1142984"/>
          </a:xfrm>
        </p:spPr>
        <p:txBody>
          <a:bodyPr/>
          <a:lstStyle/>
          <a:p>
            <a:r>
              <a:rPr lang="bg-BG" dirty="0" smtClean="0">
                <a:solidFill>
                  <a:srgbClr val="FF0000"/>
                </a:solidFill>
              </a:rPr>
              <a:t>Еменски каньон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Arial Narrow" pitchFamily="34" charset="0"/>
              </a:rPr>
              <a:t>       </a:t>
            </a: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Еменският </a:t>
            </a: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каньон (или Неговански каньон) е пролом (каньон) на река Негованка (десен приток на Росица, от басейна на Янтра) в Северна България, в Средния Предбалкан, между платото Плужна на запад и Търновските височини на изток в Община Велико Търново, област Велико Търново. Целият каньон представлява живописен антецедентен пролом.</a:t>
            </a:r>
            <a:endParaRPr lang="bg-BG" sz="3600" dirty="0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91_8588b1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57224" y="0"/>
            <a:ext cx="7620000" cy="857232"/>
          </a:xfrm>
        </p:spPr>
        <p:txBody>
          <a:bodyPr/>
          <a:lstStyle/>
          <a:p>
            <a:r>
              <a:rPr lang="bg-BG" dirty="0" smtClean="0">
                <a:solidFill>
                  <a:srgbClr val="FF0000"/>
                </a:solidFill>
              </a:rPr>
              <a:t>Байкушева мура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        Байкушевата мура е важен екземпляр от вида черна мура (pinus heldreichii). Наречена е на името на лесовъда костадин байкушев, който през 1897 година открива и описва този екземпляр. Намира се в планината пирин в българия на 1930 метра надморска височина. Разположена е в близост до хижа бъндерица до пътя от банско за хижа вихрен. Възрастта ѝ се оценява на повече от 1300 години, което я прави най-старото иглолистно дърво в държавата и едно от най-старите дървета в света. Приблизителните ѝ размери са: височина 26 метра, диаметър 2,48 метра и обиколка 7,80 метра.</a:t>
            </a:r>
            <a:endParaRPr lang="bg-BG" sz="3200" dirty="0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emen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DSC_0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693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5496e537eaa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834_21_03_09_10_17_0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852470"/>
          </a:xfrm>
        </p:spPr>
        <p:txBody>
          <a:bodyPr/>
          <a:lstStyle/>
          <a:p>
            <a:r>
              <a:rPr lang="bg-BG" dirty="0" smtClean="0">
                <a:solidFill>
                  <a:srgbClr val="FF0000"/>
                </a:solidFill>
              </a:rPr>
              <a:t>Орлова чука(пещера)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          Орлова чука е пещера в Дунавската хълмиста равнина, намираща се на територията на Община Две могили, България. В нея са открити останки от праисторически хора и мечки. Пещерата е електрифицирана и достъпна за посещения. Намира се на десния склон на долината на река Черни Лом на 6 км източно от Две Могили и на 2,5 км източно от село Пепелина, село Широково, село Острица, на 45 km от град Русе. Входът на пещерата е на височина 40 метра над речното ниво, надолу до входа на пещерата води стръмна пътека с изградени стълби. От входната площадка се открива гледка към природен парк "Русенски Лом" и красивите скални забележителности наоколо.</a:t>
            </a:r>
            <a:endParaRPr lang="bg-BG" sz="2800" dirty="0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OrlovaChuk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6460_65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20150327163941_6786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и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26130_TF02787940" id="{B74C8B50-84DD-4711-A4BA-A75FF7E8B0CD}" vid="{22AEB2E8-46D5-4D65-96A5-CE9A58130B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36</TotalTime>
  <Words>34</Words>
  <PresentationFormat>Презентация на цял екран (4:3)</PresentationFormat>
  <Paragraphs>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20</vt:i4>
      </vt:variant>
    </vt:vector>
  </HeadingPairs>
  <TitlesOfParts>
    <vt:vector size="21" baseType="lpstr">
      <vt:lpstr>Книги 16x9</vt:lpstr>
      <vt:lpstr>Забележителности в България(част 6)</vt:lpstr>
      <vt:lpstr>Байкушева мура</vt:lpstr>
      <vt:lpstr>Слайд 3</vt:lpstr>
      <vt:lpstr>Слайд 4</vt:lpstr>
      <vt:lpstr>Слайд 5</vt:lpstr>
      <vt:lpstr>Орлова чука(пещера)</vt:lpstr>
      <vt:lpstr>Слайд 7</vt:lpstr>
      <vt:lpstr>Слайд 8</vt:lpstr>
      <vt:lpstr>Слайд 9</vt:lpstr>
      <vt:lpstr>Ждрелото на река Ерма</vt:lpstr>
      <vt:lpstr>Слайд 11</vt:lpstr>
      <vt:lpstr>Слайд 12</vt:lpstr>
      <vt:lpstr>Слайд 13</vt:lpstr>
      <vt:lpstr>Кайлъка (Парк)</vt:lpstr>
      <vt:lpstr>Слайд 15</vt:lpstr>
      <vt:lpstr>Слайд 16</vt:lpstr>
      <vt:lpstr>Слайд 17</vt:lpstr>
      <vt:lpstr>Еменски каньон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6</cp:revision>
  <dcterms:created xsi:type="dcterms:W3CDTF">2017-04-06T13:44:24Z</dcterms:created>
  <dcterms:modified xsi:type="dcterms:W3CDTF">2017-04-06T14:34:01Z</dcterms:modified>
</cp:coreProperties>
</file>