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7"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l">
              <a:defRPr sz="4800"/>
            </a:lvl1pPr>
          </a:lstStyle>
          <a:p>
            <a:r>
              <a:rPr lang="bg-BG" smtClean="0"/>
              <a:t>Щракнете, за да редактирате стила на заглавието в образеца</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smtClean="0"/>
              <a:t>Щракнете, за да редактирате стила на подзаглавията в образеца</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22B35730-BCF4-4396-B8B9-CDCD4DB8B04E}" type="datetimeFigureOut">
              <a:rPr lang="bg-BG" smtClean="0"/>
              <a:pPr/>
              <a:t>10.4.2017 г.</a:t>
            </a:fld>
            <a:endParaRPr lang="bg-BG" dirty="0"/>
          </a:p>
        </p:txBody>
      </p:sp>
      <p:sp>
        <p:nvSpPr>
          <p:cNvPr id="5" name="Footer Placeholder 4"/>
          <p:cNvSpPr>
            <a:spLocks noGrp="1"/>
          </p:cNvSpPr>
          <p:nvPr>
            <p:ph type="ftr" sz="quarter" idx="11"/>
          </p:nvPr>
        </p:nvSpPr>
        <p:spPr>
          <a:xfrm>
            <a:off x="1407318" y="5410202"/>
            <a:ext cx="3843665" cy="365125"/>
          </a:xfrm>
        </p:spPr>
        <p:txBody>
          <a:bodyPr/>
          <a:lstStyle/>
          <a:p>
            <a:endParaRPr lang="bg-BG" dirty="0"/>
          </a:p>
        </p:txBody>
      </p:sp>
      <p:sp>
        <p:nvSpPr>
          <p:cNvPr id="6" name="Slide Number Placeholder 5"/>
          <p:cNvSpPr>
            <a:spLocks noGrp="1"/>
          </p:cNvSpPr>
          <p:nvPr>
            <p:ph type="sldNum" sz="quarter" idx="12"/>
          </p:nvPr>
        </p:nvSpPr>
        <p:spPr>
          <a:xfrm>
            <a:off x="7422684" y="5410200"/>
            <a:ext cx="578317" cy="365125"/>
          </a:xfrm>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bg-BG" smtClean="0"/>
              <a:t>Щракнете, за да редактирате стила на заглавието в образеца</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bg-BG" dirty="0"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 за да ред. стил на загл. в обр.</a:t>
            </a:r>
          </a:p>
        </p:txBody>
      </p:sp>
      <p:sp>
        <p:nvSpPr>
          <p:cNvPr id="5" name="Date Placeholder 4"/>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bg-BG" smtClean="0"/>
              <a:t>Щракнете, за да редактирате стила на заглавието в образеца</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 за да ред. стил на загл. в обр.</a:t>
            </a:r>
          </a:p>
        </p:txBody>
      </p:sp>
      <p:sp>
        <p:nvSpPr>
          <p:cNvPr id="5" name="Date Placeholder 4"/>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bg-BG" smtClean="0"/>
              <a:t>Щракнете, за да редактирате стила на заглавието в образеца</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 за да ред. стил на загл. в обр.</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 за да ред. стил на загл. в обр.</a:t>
            </a:r>
          </a:p>
        </p:txBody>
      </p:sp>
      <p:sp>
        <p:nvSpPr>
          <p:cNvPr id="5" name="Date Placeholder 4"/>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6BF4BC6A-F2F2-4189-84A7-90C3E52F200B}" type="slidenum">
              <a:rPr lang="bg-BG" smtClean="0"/>
              <a:pPr/>
              <a:t>‹#›</a:t>
            </a:fld>
            <a:endParaRPr lang="bg-BG" dirty="0"/>
          </a:p>
        </p:txBody>
      </p:sp>
      <p:sp>
        <p:nvSpPr>
          <p:cNvPr id="60" name="TextBox 59"/>
          <p:cNvSpPr txBox="1"/>
          <p:nvPr/>
        </p:nvSpPr>
        <p:spPr>
          <a:xfrm>
            <a:off x="677634" y="732394"/>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7903028"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bg-BG" smtClean="0"/>
              <a:t>Щракнете, за да редактирате стила на заглавието в образеца</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 за да ред. стил на загл. в обр.</a:t>
            </a:r>
          </a:p>
        </p:txBody>
      </p:sp>
      <p:sp>
        <p:nvSpPr>
          <p:cNvPr id="5" name="Date Placeholder 4"/>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bg-BG" smtClean="0"/>
              <a:t>Щракнете, за да редактирате стила на заглавието в образеца</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3" name="Date Placeholder 2"/>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bg-BG" smtClean="0"/>
              <a:t>Щракнете, за да редактирате стила на заглавието в образеца</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bg-BG" dirty="0" smtClean="0"/>
              <a:t>Щракнете върху иконата, за да добавите картина</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bg-BG" dirty="0" smtClean="0"/>
              <a:t>Щракнете върху иконата, за да добавите картина</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bg-BG" dirty="0" smtClean="0"/>
              <a:t>Щракнете върху иконата, за да добавите картина</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 за да ред. стил на загл. в обр.</a:t>
            </a:r>
          </a:p>
        </p:txBody>
      </p:sp>
      <p:sp>
        <p:nvSpPr>
          <p:cNvPr id="3" name="Date Placeholder 2"/>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Щракнете, за да редактирате стила на заглавието в образеца</a:t>
            </a:r>
            <a:endParaRPr lang="en-US" dirty="0"/>
          </a:p>
        </p:txBody>
      </p:sp>
      <p:sp>
        <p:nvSpPr>
          <p:cNvPr id="3" name="Vertical Text Placeholder 2"/>
          <p:cNvSpPr>
            <a:spLocks noGrp="1"/>
          </p:cNvSpPr>
          <p:nvPr>
            <p:ph type="body" orient="vert" idx="1"/>
          </p:nvPr>
        </p:nvSpPr>
        <p:spPr/>
        <p:txBody>
          <a:bodyPr vert="eaVert" ancho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bg-BG" smtClean="0"/>
              <a:t>Щракнете, за да редактирате стила на заглавието в образеца</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Щракнете, за да редактирате стила на заглавието в образеца</a:t>
            </a:r>
            <a:endParaRPr lang="en-US" dirty="0"/>
          </a:p>
        </p:txBody>
      </p:sp>
      <p:sp>
        <p:nvSpPr>
          <p:cNvPr id="3" name="Content Placeholder 2"/>
          <p:cNvSpPr>
            <a:spLocks noGrp="1"/>
          </p:cNvSpPr>
          <p:nvPr>
            <p:ph idx="1"/>
          </p:nvPr>
        </p:nvSpPr>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bg-BG" smtClean="0"/>
              <a:t>Щракнете, за да редактирате стила на заглавието в образеца</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smtClean="0"/>
              <a:t>Щракн., за да ред. стил на загл. в обр.</a:t>
            </a:r>
          </a:p>
        </p:txBody>
      </p:sp>
      <p:sp>
        <p:nvSpPr>
          <p:cNvPr id="4" name="Date Placeholder 3"/>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Щракнете, за да редактирате стила на заглавието в образеца</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bg-BG" smtClean="0"/>
              <a:t>Щракнете, за да редактирате стила на заглавието в образеца</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4" name="Content Placeholder 3"/>
          <p:cNvSpPr>
            <a:spLocks noGrp="1"/>
          </p:cNvSpPr>
          <p:nvPr>
            <p:ph sz="half" idx="2"/>
          </p:nvPr>
        </p:nvSpPr>
        <p:spPr>
          <a:xfrm>
            <a:off x="856058" y="3073398"/>
            <a:ext cx="3658793" cy="2717801"/>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 за да ред. стил на загл. в обр.</a:t>
            </a:r>
          </a:p>
        </p:txBody>
      </p:sp>
      <p:sp>
        <p:nvSpPr>
          <p:cNvPr id="6" name="Content Placeholder 5"/>
          <p:cNvSpPr>
            <a:spLocks noGrp="1"/>
          </p:cNvSpPr>
          <p:nvPr>
            <p:ph sz="quarter" idx="4"/>
          </p:nvPr>
        </p:nvSpPr>
        <p:spPr>
          <a:xfrm>
            <a:off x="4629150" y="3073398"/>
            <a:ext cx="3656408" cy="2717801"/>
          </a:xfrm>
        </p:spPr>
        <p:txBody>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Щракнете, за да редактирате стила на заглавието в образеца</a:t>
            </a:r>
            <a:endParaRPr lang="en-US" dirty="0"/>
          </a:p>
        </p:txBody>
      </p:sp>
      <p:sp>
        <p:nvSpPr>
          <p:cNvPr id="3" name="Date Placeholder 2"/>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bg-BG" smtClean="0"/>
              <a:t>Щракнете, за да редактирате стила на заглавието в образеца</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 за да ред. стил на загл. в обр.</a:t>
            </a:r>
          </a:p>
        </p:txBody>
      </p:sp>
      <p:sp>
        <p:nvSpPr>
          <p:cNvPr id="5" name="Date Placeholder 4"/>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3200"/>
            </a:lvl1pPr>
          </a:lstStyle>
          <a:p>
            <a:r>
              <a:rPr lang="bg-BG" smtClean="0"/>
              <a:t>Щракнете, за да редактирате стила на заглавието в образеца</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dirty="0"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Щракн., за да ред. стил на загл. в обр.</a:t>
            </a:r>
          </a:p>
        </p:txBody>
      </p:sp>
      <p:sp>
        <p:nvSpPr>
          <p:cNvPr id="5" name="Date Placeholder 4"/>
          <p:cNvSpPr>
            <a:spLocks noGrp="1"/>
          </p:cNvSpPr>
          <p:nvPr>
            <p:ph type="dt" sz="half" idx="10"/>
          </p:nvPr>
        </p:nvSpPr>
        <p:spPr/>
        <p:txBody>
          <a:bodyPr/>
          <a:lstStyle/>
          <a:p>
            <a:fld id="{22B35730-BCF4-4396-B8B9-CDCD4DB8B04E}" type="datetimeFigureOut">
              <a:rPr lang="bg-BG" smtClean="0"/>
              <a:pPr/>
              <a:t>10.4.2017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6BF4BC6A-F2F2-4189-84A7-90C3E52F200B}" type="slidenum">
              <a:rPr lang="bg-BG" smtClean="0"/>
              <a:pPr/>
              <a:t>‹#›</a:t>
            </a:fld>
            <a:endParaRPr lang="bg-BG" dirty="0"/>
          </a:p>
        </p:txBody>
      </p:sp>
    </p:spTree>
  </p:cSld>
  <p:clrMapOvr>
    <a:masterClrMapping/>
  </p:clrMapOvr>
  <p:transition spd="slow">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bg-BG" smtClean="0"/>
              <a:t>Щракн., за да ред. стил на загл. в обр.</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B35730-BCF4-4396-B8B9-CDCD4DB8B04E}" type="datetimeFigureOut">
              <a:rPr lang="bg-BG" smtClean="0"/>
              <a:pPr/>
              <a:t>10.4.2017 г.</a:t>
            </a:fld>
            <a:endParaRPr lang="bg-BG"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bg-BG"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BF4BC6A-F2F2-4189-84A7-90C3E52F200B}" type="slidenum">
              <a:rPr lang="bg-BG" smtClean="0"/>
              <a:pPr/>
              <a:t>‹#›</a:t>
            </a:fld>
            <a:endParaRPr lang="bg-BG"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strips/>
  </p:transition>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857224" y="1928802"/>
            <a:ext cx="7500990" cy="2387600"/>
          </a:xfrm>
        </p:spPr>
        <p:txBody>
          <a:bodyPr/>
          <a:lstStyle/>
          <a:p>
            <a:r>
              <a:rPr lang="bg-BG" dirty="0" smtClean="0"/>
              <a:t>Забележителности на България (част 8) </a:t>
            </a:r>
            <a:endParaRPr lang="bg-BG" dirty="0"/>
          </a:p>
        </p:txBody>
      </p:sp>
    </p:spTree>
  </p:cSld>
  <p:clrMapOvr>
    <a:masterClrMapping/>
  </p:clrMapOvr>
  <p:transition spd="slow">
    <p:strip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Desktop\54835902319a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226785_228800047135798_6463913_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Desktop\108835647.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500034" y="142852"/>
            <a:ext cx="7429499" cy="1071570"/>
          </a:xfrm>
        </p:spPr>
        <p:txBody>
          <a:bodyPr/>
          <a:lstStyle/>
          <a:p>
            <a:r>
              <a:rPr lang="bg-BG" dirty="0" smtClean="0"/>
              <a:t>Урдини езера</a:t>
            </a:r>
            <a:endParaRPr lang="bg-BG" dirty="0"/>
          </a:p>
        </p:txBody>
      </p:sp>
      <p:sp>
        <p:nvSpPr>
          <p:cNvPr id="3" name="Контейнер за съдържание 2"/>
          <p:cNvSpPr>
            <a:spLocks noGrp="1"/>
          </p:cNvSpPr>
          <p:nvPr>
            <p:ph idx="1"/>
          </p:nvPr>
        </p:nvSpPr>
        <p:spPr>
          <a:xfrm>
            <a:off x="0" y="1643050"/>
            <a:ext cx="9144000" cy="5214949"/>
          </a:xfrm>
        </p:spPr>
        <p:txBody>
          <a:bodyPr>
            <a:normAutofit/>
          </a:bodyPr>
          <a:lstStyle/>
          <a:p>
            <a:pPr>
              <a:buNone/>
            </a:pPr>
            <a:r>
              <a:rPr lang="ru-RU" dirty="0" smtClean="0"/>
              <a:t>       Урдините езера са езерна група с ледников произход в Рила планина. Те не са развити като туристическа забележителност толкова добре, колкото Седемте рилски езера, тъй като са разположени в най-труднодостъпните части на Северозападна Рила. Урдините езера са разположени в западната част на Урдиния циркус между връх Дамга (2670 m) на северозапад и Додов връх (2661 m) на юг. Те са шест на брой и имат следните имена – Сухото, Рибното, Триъгълника, Ботаническото, Голямата Паница и Малката Паница.</a:t>
            </a:r>
            <a:endParaRPr lang="bg-BG" dirty="0"/>
          </a:p>
        </p:txBody>
      </p:sp>
    </p:spTree>
  </p:cSld>
  <p:clrMapOvr>
    <a:masterClrMapping/>
  </p:clrMapOvr>
  <p:transition spd="slow">
    <p:strip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C\Desktop\sights_1022_1919413146a_1267300599_IMG_8047-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C\Desktop\IMG_9185.jpg"/>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PC\Desktop\00716046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85786" y="428604"/>
            <a:ext cx="7429499" cy="1000108"/>
          </a:xfrm>
        </p:spPr>
        <p:txBody>
          <a:bodyPr/>
          <a:lstStyle/>
          <a:p>
            <a:r>
              <a:rPr lang="bg-BG" dirty="0" smtClean="0"/>
              <a:t>Кътински пирамиди</a:t>
            </a:r>
            <a:endParaRPr lang="bg-BG" dirty="0"/>
          </a:p>
        </p:txBody>
      </p:sp>
      <p:sp>
        <p:nvSpPr>
          <p:cNvPr id="3" name="Контейнер за съдържание 2"/>
          <p:cNvSpPr>
            <a:spLocks noGrp="1"/>
          </p:cNvSpPr>
          <p:nvPr>
            <p:ph idx="1"/>
          </p:nvPr>
        </p:nvSpPr>
        <p:spPr>
          <a:xfrm>
            <a:off x="142844" y="1643050"/>
            <a:ext cx="8858312" cy="5214949"/>
          </a:xfrm>
        </p:spPr>
        <p:txBody>
          <a:bodyPr>
            <a:normAutofit lnSpcReduction="10000"/>
          </a:bodyPr>
          <a:lstStyle/>
          <a:p>
            <a:pPr>
              <a:buNone/>
            </a:pPr>
            <a:r>
              <a:rPr lang="ru-RU" sz="3200" dirty="0" smtClean="0"/>
              <a:t>        Кътинските пирамиди са скален феномен. Намират се в южното подножие на Софийска част от Западна Стара планина, разположени на две места в землището на село Кътина, на 650 m надморска височина и отстоят на 1 km СИ от центъра на с. Кътина, северно от София. Обявени са за природна забележителност през 1962 г.</a:t>
            </a:r>
            <a:endParaRPr lang="bg-BG" sz="3200" dirty="0"/>
          </a:p>
        </p:txBody>
      </p:sp>
    </p:spTree>
  </p:cSld>
  <p:clrMapOvr>
    <a:masterClrMapping/>
  </p:clrMapOvr>
  <p:transition spd="slow">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C\Desktop\y_1288220569_DSC09174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C\Desktop\20160203175730_8537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42910" y="0"/>
            <a:ext cx="7429499" cy="1214422"/>
          </a:xfrm>
        </p:spPr>
        <p:txBody>
          <a:bodyPr/>
          <a:lstStyle/>
          <a:p>
            <a:r>
              <a:rPr lang="bg-BG" dirty="0" smtClean="0"/>
              <a:t>Каменни ГЪБИ</a:t>
            </a:r>
            <a:endParaRPr lang="bg-BG" dirty="0"/>
          </a:p>
        </p:txBody>
      </p:sp>
      <p:sp>
        <p:nvSpPr>
          <p:cNvPr id="3" name="Контейнер за съдържание 2"/>
          <p:cNvSpPr>
            <a:spLocks noGrp="1"/>
          </p:cNvSpPr>
          <p:nvPr>
            <p:ph idx="1"/>
          </p:nvPr>
        </p:nvSpPr>
        <p:spPr>
          <a:xfrm>
            <a:off x="0" y="1285860"/>
            <a:ext cx="9144000" cy="5572139"/>
          </a:xfrm>
        </p:spPr>
        <p:txBody>
          <a:bodyPr/>
          <a:lstStyle/>
          <a:p>
            <a:pPr>
              <a:buNone/>
            </a:pPr>
            <a:r>
              <a:rPr lang="ru-RU" dirty="0" smtClean="0">
                <a:solidFill>
                  <a:schemeClr val="bg1">
                    <a:lumMod val="95000"/>
                    <a:lumOff val="5000"/>
                  </a:schemeClr>
                </a:solidFill>
              </a:rPr>
              <a:t>        </a:t>
            </a:r>
            <a:r>
              <a:rPr lang="ru-RU" dirty="0" smtClean="0"/>
              <a:t>Природният феномен Каменните гъби (известен още като Скални гъби) е разположен на около 1 km северно от село Бели пласт, до самия път между Хасково и Кърджали. Местните го наричат Мантаркая. Скалните образувания с формата на гъби са изваяни в риолитови вулкански туфи. Розовият цвят се дължи на минерала клоиноптилолит, а сините и черните петна са от манганови конкреции. Зеленикава багра идва от минерала селадонит. Самите скали са високи до 2,5-3 m.</a:t>
            </a:r>
          </a:p>
          <a:p>
            <a:pPr>
              <a:buNone/>
            </a:pPr>
            <a:endParaRPr lang="bg-BG" dirty="0"/>
          </a:p>
        </p:txBody>
      </p:sp>
    </p:spTree>
  </p:cSld>
  <p:clrMapOvr>
    <a:masterClrMapping/>
  </p:clrMapOvr>
  <p:transition spd="slow">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C\Desktop\20160203175732_7200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159_003_Kamenni_gyb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Каменните-гъби1.jpg"/>
          <p:cNvPicPr>
            <a:picLocks noChangeAspect="1" noChangeArrowheads="1"/>
          </p:cNvPicPr>
          <p:nvPr/>
        </p:nvPicPr>
        <p:blipFill>
          <a:blip r:embed="rId2"/>
          <a:srcRect/>
          <a:stretch>
            <a:fillRect/>
          </a:stretch>
        </p:blipFill>
        <p:spPr bwMode="auto">
          <a:xfrm>
            <a:off x="0" y="0"/>
            <a:ext cx="9135039"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714348" y="0"/>
            <a:ext cx="7429499" cy="1357298"/>
          </a:xfrm>
        </p:spPr>
        <p:txBody>
          <a:bodyPr/>
          <a:lstStyle/>
          <a:p>
            <a:r>
              <a:rPr lang="bg-BG" dirty="0" smtClean="0"/>
              <a:t>Трапезица (Крепост)</a:t>
            </a:r>
            <a:endParaRPr lang="bg-BG" dirty="0"/>
          </a:p>
        </p:txBody>
      </p:sp>
      <p:sp>
        <p:nvSpPr>
          <p:cNvPr id="3" name="Контейнер за съдържание 2"/>
          <p:cNvSpPr>
            <a:spLocks noGrp="1"/>
          </p:cNvSpPr>
          <p:nvPr>
            <p:ph idx="1"/>
          </p:nvPr>
        </p:nvSpPr>
        <p:spPr>
          <a:xfrm>
            <a:off x="0" y="1571612"/>
            <a:ext cx="9144000" cy="5286388"/>
          </a:xfrm>
        </p:spPr>
        <p:txBody>
          <a:bodyPr>
            <a:normAutofit lnSpcReduction="10000"/>
          </a:bodyPr>
          <a:lstStyle/>
          <a:p>
            <a:pPr>
              <a:buNone/>
            </a:pPr>
            <a:r>
              <a:rPr lang="ru-RU" dirty="0" smtClean="0"/>
              <a:t>       Трапезица е хълм във Велико Търново, както и едноименна крепост в средновековния Търновград. Тя е втората крепост на вътрешния град на Средновековен Търновград (Велико Търново). Намира се на десния бряг на р. Янтра, северозападно от Царевец. Представлява естествена крепост, заобиколена от трите си страни от реката. Някога върху стръмните скали се издигали високи стени с бойници и кули. Два напречни крепостни зида са спускали по склоновете на хълма – единият в източната част, край църквата “Св. Димитър”, а другият – в западния склон с посока към сегашния железопътен мост. В крепостта се влизало през четири входа.</a:t>
            </a:r>
          </a:p>
          <a:p>
            <a:endParaRPr lang="bg-BG" dirty="0"/>
          </a:p>
        </p:txBody>
      </p:sp>
    </p:spTree>
  </p:cSld>
  <p:clrMapOvr>
    <a:masterClrMapping/>
  </p:clrMapOvr>
  <p:transition spd="slow">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Desktop\54a7bf1f95561.jpg"/>
          <p:cNvPicPr>
            <a:picLocks noChangeAspect="1" noChangeArrowheads="1"/>
          </p:cNvPicPr>
          <p:nvPr/>
        </p:nvPicPr>
        <p:blipFill>
          <a:blip r:embed="rId2"/>
          <a:srcRect/>
          <a:stretch>
            <a:fillRect/>
          </a:stretch>
        </p:blipFill>
        <p:spPr bwMode="auto">
          <a:xfrm>
            <a:off x="-1" y="-142900"/>
            <a:ext cx="9144001" cy="70009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C\Desktop\1KRU35136_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spd="slow">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642910" y="0"/>
            <a:ext cx="7429499" cy="1478570"/>
          </a:xfrm>
        </p:spPr>
        <p:txBody>
          <a:bodyPr/>
          <a:lstStyle/>
          <a:p>
            <a:r>
              <a:rPr lang="bg-BG" dirty="0" smtClean="0"/>
              <a:t>БЕгликташ</a:t>
            </a:r>
            <a:endParaRPr lang="bg-BG" dirty="0"/>
          </a:p>
        </p:txBody>
      </p:sp>
      <p:sp>
        <p:nvSpPr>
          <p:cNvPr id="3" name="Контейнер за съдържание 2"/>
          <p:cNvSpPr>
            <a:spLocks noGrp="1"/>
          </p:cNvSpPr>
          <p:nvPr>
            <p:ph idx="1"/>
          </p:nvPr>
        </p:nvSpPr>
        <p:spPr>
          <a:xfrm>
            <a:off x="0" y="1785926"/>
            <a:ext cx="9144000" cy="5072073"/>
          </a:xfrm>
        </p:spPr>
        <p:txBody>
          <a:bodyPr/>
          <a:lstStyle/>
          <a:p>
            <a:pPr>
              <a:buNone/>
            </a:pPr>
            <a:r>
              <a:rPr lang="ru-RU" dirty="0" smtClean="0"/>
              <a:t>          Бегликташ или Беглик Таш е разположен на българското Черноморие на 5 km от гр. Приморско и 40 km от гр. Бургас в полите на планината Странджа. Обектът се намира в близост до долината на река Зигра и представлява естествен скален ансамбъл от сиенитни блокове с различни размери и форма, образувани in situ в резултат от сферичното изветряне на скалите на Росенския плутон и същевременно е едно от най-големите праисторически мегалитни светилища на територията на България.</a:t>
            </a:r>
            <a:endParaRPr lang="bg-BG" dirty="0"/>
          </a:p>
        </p:txBody>
      </p:sp>
    </p:spTree>
  </p:cSld>
  <p:clrMapOvr>
    <a:masterClrMapping/>
  </p:clrMapOvr>
  <p:transition spd="slow">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C\Desktop\548857eaf0c7d.PNG"/>
          <p:cNvPicPr>
            <a:picLocks noChangeAspect="1" noChangeArrowheads="1"/>
          </p:cNvPicPr>
          <p:nvPr/>
        </p:nvPicPr>
        <p:blipFill>
          <a:blip r:embed="rId2"/>
          <a:srcRect/>
          <a:stretch>
            <a:fillRect/>
          </a:stretch>
        </p:blipFill>
        <p:spPr bwMode="auto">
          <a:xfrm>
            <a:off x="0" y="0"/>
            <a:ext cx="9151072" cy="6858000"/>
          </a:xfrm>
          <a:prstGeom prst="rect">
            <a:avLst/>
          </a:prstGeom>
          <a:noFill/>
        </p:spPr>
      </p:pic>
    </p:spTree>
  </p:cSld>
  <p:clrMapOvr>
    <a:masterClrMapping/>
  </p:clrMapOvr>
  <p:transition spd="slow">
    <p:strip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tf00001226</Template>
  <TotalTime>17</TotalTime>
  <Words>31</Words>
  <PresentationFormat>Презентация на цял екран (4:3)</PresentationFormat>
  <Paragraphs>11</Paragraphs>
  <Slides>20</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20</vt:i4>
      </vt:variant>
    </vt:vector>
  </HeadingPairs>
  <TitlesOfParts>
    <vt:vector size="21" baseType="lpstr">
      <vt:lpstr>Circuit</vt:lpstr>
      <vt:lpstr>Забележителности на България (част 8) </vt:lpstr>
      <vt:lpstr>Каменни ГЪБИ</vt:lpstr>
      <vt:lpstr>Слайд 3</vt:lpstr>
      <vt:lpstr>Слайд 4</vt:lpstr>
      <vt:lpstr>Трапезица (Крепост)</vt:lpstr>
      <vt:lpstr>Слайд 6</vt:lpstr>
      <vt:lpstr>Слайд 7</vt:lpstr>
      <vt:lpstr>БЕгликташ</vt:lpstr>
      <vt:lpstr>Слайд 9</vt:lpstr>
      <vt:lpstr>Слайд 10</vt:lpstr>
      <vt:lpstr>Слайд 11</vt:lpstr>
      <vt:lpstr>Слайд 12</vt:lpstr>
      <vt:lpstr>Урдини езера</vt:lpstr>
      <vt:lpstr>Слайд 14</vt:lpstr>
      <vt:lpstr>Слайд 15</vt:lpstr>
      <vt:lpstr>Слайд 16</vt:lpstr>
      <vt:lpstr>Кътински пирамиди</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Забележителности на България (част 8) </dc:title>
  <dc:creator>PC</dc:creator>
  <cp:lastModifiedBy>PC</cp:lastModifiedBy>
  <cp:revision>5</cp:revision>
  <dcterms:created xsi:type="dcterms:W3CDTF">2017-04-10T07:54:43Z</dcterms:created>
  <dcterms:modified xsi:type="dcterms:W3CDTF">2017-04-10T08:25:41Z</dcterms:modified>
</cp:coreProperties>
</file>