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B35730-BCF4-4396-B8B9-CDCD4DB8B04E}" type="datetimeFigureOut">
              <a:rPr lang="bg-BG" smtClean="0"/>
              <a:pPr/>
              <a:t>10.4.2017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286644" cy="2421464"/>
          </a:xfrm>
        </p:spPr>
        <p:txBody>
          <a:bodyPr/>
          <a:lstStyle/>
          <a:p>
            <a:r>
              <a:rPr lang="bg-BG" dirty="0" smtClean="0"/>
              <a:t>Забележителности на България(част 7)</a:t>
            </a:r>
            <a:endParaRPr lang="bg-B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7ru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0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0osogovska_pla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20160122140347_4529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98569" cy="1456267"/>
          </a:xfrm>
        </p:spPr>
        <p:txBody>
          <a:bodyPr/>
          <a:lstStyle/>
          <a:p>
            <a:r>
              <a:rPr lang="bg-BG" dirty="0" smtClean="0"/>
              <a:t>Голям Беглик (язовир)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71612"/>
            <a:ext cx="9143999" cy="5286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        Голям беглик  е язовир в Западните Родопи, в землището на град Батак. По-рано носи името на Васил Коларов. Язовирната стена се намира на път номер 37, по средата между Доспат и Батак, а Сърница е малко по-близо до язовира. Язовир Голям Беглик се намира недалеч от резервата Беглика. Язовирът е съставен елемент на каскадата Батак. Водата от язовир Широка поляна минава през Голям беглик, след което преминава през ВЕЦ Батак, язовир Батак, ВЕЦ Пещера и ВЕЦ Алеко.</a:t>
            </a:r>
            <a:endParaRPr lang="bg-BG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img_3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20150901092456_591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db5a5c7eb358233e2ab8c6d11a3b7f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0"/>
            <a:ext cx="7598569" cy="1456267"/>
          </a:xfrm>
        </p:spPr>
        <p:txBody>
          <a:bodyPr/>
          <a:lstStyle/>
          <a:p>
            <a:r>
              <a:rPr lang="bg-BG" dirty="0" smtClean="0"/>
              <a:t>Ченгеле  скеле (Местност)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00174"/>
            <a:ext cx="9143999" cy="535782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</a:t>
            </a:r>
            <a:r>
              <a:rPr lang="ru-RU" sz="2800" dirty="0" err="1" smtClean="0"/>
              <a:t>Ченгене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скеле</a:t>
            </a:r>
            <a:r>
              <a:rPr lang="ru-RU" sz="2800" dirty="0" smtClean="0"/>
              <a:t> е</a:t>
            </a:r>
            <a:r>
              <a:rPr lang="ru-RU" sz="2800" dirty="0" smtClean="0"/>
              <a:t> </a:t>
            </a:r>
            <a:r>
              <a:rPr lang="ru-RU" sz="2800" dirty="0" err="1" smtClean="0"/>
              <a:t>защитена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местност</a:t>
            </a:r>
            <a:r>
              <a:rPr lang="ru-RU" sz="2800" dirty="0" smtClean="0"/>
              <a:t> </a:t>
            </a:r>
            <a:r>
              <a:rPr lang="ru-RU" sz="2800" dirty="0" err="1" smtClean="0"/>
              <a:t>източно</a:t>
            </a:r>
            <a:r>
              <a:rPr lang="ru-RU" sz="2800" dirty="0" smtClean="0"/>
              <a:t> от Бургас. </a:t>
            </a:r>
            <a:r>
              <a:rPr lang="ru-RU" sz="2800" dirty="0" err="1" smtClean="0"/>
              <a:t>Тя</a:t>
            </a:r>
            <a:r>
              <a:rPr lang="ru-RU" sz="2800" dirty="0" smtClean="0"/>
              <a:t> се </a:t>
            </a:r>
            <a:r>
              <a:rPr lang="ru-RU" sz="2800" dirty="0" err="1" smtClean="0"/>
              <a:t>простира</a:t>
            </a:r>
            <a:r>
              <a:rPr lang="ru-RU" sz="2800" dirty="0" smtClean="0"/>
              <a:t> на 160 </a:t>
            </a:r>
            <a:r>
              <a:rPr lang="ru-RU" sz="2800" dirty="0" err="1" smtClean="0"/>
              <a:t>хектара</a:t>
            </a:r>
            <a:r>
              <a:rPr lang="ru-RU" sz="2800" dirty="0" smtClean="0"/>
              <a:t> и </a:t>
            </a:r>
            <a:r>
              <a:rPr lang="ru-RU" sz="2800" dirty="0" err="1" smtClean="0"/>
              <a:t>обхваща</a:t>
            </a:r>
            <a:r>
              <a:rPr lang="ru-RU" sz="2800" dirty="0" smtClean="0"/>
              <a:t> както част от </a:t>
            </a:r>
            <a:r>
              <a:rPr lang="ru-RU" sz="2800" dirty="0" err="1" smtClean="0"/>
              <a:t>едноименния</a:t>
            </a:r>
            <a:r>
              <a:rPr lang="ru-RU" sz="2800" dirty="0" smtClean="0"/>
              <a:t> залив </a:t>
            </a:r>
            <a:r>
              <a:rPr lang="ru-RU" sz="2800" dirty="0" err="1" smtClean="0"/>
              <a:t>Ченгене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скеле</a:t>
            </a:r>
            <a:r>
              <a:rPr lang="ru-RU" sz="2800" dirty="0" smtClean="0"/>
              <a:t> </a:t>
            </a:r>
            <a:r>
              <a:rPr lang="ru-RU" sz="2800" dirty="0" smtClean="0"/>
              <a:t>, </a:t>
            </a:r>
            <a:r>
              <a:rPr lang="ru-RU" sz="2800" dirty="0" err="1" smtClean="0"/>
              <a:t>така</a:t>
            </a:r>
            <a:r>
              <a:rPr lang="ru-RU" sz="2800" dirty="0" smtClean="0"/>
              <a:t> и част от </a:t>
            </a:r>
            <a:r>
              <a:rPr lang="ru-RU" sz="2800" dirty="0" err="1" smtClean="0"/>
              <a:t>землището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бургаския</a:t>
            </a:r>
            <a:r>
              <a:rPr lang="ru-RU" sz="2800" dirty="0" smtClean="0"/>
              <a:t> квартал </a:t>
            </a:r>
            <a:r>
              <a:rPr lang="ru-RU" sz="2800" dirty="0" err="1" smtClean="0"/>
              <a:t>Крайморие</a:t>
            </a:r>
            <a:r>
              <a:rPr lang="ru-RU" sz="2800" dirty="0" smtClean="0"/>
              <a:t> и на село </a:t>
            </a:r>
            <a:r>
              <a:rPr lang="ru-RU" sz="2800" dirty="0" smtClean="0"/>
              <a:t>Маринка. </a:t>
            </a:r>
            <a:r>
              <a:rPr lang="ru-RU" sz="2800" dirty="0" err="1" smtClean="0"/>
              <a:t>Местността</a:t>
            </a:r>
            <a:r>
              <a:rPr lang="ru-RU" sz="2800" dirty="0" smtClean="0"/>
              <a:t> </a:t>
            </a:r>
            <a:r>
              <a:rPr lang="ru-RU" sz="2800" dirty="0" smtClean="0"/>
              <a:t>е включена в </a:t>
            </a:r>
            <a:r>
              <a:rPr lang="ru-RU" sz="2800" dirty="0" err="1" smtClean="0"/>
              <a:t>списъка</a:t>
            </a:r>
            <a:r>
              <a:rPr lang="ru-RU" sz="2800" dirty="0" smtClean="0"/>
              <a:t> </a:t>
            </a:r>
            <a:r>
              <a:rPr lang="ru-RU" sz="2800" dirty="0" err="1" smtClean="0"/>
              <a:t>със</a:t>
            </a:r>
            <a:r>
              <a:rPr lang="ru-RU" sz="2800" dirty="0" smtClean="0"/>
              <a:t> </a:t>
            </a:r>
            <a:r>
              <a:rPr lang="ru-RU" sz="2800" dirty="0" err="1" smtClean="0"/>
              <a:t>защитените</a:t>
            </a:r>
            <a:r>
              <a:rPr lang="ru-RU" sz="2800" dirty="0" smtClean="0"/>
              <a:t> местности през 1995 година. </a:t>
            </a:r>
            <a:r>
              <a:rPr lang="ru-RU" sz="2800" dirty="0" err="1" smtClean="0"/>
              <a:t>Обявена</a:t>
            </a:r>
            <a:r>
              <a:rPr lang="ru-RU" sz="2800" dirty="0" smtClean="0"/>
              <a:t> е </a:t>
            </a:r>
            <a:r>
              <a:rPr lang="ru-RU" sz="2800" dirty="0" err="1" smtClean="0"/>
              <a:t>като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защитена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местност</a:t>
            </a:r>
            <a:r>
              <a:rPr lang="ru-RU" sz="2800" dirty="0" smtClean="0"/>
              <a:t> с цел </a:t>
            </a:r>
            <a:r>
              <a:rPr lang="ru-RU" sz="2800" dirty="0" err="1" smtClean="0"/>
              <a:t>опазване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естествени</a:t>
            </a:r>
            <a:r>
              <a:rPr lang="ru-RU" sz="2800" dirty="0" smtClean="0"/>
              <a:t> местообитания на </a:t>
            </a:r>
            <a:r>
              <a:rPr lang="ru-RU" sz="2800" dirty="0" err="1" smtClean="0"/>
              <a:t>защитени</a:t>
            </a:r>
            <a:r>
              <a:rPr lang="ru-RU" sz="2800" dirty="0" smtClean="0"/>
              <a:t> и редки </a:t>
            </a:r>
            <a:r>
              <a:rPr lang="ru-RU" sz="2800" dirty="0" err="1" smtClean="0"/>
              <a:t>видове</a:t>
            </a:r>
            <a:r>
              <a:rPr lang="ru-RU" sz="2800" dirty="0" smtClean="0"/>
              <a:t> </a:t>
            </a:r>
            <a:r>
              <a:rPr lang="ru-RU" sz="2800" dirty="0" err="1" smtClean="0"/>
              <a:t>птици</a:t>
            </a:r>
            <a:r>
              <a:rPr lang="ru-RU" sz="2800" dirty="0" smtClean="0"/>
              <a:t>, </a:t>
            </a:r>
            <a:r>
              <a:rPr lang="ru-RU" sz="2800" dirty="0" err="1" smtClean="0"/>
              <a:t>включени</a:t>
            </a:r>
            <a:r>
              <a:rPr lang="ru-RU" sz="2800" dirty="0" smtClean="0"/>
              <a:t> в </a:t>
            </a:r>
            <a:r>
              <a:rPr lang="ru-RU" sz="2800" dirty="0" err="1" smtClean="0"/>
              <a:t>Червената</a:t>
            </a:r>
            <a:r>
              <a:rPr lang="ru-RU" sz="2800" dirty="0" smtClean="0"/>
              <a:t> книга на България и </a:t>
            </a:r>
            <a:r>
              <a:rPr lang="ru-RU" sz="2800" dirty="0" err="1" smtClean="0"/>
              <a:t>списъка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застрашените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видове</a:t>
            </a:r>
            <a:r>
              <a:rPr lang="ru-RU" sz="2800" dirty="0" smtClean="0"/>
              <a:t> в Европа.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20150625105948_756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1c03914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1"/>
            <a:ext cx="7598569" cy="1142984"/>
          </a:xfrm>
        </p:spPr>
        <p:txBody>
          <a:bodyPr/>
          <a:lstStyle/>
          <a:p>
            <a:r>
              <a:rPr lang="bg-BG" dirty="0" smtClean="0"/>
              <a:t>Глухите камъни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57298"/>
            <a:ext cx="9143999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    Глухите камъни е един от най-големите скалено култови комплекси в Източните Родопи. През 1970-те години се изказва хипотезата, че е възникнал е през ранножелязната епоха, като със сигурност е функционирал през античността и средновековието. Свещенното място е използвано от дренотракийските племена населявали района, но трапецовидните ниши и зооморфните и антропоморфните скални профили сочат възникването му още в Енеолита.</a:t>
            </a:r>
            <a:endParaRPr lang="bg-BG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sc_4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dsc_4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98569" cy="928694"/>
          </a:xfrm>
        </p:spPr>
        <p:txBody>
          <a:bodyPr/>
          <a:lstStyle/>
          <a:p>
            <a:r>
              <a:rPr lang="bg-BG" dirty="0" smtClean="0"/>
              <a:t>Орлов мост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14422"/>
            <a:ext cx="9143999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Орлов мост е важно и натоварено кръстовище и мост в центъра на град София. Мостът е построен над Перловска река. Името му идва от бронзовите фигури на орли върху моста, които са негови символични покровители и защитници. Намира се непосредствено до Националния стадион Васил Левски, Паметника на съветската армия и Борисовата градина. След влизането в София от източна посока по Цариградско шосе мостът е първото кръстовище, чрез което се навлиза в същинския център на града. Тук през март 1878 г. са посрещнати освободените от Диарбекир български затворници и заточеници, събитието днес напомня скромен каменен блок поставен в 90-те години от общината.</a:t>
            </a:r>
            <a:endParaRPr lang="bg-BG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Sofia-prez-pogleda-na-pticit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6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655-402-orlov-most-krystovish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0"/>
            <a:ext cx="7598569" cy="1456267"/>
          </a:xfrm>
        </p:spPr>
        <p:txBody>
          <a:bodyPr/>
          <a:lstStyle/>
          <a:p>
            <a:r>
              <a:rPr lang="bg-BG" dirty="0" smtClean="0"/>
              <a:t>Връх руен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00174"/>
            <a:ext cx="9143999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2800" dirty="0" smtClean="0"/>
              <a:t>Намира се в територията на Област Кюстендил, България и Община Крива паланка, Република Македония. Основни изходни пунктове за изкачването на връх Руен са хижа Осогово, местостта Три Буки и село Гюешево. Преходите от хижа Осогово и местност Три буки почти изцяло споделят един и същ маршрут. Връх Руен е и сред Стоте национални туристически обекта на Българския туристически съюз,Връх Руен е включен в инициативата на БТС „Покорител на 10-те планински първенци“,Печат на „100 национални туристически обекта“ и на „Покорител на 10-те планински“ първенци в хижа „Осогово“ и в хотел „Трите буки“.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bg-B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tf00001238</Template>
  <TotalTime>22</TotalTime>
  <Words>40</Words>
  <PresentationFormat>Презентация на цял екран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Celestial</vt:lpstr>
      <vt:lpstr>Забележителности на България(част 7)</vt:lpstr>
      <vt:lpstr>Глухите камъни</vt:lpstr>
      <vt:lpstr>Слайд 3</vt:lpstr>
      <vt:lpstr>Слайд 4</vt:lpstr>
      <vt:lpstr>Слайд 5</vt:lpstr>
      <vt:lpstr>Орлов мост</vt:lpstr>
      <vt:lpstr>Слайд 7</vt:lpstr>
      <vt:lpstr>Слайд 8</vt:lpstr>
      <vt:lpstr>Връх руен</vt:lpstr>
      <vt:lpstr>Слайд 10</vt:lpstr>
      <vt:lpstr>Слайд 11</vt:lpstr>
      <vt:lpstr>Слайд 12</vt:lpstr>
      <vt:lpstr>Голям Беглик (язовир)</vt:lpstr>
      <vt:lpstr>Слайд 14</vt:lpstr>
      <vt:lpstr>Слайд 15</vt:lpstr>
      <vt:lpstr>Слайд 16</vt:lpstr>
      <vt:lpstr>Ченгеле  скеле (Местност)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 на България(част 7)</dc:title>
  <dc:creator>PC</dc:creator>
  <cp:lastModifiedBy>PC</cp:lastModifiedBy>
  <cp:revision>4</cp:revision>
  <dcterms:created xsi:type="dcterms:W3CDTF">2017-04-10T07:18:59Z</dcterms:created>
  <dcterms:modified xsi:type="dcterms:W3CDTF">2017-04-10T07:53:00Z</dcterms:modified>
</cp:coreProperties>
</file>