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smtClean="0"/>
              <a:t>Щракнете, за да редактирате стила на подзаглавията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28880" y="1905001"/>
            <a:ext cx="344312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bg-BG" dirty="0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8001056" cy="2895600"/>
          </a:xfrm>
        </p:spPr>
        <p:txBody>
          <a:bodyPr>
            <a:normAutofit/>
          </a:bodyPr>
          <a:lstStyle/>
          <a:p>
            <a:r>
              <a:rPr lang="bg-BG" sz="6000" dirty="0" smtClean="0"/>
              <a:t>Забележителности в България(1 част)</a:t>
            </a:r>
            <a:endParaRPr lang="bg-BG" sz="60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vrah Shipk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00_Shipk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6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0"/>
            <a:ext cx="7572428" cy="1285860"/>
          </a:xfrm>
        </p:spPr>
        <p:txBody>
          <a:bodyPr/>
          <a:lstStyle/>
          <a:p>
            <a:r>
              <a:rPr lang="bg-BG" dirty="0" smtClean="0"/>
              <a:t>Перперикон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14489"/>
            <a:ext cx="9144000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Перперико̀н или Перперѐк е археологически комплекс в Източните Родопи, състоящ се от голямо мегалитно светилище от преди 8000 години през каменната ера, паметници от античността и средновековна крепост. При траките, Перперек е свещен скален град, столица и крепост с царски дворец. По-късно тук са живели римляни, готи, византийци и българи. Унищожен е от османските турци в XIV в.</a:t>
            </a:r>
            <a:endParaRPr lang="bg-BG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768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" y="0"/>
            <a:ext cx="914401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5477c4c6020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28662" y="0"/>
            <a:ext cx="6859787" cy="1371600"/>
          </a:xfrm>
        </p:spPr>
        <p:txBody>
          <a:bodyPr/>
          <a:lstStyle/>
          <a:p>
            <a:r>
              <a:rPr lang="bg-BG" dirty="0" smtClean="0"/>
              <a:t>Етър (музей)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2800" dirty="0" smtClean="0"/>
              <a:t>Етнографски музей на открито „Етър“, или Етъра, е музей на открито в едноименния квартал на Габрово.Представлява възстановка на българския бит, култура и занаятчийство. Той е първият по рода си музей в България. Открит е на 7 септември 1964 г. Музеят е разположен на 8 км южно от основната част на Габрово.В ЕМО „Етър“ се намира единствената в България сбирка на народна техника на вода. Тя съдържа 10 експоната и е една от богатите и добре организирани технически сбирки сред европейските музеи на открито. 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BIG_etara1_1465216758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0"/>
            <a:ext cx="6859787" cy="1371600"/>
          </a:xfrm>
        </p:spPr>
        <p:txBody>
          <a:bodyPr/>
          <a:lstStyle/>
          <a:p>
            <a:r>
              <a:rPr lang="bg-BG" dirty="0" smtClean="0"/>
              <a:t>Белинташ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5214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2800" dirty="0" smtClean="0"/>
              <a:t>Белинташ (Беланташ, среща се и като Белънташ, а като малко по-остаряла форма и „Бели таши“) е скала с форма на малко плато в Родопите, носеща следи от човешка дейност. Предполага се, че това е култов обект датиращ от Енеолита, който е бил използван за ритуални нужди от населяващите района племена, като самата му същност и предназначение все още не са напълно изяснени. Съществуват и хипотетични предположения, че съществуващото древно светилище е било посветено на бог Сабазий, в по-късните епохи, когато траките населяват този район на планината. На горната площадка на скалата са издълбани кръгли отвори, улеи, ниши и стъпала, които според някои образуват карта на звездното небе. </a:t>
            </a:r>
            <a:endParaRPr lang="bg-BG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         Дължината на скалната площадка е около 300 m, с надморска височина 1225 m. Намира се на 30 km югоизточно от гр.Асеновград. Това е второто най-голямо скално-изсечено светилище в България (след Перперек), разположено на площ от ок. 5 декара, върху издължена (в посока север-юг) скална плоскост, със среден наклон на изток от около 18º.</a:t>
            </a:r>
          </a:p>
          <a:p>
            <a:pPr>
              <a:buNone/>
            </a:pPr>
            <a:r>
              <a:rPr lang="ru-RU" sz="2800" dirty="0" smtClean="0"/>
              <a:t>               Според проф. Валерия Фол Белинташ е един от най-ярките примери за многофункционално свято място. Такива светилища служат за общение с природата по време на нейния годишен цикъл. Някои учени смятат, че светилището, освен ритуалното си предназначение, е служело и за астрономически измервания. На този етап от изследванията на светилището, може да се твърди, че Белинташ е едно от култовите средища, където, (както във Фригия и други места в Мала Азия), е имало изправени изображения, изработени от камък или дърво, свидетелство за което са специфичните легла в плоските скали.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CRW_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Belintas 3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859787" cy="785794"/>
          </a:xfrm>
        </p:spPr>
        <p:txBody>
          <a:bodyPr/>
          <a:lstStyle/>
          <a:p>
            <a:r>
              <a:rPr lang="bg-BG" dirty="0" smtClean="0"/>
              <a:t>Райско пръскало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     Райско пръскало, Калоферско пръскало или Голям джендемски водопад е водопад, намиращ се на Пръскалска река, ляв приток на Бяла река.Той е най-високият водопад на Балканския полуостров. Разположен е в Стара планина под връх Ботев. Намира се в Национален парк „Централен Балкан“, в природния резерват Джендема. Събира води от снежните преспи, разположени под върха, които образуват река Пръскалска, и има височина 124,5 метра. Водопадът дава началото на приток на Бяла река, чийто водосбор влиза в резерват Джендема. В подножието на водопада се намира хижа Рай — изходен пункт за посещението му. Местността и природата са впечатляващи, а скалите привличат много любители на скалното катерене. И независимо от това, че е посещаван от многобройни туристи, водопадът и местността са запазили непокътнатия си и чист облик.</a:t>
            </a:r>
            <a:endParaRPr lang="bg-BG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\Desktop\Raisko_praskalo_The-wonder-of-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1029" name="Picture 5" descr="C:\Users\PC\Desktop\Raisko_praskalo_Climbing-up-to-heav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1444" y="0"/>
            <a:ext cx="45425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6859787" cy="1371600"/>
          </a:xfrm>
        </p:spPr>
        <p:txBody>
          <a:bodyPr/>
          <a:lstStyle/>
          <a:p>
            <a:r>
              <a:rPr lang="bg-BG" dirty="0" smtClean="0"/>
              <a:t>Връх Шипка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14489"/>
            <a:ext cx="9144000" cy="51435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800" dirty="0" smtClean="0"/>
              <a:t>Шипка е връх в Стара планина с надморска височина 1326 метра, разположен на изток от Шипченския проход. До 23 ноември 1951 г. върхът носи името Свети Никола, а след това до 7 октомври 1977 г. – връх Столетов. Върхът символизира героизма и самопожертвувателните усилия за освобождението на България от Османско робство.През 1934 г. на върха е построен Паметникът на свободата, до който водят автомобилен път и каменно стълбище.Паметникът е част от Парк-музей „Шипка“. Шипка се нарича и върхът (с височина 1232 m), разположен на север от главното било и на запад от Шипченския проход.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По време на Руско-турската война (1877 – 1878) в началото на август 1877 г. генерал Николай Столетов организира отбраната на Шипченския проход, като разполага Шипченския отряд (в който влизат и 1, 2, 3, 4 и 5 дружина на Българското опълчение) на връх Св. Никола, връх Орлово гнездо и връх Шипка. Решителните сражения се водят от 21 до 26 август 1877 г. Защитниците показват изключителен героизъм и въпреки численото превъзходство на противника, атаките са отблъснати.Паметникът на свободата на връх Шипка е сред 100 национални туристически обекта на БТС под номер 93. Печат има на касата.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лектриковосин тунел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72_TF02895261_TF02895261" id="{6017F570-5693-4CA4-9F4A-B7851DDC7585}" vid="{956A6CAC-B52B-4E9F-B1B2-F7BCD88D56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18</TotalTime>
  <Words>63</Words>
  <PresentationFormat>Презентация на цял екран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Електриковосин тунел 16x9</vt:lpstr>
      <vt:lpstr>Забележителности в България(1 част)</vt:lpstr>
      <vt:lpstr>Белинташ</vt:lpstr>
      <vt:lpstr>Слайд 3</vt:lpstr>
      <vt:lpstr>Слайд 4</vt:lpstr>
      <vt:lpstr>Слайд 5</vt:lpstr>
      <vt:lpstr>Райско пръскало</vt:lpstr>
      <vt:lpstr>Слайд 7</vt:lpstr>
      <vt:lpstr>Връх Шипка</vt:lpstr>
      <vt:lpstr>Слайд 9</vt:lpstr>
      <vt:lpstr>Слайд 10</vt:lpstr>
      <vt:lpstr>Слайд 11</vt:lpstr>
      <vt:lpstr>Перперикон</vt:lpstr>
      <vt:lpstr>Слайд 13</vt:lpstr>
      <vt:lpstr>Слайд 14</vt:lpstr>
      <vt:lpstr>Етър (музей)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 в България(1 част)</dc:title>
  <dc:creator>PC</dc:creator>
  <cp:lastModifiedBy>PC</cp:lastModifiedBy>
  <cp:revision>6</cp:revision>
  <dcterms:created xsi:type="dcterms:W3CDTF">2017-03-19T11:36:21Z</dcterms:created>
  <dcterms:modified xsi:type="dcterms:W3CDTF">2017-03-19T12:08:42Z</dcterms:modified>
</cp:coreProperties>
</file>