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2" r:id="rId15"/>
    <p:sldId id="271" r:id="rId16"/>
    <p:sldId id="273" r:id="rId17"/>
    <p:sldId id="275" r:id="rId18"/>
    <p:sldId id="276" r:id="rId1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диагонали"/>
          <p:cNvGrpSpPr/>
          <p:nvPr/>
        </p:nvGrpSpPr>
        <p:grpSpPr>
          <a:xfrm>
            <a:off x="5638801" y="4145282"/>
            <a:ext cx="3515503" cy="2731407"/>
            <a:chOff x="5638800" y="3108960"/>
            <a:chExt cx="3515503" cy="2048555"/>
          </a:xfrm>
        </p:grpSpPr>
        <p:cxnSp>
          <p:nvCxnSpPr>
            <p:cNvPr id="14" name="Прав конектор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Прав конектор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Право съединение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" name="долни редове"/>
          <p:cNvGrpSpPr/>
          <p:nvPr/>
        </p:nvGrpSpPr>
        <p:grpSpPr>
          <a:xfrm>
            <a:off x="-6689" y="6057150"/>
            <a:ext cx="4125119" cy="820207"/>
            <a:chOff x="-6689" y="4553748"/>
            <a:chExt cx="4125119" cy="615155"/>
          </a:xfrm>
        </p:grpSpPr>
        <p:sp>
          <p:nvSpPr>
            <p:cNvPr id="9" name="Свободна линия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bg-BG" dirty="0"/>
            </a:p>
          </p:txBody>
        </p:sp>
        <p:sp>
          <p:nvSpPr>
            <p:cNvPr id="10" name="Свободна линия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bg-BG" dirty="0"/>
            </a:p>
          </p:txBody>
        </p:sp>
        <p:sp>
          <p:nvSpPr>
            <p:cNvPr id="11" name="Свободна линия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bg-BG" dirty="0"/>
            </a:p>
          </p:txBody>
        </p:sp>
      </p:grpSp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219200" y="584201"/>
            <a:ext cx="6553200" cy="2000251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bg-BG" smtClean="0"/>
              <a:t>Щракнете, за да редактирате стила на заглавието в образеца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 hasCustomPrompt="1"/>
          </p:nvPr>
        </p:nvSpPr>
        <p:spPr>
          <a:xfrm>
            <a:off x="1219200" y="2616200"/>
            <a:ext cx="6553200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dirty="0" smtClean="0"/>
              <a:t>Щракнете за редакция стил </a:t>
            </a:r>
            <a:r>
              <a:rPr lang="bg-BG" dirty="0" err="1" smtClean="0"/>
              <a:t>подзагл</a:t>
            </a:r>
            <a:r>
              <a:rPr lang="bg-BG" dirty="0" smtClean="0"/>
              <a:t>. обр.</a:t>
            </a:r>
            <a:endParaRPr lang="bg-BG" dirty="0"/>
          </a:p>
        </p:txBody>
      </p:sp>
      <p:sp>
        <p:nvSpPr>
          <p:cNvPr id="22" name="Контейнер за дата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23" name="Контейнер за долен колонтитул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 dirty="0"/>
          </a:p>
        </p:txBody>
      </p:sp>
      <p:sp>
        <p:nvSpPr>
          <p:cNvPr id="24" name="Контейнер за номер на слайд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="" xmlns:p14="http://schemas.microsoft.com/office/powerpoint/2010/main" val="1847488592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smtClean="0"/>
              <a:t>Щракнете, за да редактирате стила на заглавието в образеца</a:t>
            </a:r>
            <a:endParaRPr lang="bg-BG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bg-BG" smtClean="0"/>
              <a:t>Щракн., за да ред. стил на загл. в обр.</a:t>
            </a:r>
          </a:p>
          <a:p>
            <a:pPr lvl="1" rtl="0"/>
            <a:r>
              <a:rPr lang="bg-BG" smtClean="0"/>
              <a:t>Второ ниво</a:t>
            </a:r>
          </a:p>
          <a:p>
            <a:pPr lvl="2" rtl="0"/>
            <a:r>
              <a:rPr lang="bg-BG" smtClean="0"/>
              <a:t>Трето ниво</a:t>
            </a:r>
          </a:p>
          <a:p>
            <a:pPr lvl="3" rtl="0"/>
            <a:r>
              <a:rPr lang="bg-BG" smtClean="0"/>
              <a:t>Четвърто ниво</a:t>
            </a:r>
          </a:p>
          <a:p>
            <a:pPr lvl="4" rtl="0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="" xmlns:p14="http://schemas.microsoft.com/office/powerpoint/2010/main" val="1996675165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584200"/>
            <a:ext cx="2057400" cy="55880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bg-BG" smtClean="0"/>
              <a:t>Щракнете, за да редактирате стила на заглавието в образеца</a:t>
            </a:r>
            <a:endParaRPr lang="bg-BG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914400" y="584200"/>
            <a:ext cx="5562600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bg-BG" smtClean="0"/>
              <a:t>Щракн., за да ред. стил на загл. в обр.</a:t>
            </a:r>
          </a:p>
          <a:p>
            <a:pPr lvl="1" rtl="0"/>
            <a:r>
              <a:rPr lang="bg-BG" smtClean="0"/>
              <a:t>Второ ниво</a:t>
            </a:r>
          </a:p>
          <a:p>
            <a:pPr lvl="2" rtl="0"/>
            <a:r>
              <a:rPr lang="bg-BG" smtClean="0"/>
              <a:t>Трето ниво</a:t>
            </a:r>
          </a:p>
          <a:p>
            <a:pPr lvl="3" rtl="0"/>
            <a:r>
              <a:rPr lang="bg-BG" smtClean="0"/>
              <a:t>Четвърто ниво</a:t>
            </a:r>
          </a:p>
          <a:p>
            <a:pPr lvl="4" rtl="0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="" xmlns:p14="http://schemas.microsoft.com/office/powerpoint/2010/main" val="59588648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smtClean="0"/>
              <a:t>Щракнете, за да редактирате стила на заглавието в образеца</a:t>
            </a: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bg-BG" smtClean="0"/>
              <a:t>Щракн., за да ред. стил на загл. в обр.</a:t>
            </a:r>
          </a:p>
          <a:p>
            <a:pPr lvl="1" rtl="0"/>
            <a:r>
              <a:rPr lang="bg-BG" smtClean="0"/>
              <a:t>Второ ниво</a:t>
            </a:r>
          </a:p>
          <a:p>
            <a:pPr lvl="2" rtl="0"/>
            <a:r>
              <a:rPr lang="bg-BG" smtClean="0"/>
              <a:t>Трето ниво</a:t>
            </a:r>
          </a:p>
          <a:p>
            <a:pPr lvl="3" rtl="0"/>
            <a:r>
              <a:rPr lang="bg-BG" smtClean="0"/>
              <a:t>Четвърто ниво</a:t>
            </a:r>
          </a:p>
          <a:p>
            <a:pPr lvl="4" rtl="0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="" xmlns:p14="http://schemas.microsoft.com/office/powerpoint/2010/main" val="1406769010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диагонали"/>
          <p:cNvGrpSpPr/>
          <p:nvPr/>
        </p:nvGrpSpPr>
        <p:grpSpPr>
          <a:xfrm>
            <a:off x="5638801" y="4145282"/>
            <a:ext cx="3515503" cy="2731407"/>
            <a:chOff x="5638800" y="3108960"/>
            <a:chExt cx="3515503" cy="2048555"/>
          </a:xfrm>
        </p:grpSpPr>
        <p:cxnSp>
          <p:nvCxnSpPr>
            <p:cNvPr id="12" name="Прав конектор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Прав конектор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Прав конектор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19200" y="2209802"/>
            <a:ext cx="6705600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bg-BG" smtClean="0"/>
              <a:t>Щракнете, за да редактирате стила на заглавието в образеца</a:t>
            </a:r>
            <a:endParaRPr lang="bg-BG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219200" y="4951267"/>
            <a:ext cx="5303520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="" xmlns:p14="http://schemas.microsoft.com/office/powerpoint/2010/main" val="3616330612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smtClean="0"/>
              <a:t>Щракнете, за да редактирате стила на заглавието в образеца</a:t>
            </a: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sz="half" idx="1"/>
          </p:nvPr>
        </p:nvSpPr>
        <p:spPr>
          <a:xfrm>
            <a:off x="914401" y="1706880"/>
            <a:ext cx="3810000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bg-BG" smtClean="0"/>
              <a:t>Щракн., за да ред. стил на загл. в обр.</a:t>
            </a:r>
          </a:p>
          <a:p>
            <a:pPr lvl="1" rtl="0"/>
            <a:r>
              <a:rPr lang="bg-BG" smtClean="0"/>
              <a:t>Второ ниво</a:t>
            </a:r>
          </a:p>
          <a:p>
            <a:pPr lvl="2" rtl="0"/>
            <a:r>
              <a:rPr lang="bg-BG" smtClean="0"/>
              <a:t>Трето ниво</a:t>
            </a:r>
          </a:p>
          <a:p>
            <a:pPr lvl="3" rtl="0"/>
            <a:r>
              <a:rPr lang="bg-BG" smtClean="0"/>
              <a:t>Четвърто ниво</a:t>
            </a:r>
          </a:p>
          <a:p>
            <a:pPr lvl="4" rtl="0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876801" y="1706880"/>
            <a:ext cx="3810000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bg-BG" smtClean="0"/>
              <a:t>Щракн., за да ред. стил на загл. в обр.</a:t>
            </a:r>
          </a:p>
          <a:p>
            <a:pPr lvl="1" rtl="0"/>
            <a:r>
              <a:rPr lang="bg-BG" smtClean="0"/>
              <a:t>Второ ниво</a:t>
            </a:r>
          </a:p>
          <a:p>
            <a:pPr lvl="2" rtl="0"/>
            <a:r>
              <a:rPr lang="bg-BG" smtClean="0"/>
              <a:t>Трето ниво</a:t>
            </a:r>
          </a:p>
          <a:p>
            <a:pPr lvl="3" rtl="0"/>
            <a:r>
              <a:rPr lang="bg-BG" smtClean="0"/>
              <a:t>Четвърто ниво</a:t>
            </a:r>
          </a:p>
          <a:p>
            <a:pPr lvl="4" rtl="0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="" xmlns:p14="http://schemas.microsoft.com/office/powerpoint/2010/main" val="3557647742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bg-BG" smtClean="0"/>
              <a:t>Щракнете, за да редактирате стила на заглавието в образеца</a:t>
            </a:r>
            <a:endParaRPr lang="bg-BG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914400" y="1701800"/>
            <a:ext cx="3813048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914401" y="2717800"/>
            <a:ext cx="3810000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bg-BG" smtClean="0"/>
              <a:t>Щракн., за да ред. стил на загл. в обр.</a:t>
            </a:r>
          </a:p>
          <a:p>
            <a:pPr lvl="1" rtl="0"/>
            <a:r>
              <a:rPr lang="bg-BG" smtClean="0"/>
              <a:t>Второ ниво</a:t>
            </a:r>
          </a:p>
          <a:p>
            <a:pPr lvl="2" rtl="0"/>
            <a:r>
              <a:rPr lang="bg-BG" smtClean="0"/>
              <a:t>Трето ниво</a:t>
            </a:r>
          </a:p>
          <a:p>
            <a:pPr lvl="3" rtl="0"/>
            <a:r>
              <a:rPr lang="bg-BG" smtClean="0"/>
              <a:t>Четвърто ниво</a:t>
            </a:r>
          </a:p>
          <a:p>
            <a:pPr lvl="4" rtl="0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5" name="Контейнер за текст 4"/>
          <p:cNvSpPr>
            <a:spLocks noGrp="1"/>
          </p:cNvSpPr>
          <p:nvPr>
            <p:ph type="body" sz="quarter" idx="3"/>
          </p:nvPr>
        </p:nvSpPr>
        <p:spPr>
          <a:xfrm>
            <a:off x="4873752" y="1701800"/>
            <a:ext cx="3813048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на съдържание 5"/>
          <p:cNvSpPr>
            <a:spLocks noGrp="1"/>
          </p:cNvSpPr>
          <p:nvPr>
            <p:ph sz="quarter" idx="4"/>
          </p:nvPr>
        </p:nvSpPr>
        <p:spPr>
          <a:xfrm>
            <a:off x="4876801" y="2717800"/>
            <a:ext cx="3810000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bg-BG" smtClean="0"/>
              <a:t>Щракн., за да ред. стил на загл. в обр.</a:t>
            </a:r>
          </a:p>
          <a:p>
            <a:pPr lvl="1" rtl="0"/>
            <a:r>
              <a:rPr lang="bg-BG" smtClean="0"/>
              <a:t>Второ ниво</a:t>
            </a:r>
          </a:p>
          <a:p>
            <a:pPr lvl="2" rtl="0"/>
            <a:r>
              <a:rPr lang="bg-BG" smtClean="0"/>
              <a:t>Трето ниво</a:t>
            </a:r>
          </a:p>
          <a:p>
            <a:pPr lvl="3" rtl="0"/>
            <a:r>
              <a:rPr lang="bg-BG" smtClean="0"/>
              <a:t>Четвърто ниво</a:t>
            </a:r>
          </a:p>
          <a:p>
            <a:pPr lvl="4" rtl="0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8" name="Контейнер за долен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 dirty="0"/>
          </a:p>
        </p:txBody>
      </p:sp>
      <p:sp>
        <p:nvSpPr>
          <p:cNvPr id="9" name="Контейнер за номер на слайд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="" xmlns:p14="http://schemas.microsoft.com/office/powerpoint/2010/main" val="595381913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smtClean="0"/>
              <a:t>Щракнете, за да редактирате стила на заглавието в образеца</a:t>
            </a:r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="" xmlns:p14="http://schemas.microsoft.com/office/powerpoint/2010/main" val="1515229190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3" name="Контейнер за долен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="" xmlns:p14="http://schemas.microsoft.com/office/powerpoint/2010/main" val="2172478503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1701800"/>
            <a:ext cx="3048000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bg-BG" smtClean="0"/>
              <a:t>Щракнете, за да редактирате стила на заглавието в образеца</a:t>
            </a:r>
            <a:endParaRPr lang="bg-BG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914400" y="4241800"/>
            <a:ext cx="3048000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>
          <a:xfrm>
            <a:off x="4114800" y="584200"/>
            <a:ext cx="4572000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bg-BG" smtClean="0"/>
              <a:t>Щракн., за да ред. стил на загл. в обр.</a:t>
            </a:r>
          </a:p>
          <a:p>
            <a:pPr lvl="1" rtl="0"/>
            <a:r>
              <a:rPr lang="bg-BG" smtClean="0"/>
              <a:t>Второ ниво</a:t>
            </a:r>
          </a:p>
          <a:p>
            <a:pPr lvl="2" rtl="0"/>
            <a:r>
              <a:rPr lang="bg-BG" smtClean="0"/>
              <a:t>Трето ниво</a:t>
            </a:r>
          </a:p>
          <a:p>
            <a:pPr lvl="3" rtl="0"/>
            <a:r>
              <a:rPr lang="bg-BG" smtClean="0"/>
              <a:t>Четвърто ниво</a:t>
            </a:r>
          </a:p>
          <a:p>
            <a:pPr lvl="4" rtl="0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="" xmlns:p14="http://schemas.microsoft.com/office/powerpoint/2010/main" val="1618139351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1701800"/>
            <a:ext cx="3048000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bg-BG" smtClean="0"/>
              <a:t>Щракнете, за да редактирате стила на заглавието в образеца</a:t>
            </a:r>
            <a:endParaRPr lang="bg-BG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914400" y="4241800"/>
            <a:ext cx="3048000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3" name="Контейнер за картина 2" descr="Празен контейнер за добавяне на изображение. Щракнете върху контейнера и изберете изображението, което искате да добавите."/>
          <p:cNvSpPr>
            <a:spLocks noGrp="1"/>
          </p:cNvSpPr>
          <p:nvPr>
            <p:ph type="pic" idx="1"/>
          </p:nvPr>
        </p:nvSpPr>
        <p:spPr>
          <a:xfrm>
            <a:off x="4114800" y="584200"/>
            <a:ext cx="4572000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bg-BG" dirty="0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="" xmlns:p14="http://schemas.microsoft.com/office/powerpoint/2010/main" val="4223431649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леви линии"/>
          <p:cNvGrpSpPr/>
          <p:nvPr/>
        </p:nvGrpSpPr>
        <p:grpSpPr>
          <a:xfrm>
            <a:off x="-11905" y="-3174"/>
            <a:ext cx="615155" cy="5229225"/>
            <a:chOff x="-11906" y="-2381"/>
            <a:chExt cx="615155" cy="3921919"/>
          </a:xfrm>
        </p:grpSpPr>
        <p:sp>
          <p:nvSpPr>
            <p:cNvPr id="10" name="Свободна линия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dirty="0"/>
            </a:p>
          </p:txBody>
        </p:sp>
        <p:sp>
          <p:nvSpPr>
            <p:cNvPr id="11" name="Свободна линия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dirty="0"/>
            </a:p>
          </p:txBody>
        </p:sp>
        <p:sp>
          <p:nvSpPr>
            <p:cNvPr id="14" name="Свободна линия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dirty="0"/>
            </a:p>
          </p:txBody>
        </p:sp>
      </p:grpSp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914401" y="274637"/>
            <a:ext cx="7772400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bg-BG" dirty="0" err="1" smtClean="0"/>
              <a:t>Редакт</a:t>
            </a:r>
            <a:r>
              <a:rPr lang="bg-BG" dirty="0" smtClean="0"/>
              <a:t>. стил загл. образец</a:t>
            </a:r>
            <a:endParaRPr lang="bg-BG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914401" y="1701797"/>
            <a:ext cx="7772400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bg-BG" dirty="0" smtClean="0"/>
              <a:t>Редактиране на стиловете на текста на образеца</a:t>
            </a:r>
          </a:p>
          <a:p>
            <a:pPr lvl="1" rtl="0"/>
            <a:r>
              <a:rPr lang="bg-BG" dirty="0" smtClean="0"/>
              <a:t>Второ ниво</a:t>
            </a:r>
          </a:p>
          <a:p>
            <a:pPr lvl="2" rtl="0"/>
            <a:r>
              <a:rPr lang="bg-BG" dirty="0" smtClean="0"/>
              <a:t>Трето ниво</a:t>
            </a:r>
          </a:p>
          <a:p>
            <a:pPr lvl="3" rtl="0"/>
            <a:r>
              <a:rPr lang="bg-BG" dirty="0" smtClean="0"/>
              <a:t>Четвърто ниво</a:t>
            </a:r>
          </a:p>
          <a:p>
            <a:pPr lvl="4" rtl="0"/>
            <a:r>
              <a:rPr lang="bg-BG" dirty="0" smtClean="0"/>
              <a:t>Пето ниво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914400" y="6356353"/>
            <a:ext cx="16764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3"/>
          </p:nvPr>
        </p:nvSpPr>
        <p:spPr>
          <a:xfrm>
            <a:off x="2590800" y="6356353"/>
            <a:ext cx="39624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4"/>
          </p:nvPr>
        </p:nvSpPr>
        <p:spPr>
          <a:xfrm>
            <a:off x="7924801" y="6356353"/>
            <a:ext cx="7620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=""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</p:transition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071538" y="2071678"/>
            <a:ext cx="6553200" cy="2000251"/>
          </a:xfrm>
        </p:spPr>
        <p:txBody>
          <a:bodyPr/>
          <a:lstStyle/>
          <a:p>
            <a:r>
              <a:rPr lang="bg-BG" dirty="0" smtClean="0"/>
              <a:t>Забележителности в България(част 4)</a:t>
            </a:r>
            <a:endParaRPr lang="bg-BG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C\Desktop\25402_650_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967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Pobiti_Kama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1223963"/>
          </a:xfrm>
        </p:spPr>
        <p:txBody>
          <a:bodyPr>
            <a:normAutofit/>
          </a:bodyPr>
          <a:lstStyle/>
          <a:p>
            <a:r>
              <a:rPr lang="bg-BG" sz="4400" dirty="0" smtClean="0"/>
              <a:t>Пещера Магура</a:t>
            </a:r>
            <a:endParaRPr lang="bg-BG" sz="4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21494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sz="3200" dirty="0" smtClean="0"/>
              <a:t>Намира се на южния склон на карстовия рид Рабишка могила, Западен Предбалкан. Разположена е на около 18 km северозападно от град Белоградчик и югозападно от село Рабиша. Образувана е от карстови процеси в дебелослойни долнокредитни сивобели варовици. Тя е една от най-големите български пещери. </a:t>
            </a:r>
            <a:endParaRPr lang="bg-BG" sz="320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PC\Desktop\DSC_47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5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C\Desktop\Magurata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683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1223963"/>
          </a:xfrm>
        </p:spPr>
        <p:txBody>
          <a:bodyPr/>
          <a:lstStyle/>
          <a:p>
            <a:r>
              <a:rPr lang="bg-BG" dirty="0" smtClean="0"/>
              <a:t>Самуилова крепост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2149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      Самуилова крепост e името на средновековна крепост, разположена между планините Беласица и Огражден в Ключката клисура. Намира се на невисокия хълм Куфалница, разположен на десния бряг на река Струмешница, на 5 километра северно от село Ключ. Построена е вероятно в периода 1009-1013 година по време на управлението на цар Самуил и е част от мащабна фортификационна система.</a:t>
            </a:r>
            <a:endParaRPr lang="bg-BG" sz="320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C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C\Desktop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69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772400" cy="1223963"/>
          </a:xfrm>
        </p:spPr>
        <p:txBody>
          <a:bodyPr>
            <a:normAutofit/>
          </a:bodyPr>
          <a:lstStyle/>
          <a:p>
            <a:r>
              <a:rPr lang="bg-BG" sz="4000" dirty="0" smtClean="0"/>
              <a:t>Пещера Снежанка</a:t>
            </a:r>
            <a:endParaRPr lang="bg-BG" sz="40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928802"/>
            <a:ext cx="9144000" cy="492919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         Разположена в Баташката планина в Родопите и се намира на 5 км от град Пещера. След отклонението от главния път от град Пещера към град Батак, има около 2 км тесен асфалтиран път, по който трудно се разминават два автомобила. По асфалтирания път се стига до паркинг, където може да оставите автомобила си. Пещерата е труднодостъпна (около 25 минути нагоре по стръмна екопътека с дължина 830 метра).</a:t>
            </a:r>
            <a:endParaRPr lang="bg-BG" sz="320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snejanka_cave_204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1223963"/>
          </a:xfrm>
        </p:spPr>
        <p:txBody>
          <a:bodyPr>
            <a:normAutofit/>
          </a:bodyPr>
          <a:lstStyle/>
          <a:p>
            <a:r>
              <a:rPr lang="bg-BG" sz="4000" dirty="0" smtClean="0"/>
              <a:t>Асенова крепост</a:t>
            </a:r>
            <a:endParaRPr lang="bg-BG" sz="40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214949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            Асеновата крепост, или Петрич, са развалини на средновековна крепост с укрепената църква „Света Богородица Петричка“.Намира се в планината Родопи на 2 км от Асеновград, България.Крепостта е съществувала още по времето на траките, преустроена е от Византия през IX век, за да охранява вратата на Беломорския проход и да осигури византийската граница в този край. </a:t>
            </a:r>
          </a:p>
          <a:p>
            <a:pPr>
              <a:buNone/>
            </a:pPr>
            <a:endParaRPr lang="bg-BG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esktop\541bf31d8ac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asenova_krepost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8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\Desktop\018_006_Asenova_krep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71472" y="1"/>
            <a:ext cx="7772400" cy="1071546"/>
          </a:xfrm>
        </p:spPr>
        <p:txBody>
          <a:bodyPr>
            <a:normAutofit/>
          </a:bodyPr>
          <a:lstStyle/>
          <a:p>
            <a:r>
              <a:rPr lang="bg-BG" sz="4400" dirty="0" smtClean="0"/>
              <a:t>Побити Камъни</a:t>
            </a:r>
            <a:endParaRPr lang="bg-BG" sz="4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          Разположени са на 18 km от Варна от двете страни на пътя Варна – София около селата Слънчево, Баново и Страшимирово и град Девня. Разпределени са на големи и малки групи на площ от 7 km2. Представляват каменни колони с различна височина – от 5 до 7 m, дебелина – от 0,3 до 3 m и различно сечение. Изглеждат като побити в пясъка и оттам идва името им. Колоните са без твърди основи, кухи и запълнени с пясък. Някои от тях са разположени на етажи с обща височина от 5 m.</a:t>
            </a:r>
            <a:endParaRPr lang="bg-BG" sz="320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и стил 16: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_9533217_TF02787990_TF02787990" id="{14B49599-0BD7-4C41-B4B9-32F382497A6E}" vid="{A900E4F9-EA95-41B6-92EE-475FEDF036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tf02787990</Template>
  <TotalTime>24</TotalTime>
  <Words>57</Words>
  <PresentationFormat>Презентация на цял екран (4:3)</PresentationFormat>
  <Paragraphs>11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18</vt:i4>
      </vt:variant>
    </vt:vector>
  </HeadingPairs>
  <TitlesOfParts>
    <vt:vector size="19" baseType="lpstr">
      <vt:lpstr>Технически стил 16:9</vt:lpstr>
      <vt:lpstr>Забележителности в България(част 4)</vt:lpstr>
      <vt:lpstr>Пещера Снежанка</vt:lpstr>
      <vt:lpstr>Слайд 3</vt:lpstr>
      <vt:lpstr>Слайд 4</vt:lpstr>
      <vt:lpstr>Асенова крепост</vt:lpstr>
      <vt:lpstr>Слайд 6</vt:lpstr>
      <vt:lpstr>Слайд 7</vt:lpstr>
      <vt:lpstr>Слайд 8</vt:lpstr>
      <vt:lpstr>Побити Камъни</vt:lpstr>
      <vt:lpstr>Слайд 10</vt:lpstr>
      <vt:lpstr>Слайд 11</vt:lpstr>
      <vt:lpstr>Пещера Магура</vt:lpstr>
      <vt:lpstr>Слайд 13</vt:lpstr>
      <vt:lpstr>Слайд 14</vt:lpstr>
      <vt:lpstr>Слайд 15</vt:lpstr>
      <vt:lpstr>Самуилова крепост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Забележителности в България(част 4)</dc:title>
  <dc:creator>PC</dc:creator>
  <cp:lastModifiedBy>PC</cp:lastModifiedBy>
  <cp:revision>5</cp:revision>
  <dcterms:created xsi:type="dcterms:W3CDTF">2017-03-19T14:05:43Z</dcterms:created>
  <dcterms:modified xsi:type="dcterms:W3CDTF">2017-03-19T15:03:42Z</dcterms:modified>
</cp:coreProperties>
</file>