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52952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3496201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07708224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303052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0754785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20984944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29201208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497322315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47725448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14415355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45552180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3895192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3725950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3787174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32669510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609540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2507709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19.3.2017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243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 dir="r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402146" cy="2509213"/>
          </a:xfrm>
        </p:spPr>
        <p:txBody>
          <a:bodyPr/>
          <a:lstStyle/>
          <a:p>
            <a:r>
              <a:rPr lang="bg-BG" dirty="0" smtClean="0"/>
              <a:t>Забележителности в България(част 3)</a:t>
            </a:r>
            <a:endParaRPr lang="bg-BG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GlojenskiManasti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glojensk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773338" cy="1357322"/>
          </a:xfrm>
        </p:spPr>
        <p:txBody>
          <a:bodyPr/>
          <a:lstStyle/>
          <a:p>
            <a:r>
              <a:rPr lang="bg-BG" dirty="0" smtClean="0"/>
              <a:t>ДРЯНОВСКИ МАНАСТИР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0" y="1785926"/>
            <a:ext cx="9144000" cy="5072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Намира </a:t>
            </a:r>
            <a:r>
              <a:rPr lang="ru-RU" sz="2800" dirty="0" smtClean="0"/>
              <a:t>се в Северна България на 5 километра югозападно от град Дряново и на 15 километра от град Габрово.До него води асфалтов път. Обслужва се от железопътна спирка Бачо Киро, която до 20 октомври 1949 г. се казва Св. Архангел[1], на железопътната линия Русе-Момчилград.</a:t>
            </a:r>
            <a:endParaRPr lang="bg-BG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06-dryan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1"/>
            <a:ext cx="7773338" cy="1214422"/>
          </a:xfrm>
        </p:spPr>
        <p:txBody>
          <a:bodyPr/>
          <a:lstStyle/>
          <a:p>
            <a:r>
              <a:rPr lang="bg-BG" dirty="0" smtClean="0"/>
              <a:t>Мелнишки пирамиди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0" y="1571612"/>
            <a:ext cx="9144000" cy="5286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400" dirty="0" smtClean="0"/>
              <a:t>Мелнишките </a:t>
            </a:r>
            <a:r>
              <a:rPr lang="ru-RU" sz="2400" dirty="0" smtClean="0"/>
              <a:t>пирамиди са скални образувания, които са едни от най-посещаваните от туристи скални пирамиди на територията на </a:t>
            </a:r>
            <a:r>
              <a:rPr lang="ru-RU" sz="2400" dirty="0" smtClean="0"/>
              <a:t>България. Разположени </a:t>
            </a:r>
            <a:r>
              <a:rPr lang="ru-RU" sz="2400" dirty="0" smtClean="0"/>
              <a:t>са в подножието на югозападната част на планината Пирин в околностите на Мелник. Районът, освен самите пирамиди, обхваща още огромно количество други скални образувания като скални гъби, игли, конуси и други. Най-популярните сред тях са група пирамиди, разположени недалеч от село Кърланово. Освен заради значително по-големия им размер, интересни за туристите ги прави и това, че са изградени почивна станция и други сгради за настаняване на туристи.</a:t>
            </a:r>
          </a:p>
          <a:p>
            <a:pPr>
              <a:buNone/>
            </a:pPr>
            <a:endParaRPr lang="bg-BG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MelnishkiPiramidi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023_004_Melnishki_Piramidi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2910" y="0"/>
            <a:ext cx="7773338" cy="1285859"/>
          </a:xfrm>
        </p:spPr>
        <p:txBody>
          <a:bodyPr/>
          <a:lstStyle/>
          <a:p>
            <a:r>
              <a:rPr lang="bg-BG" dirty="0" smtClean="0"/>
              <a:t>Пещера леденика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0" y="1500174"/>
            <a:ext cx="9144000" cy="5357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Пещерата Леденика е разположена на 16 км от град Враца, на територията на природен парк Врачански Балкан, намира се на 830 м надморска височина в Северозападно-Стрешерския дял на Врачанската планина. Пещерата получава името Леденика заради ледените сталагмити, сталактити и сталактони, които се образуват в нея през зимата в близо до входа. Пещерата е била известна още по времето на османското робство. Овчарите са я използвали, за да съхраняват вътре овчето мляко.</a:t>
            </a:r>
            <a:endParaRPr lang="bg-BG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home-tzlABy_1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68440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1"/>
            <a:ext cx="7773338" cy="1071545"/>
          </a:xfrm>
        </p:spPr>
        <p:txBody>
          <a:bodyPr/>
          <a:lstStyle/>
          <a:p>
            <a:r>
              <a:rPr lang="bg-BG" dirty="0" smtClean="0"/>
              <a:t>Мадарски конник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0" y="1500174"/>
            <a:ext cx="9144000" cy="53578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  Мадарският конник се намира на 20 km от Шумен, като основен знаков символ на Националния историко-археологически резерват „Мадара“, близо до едноименното село. В по-голямата си част резерватът се разполага на територията на Община Каспичан. Мадарският конник представлява скален релеф (барелеф), изсечен през VІІІ в. сл. Хр. върху отвесна скала на 23 m височина. Размерите на изображението са 2,6 m височина и 3,1 m основа (ширина). Изобразява конник, лъв, куче и надписи на гръцки език.</a:t>
            </a:r>
            <a:endParaRPr lang="bg-BG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C\Desktop\Madar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C\Desktop\618x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0"/>
            <a:ext cx="7773338" cy="1285859"/>
          </a:xfrm>
        </p:spPr>
        <p:txBody>
          <a:bodyPr/>
          <a:lstStyle/>
          <a:p>
            <a:r>
              <a:rPr lang="bg-BG" dirty="0" smtClean="0"/>
              <a:t>Гложенски Манастир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0" y="1643050"/>
            <a:ext cx="9001156" cy="52149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  Манастирът се намира в близост до село Гложене, община Тетевен, област Ловеч, на 12 km от град Тетевен. Разположен е на източния склон на планинския рид Лисец, под връх Камен Лисец (1073 метра). Според недоказани данни той е основан в началото на XIII век, през 1224 г., и е реконструиран през XV—XVI век. Легендата разказва, че манастирът е построен от киевския княз Георги Глож, който е основал и дал името и на село Гложене. </a:t>
            </a:r>
            <a:endParaRPr lang="bg-BG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чица">
  <a:themeElements>
    <a:clrScheme name="Капчица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чица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чиц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</Template>
  <TotalTime>19</TotalTime>
  <Words>49</Words>
  <PresentationFormat>Презентация на цял екран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19</vt:i4>
      </vt:variant>
    </vt:vector>
  </HeadingPairs>
  <TitlesOfParts>
    <vt:vector size="20" baseType="lpstr">
      <vt:lpstr>Капчица</vt:lpstr>
      <vt:lpstr>Забележителности в България(част 3)</vt:lpstr>
      <vt:lpstr>Пещера леденика</vt:lpstr>
      <vt:lpstr>Слайд 3</vt:lpstr>
      <vt:lpstr>Слайд 4</vt:lpstr>
      <vt:lpstr>Мадарски конник</vt:lpstr>
      <vt:lpstr>Слайд 6</vt:lpstr>
      <vt:lpstr>Слайд 7</vt:lpstr>
      <vt:lpstr>Слайд 8</vt:lpstr>
      <vt:lpstr>Гложенски Манастир</vt:lpstr>
      <vt:lpstr>Слайд 10</vt:lpstr>
      <vt:lpstr>Слайд 11</vt:lpstr>
      <vt:lpstr>Слайд 12</vt:lpstr>
      <vt:lpstr>ДРЯНОВСКИ МАНАСТИР</vt:lpstr>
      <vt:lpstr>Слайд 14</vt:lpstr>
      <vt:lpstr>Слайд 15</vt:lpstr>
      <vt:lpstr>Слайд 16</vt:lpstr>
      <vt:lpstr>Мелнишки пирамиди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 в България(част 3)</dc:title>
  <dc:creator>PC</dc:creator>
  <cp:lastModifiedBy>PC</cp:lastModifiedBy>
  <cp:revision>4</cp:revision>
  <dcterms:created xsi:type="dcterms:W3CDTF">2017-03-19T13:25:29Z</dcterms:created>
  <dcterms:modified xsi:type="dcterms:W3CDTF">2017-03-19T14:05:26Z</dcterms:modified>
</cp:coreProperties>
</file>