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ll dir="r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8596" y="1803404"/>
            <a:ext cx="8286808" cy="2339975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Забележителности в България(Част 2)</a:t>
            </a:r>
            <a:endParaRPr lang="bg-BG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5984" y="0"/>
            <a:ext cx="6457950" cy="1293028"/>
          </a:xfrm>
        </p:spPr>
        <p:txBody>
          <a:bodyPr/>
          <a:lstStyle/>
          <a:p>
            <a:r>
              <a:rPr lang="bg-BG" dirty="0" smtClean="0"/>
              <a:t>Местност Рупите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   Рупите е разположено в Петричко-Санданската котловина. Отстои на около 8 километра северно от общинския център Петрич. На 2 километра източно от селото се намира вулканското възвишение Кожух. В източното подножие на възвишението в землището на селото е разположена известната местност Рупите, известна с лечебните си минерални извори с температура 75°C. Климатът е преходносредиземноморски с летен минимум и зимен максимум на валежите. Средната годишна валежна сума е около 700 мм.</a:t>
            </a:r>
            <a:endParaRPr lang="bg-BG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vang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complex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14546" y="0"/>
            <a:ext cx="6357982" cy="1293028"/>
          </a:xfrm>
        </p:spPr>
        <p:txBody>
          <a:bodyPr>
            <a:normAutofit/>
          </a:bodyPr>
          <a:lstStyle/>
          <a:p>
            <a:r>
              <a:rPr lang="bg-BG" dirty="0" smtClean="0"/>
              <a:t>Крепостта Царевец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Царевец е хълм във Велико Търново, както и едноименна крепост в средновековния Търновград.Разположен край самия център на град Велико Търново. Тя е била главната българска крепост по време на Второто българско царство (1185 – 1393), когато Търново е столица на царството. През Средновековието хълмът, на който се намира, е изцяло застроен с жилищни и административни постройки.Царевец е сред Стоте национални туристически обекта, има печат на БТС.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C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9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carev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00990" cy="1364466"/>
          </a:xfrm>
        </p:spPr>
        <p:txBody>
          <a:bodyPr/>
          <a:lstStyle/>
          <a:p>
            <a:r>
              <a:rPr lang="bg-BG" dirty="0" smtClean="0"/>
              <a:t>Пещера дяволско гърло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Дяволското гърло е пещера в Родопите, община Девин. Пещерата е разположена на 1,5 km северно от село Триград в Триградското ждрело в Родопите. Името на пещерата идва от формата на бившия вход (сега – изход), наподобяващ дяволска глава. Първият опит за проникване в пещерата е направен през 1962 г. от Радостин Чомаков, Никола Корчев и Елена Пъдарева. Тримата алпинисти достигат до Голямата зала на пропастта, след което правят опит да продължат надолу по пътя на реката. Недостигът на екипировка, както и липсата на опит осуетяват по-нататъшното проникване в пропастта.</a:t>
            </a:r>
            <a:endParaRPr lang="bg-BG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30af1d6c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6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20150901104330_801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743702" cy="1293028"/>
          </a:xfrm>
        </p:spPr>
        <p:txBody>
          <a:bodyPr/>
          <a:lstStyle/>
          <a:p>
            <a:r>
              <a:rPr lang="bg-BG" dirty="0" smtClean="0"/>
              <a:t>Белоградчишки Скали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Белоградчишките скали са скални фигури, високи до 200 m, разположени в Западния Предбалкан, близо до град Белоградчик. Скалите варират в цветове от чисто червено до жълто. Много от скалите имат фантастични форми и са включени в интересни легенди. Те често са наричани на хора или предмети, на които приличат или напомнят. Белоградчишките скали са вписани като природни забележителности от българското правителство и са главната туристическа атракция в региона.</a:t>
            </a:r>
            <a:endParaRPr lang="bg-BG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Klearchos Kapoutsis_Belograd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Belogr.skal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71670" y="0"/>
            <a:ext cx="6457950" cy="1293028"/>
          </a:xfrm>
        </p:spPr>
        <p:txBody>
          <a:bodyPr/>
          <a:lstStyle/>
          <a:p>
            <a:r>
              <a:rPr lang="bg-BG" dirty="0" smtClean="0"/>
              <a:t>Ягодинската пещера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Ягодинска пещера отстои на 20 км южно от град Девин и на 3 км югозападно от село Ягодина. Разположена е на десния бряг на Буйновска река, която е оформила и най-дългото ждрело в България - Буйновското ждрело с дължина 7 километра. До пещерата се стига по шосето Девин-Доспат, като се завива вляво при стената на язовир Тешел. Поради това, че пътят от Тешел до пещерата е еднолентов и над 35 местни автобуси не могат да се придвижат, се предлагат маршрутни превози. Пред пещерата има паркинг и ресторант.</a:t>
            </a:r>
            <a:endParaRPr lang="bg-BG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Jagodinska pestera 5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а от самолет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tf00001028</Template>
  <TotalTime>17</TotalTime>
  <Words>39</Words>
  <PresentationFormat>Презентация на цял екран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Следа от самолет</vt:lpstr>
      <vt:lpstr>Забележителности в България(Част 2)</vt:lpstr>
      <vt:lpstr>Пещера дяволско гърло</vt:lpstr>
      <vt:lpstr>Слайд 3</vt:lpstr>
      <vt:lpstr>Слайд 4</vt:lpstr>
      <vt:lpstr>Белоградчишки Скали</vt:lpstr>
      <vt:lpstr>Слайд 6</vt:lpstr>
      <vt:lpstr>Слайд 7</vt:lpstr>
      <vt:lpstr>Ягодинската пещера</vt:lpstr>
      <vt:lpstr>Слайд 9</vt:lpstr>
      <vt:lpstr>Слайд 10</vt:lpstr>
      <vt:lpstr>Местност Рупите</vt:lpstr>
      <vt:lpstr>Слайд 12</vt:lpstr>
      <vt:lpstr>Слайд 13</vt:lpstr>
      <vt:lpstr>Крепостта Царевец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 в България(Част 2)</dc:title>
  <dc:creator>PC</dc:creator>
  <cp:lastModifiedBy>PC</cp:lastModifiedBy>
  <cp:revision>4</cp:revision>
  <dcterms:created xsi:type="dcterms:W3CDTF">2017-03-19T12:08:57Z</dcterms:created>
  <dcterms:modified xsi:type="dcterms:W3CDTF">2017-03-19T12:37:34Z</dcterms:modified>
</cp:coreProperties>
</file>