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28.3.2017 г.</a:t>
            </a:fld>
            <a:endParaRPr lang="bg-BG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28.3.2017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28.3.2017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28.3.2017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28.3.2017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28.3.2017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28.3.2017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28.3.2017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28.3.2017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28.3.2017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28.3.2017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dirty="0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pPr/>
              <a:t>28.3.2017 г.</a:t>
            </a:fld>
            <a:endParaRPr lang="bg-BG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6768752" cy="2880320"/>
          </a:xfrm>
        </p:spPr>
        <p:txBody>
          <a:bodyPr/>
          <a:lstStyle/>
          <a:p>
            <a:r>
              <a:rPr lang="bg-BG" dirty="0" smtClean="0">
                <a:solidFill>
                  <a:schemeClr val="bg1"/>
                </a:solidFill>
              </a:rPr>
              <a:t>Забележителности на България (част 5) 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6719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udent9\Desktop\nos-arapia_1130x636_crop_479e009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8" y="0"/>
            <a:ext cx="91352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4199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udent9\Desktop\20150514105031_481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97623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24136"/>
          </a:xfrm>
        </p:spPr>
        <p:txBody>
          <a:bodyPr/>
          <a:lstStyle/>
          <a:p>
            <a:r>
              <a:rPr lang="bg-BG" dirty="0" smtClean="0"/>
              <a:t>Юндола(местност)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Юндола </a:t>
            </a:r>
            <a:r>
              <a:rPr lang="ru-RU" sz="3600" dirty="0"/>
              <a:t>е село в Южна България. То се намира в община Велинград, област Пазарджик. Името на местността първо се среща в старобългарски текстове като „Ъндолъ“, с начална малка носовка –, долъ. и е от прабългарски произход.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xmlns="" val="33836032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       Село </a:t>
            </a:r>
            <a:r>
              <a:rPr lang="ru-RU" sz="3200" dirty="0"/>
              <a:t>Юндола се намира в планински район и е на 16 км северозападно от Велинград, по шосето за Банско и Разлог. Разположено е на 1400 м средна надморска височина между планините Рила и Родопи. Пътят от Велинград до с. Юндола трае около половин час с кола, минава по поречието на река Луковица и е много </a:t>
            </a:r>
            <a:r>
              <a:rPr lang="ru-RU" sz="3200" dirty="0" smtClean="0"/>
              <a:t>живописен. Местността </a:t>
            </a:r>
            <a:r>
              <a:rPr lang="ru-RU" sz="3200" dirty="0"/>
              <a:t>Юндола е обширна седловинна поляна между планините Рила и Родопи с размери приблизително 3 км на 1 км. Вододел между р. Яденица (десен приток на р. Марица) и р. Луковица и р. Абланица (леви притоци на Чеписката </a:t>
            </a:r>
            <a:r>
              <a:rPr lang="ru-RU" sz="3200" dirty="0" smtClean="0"/>
              <a:t>река.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xmlns="" val="16223079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dent9\Desktop\sights_1070_233352657domains_pages_10_355672766ФОТОЛОВ-НА-ЮНДО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8401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udent9\Desktop\31069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55101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udent9\Desktop\20150326111825_4775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84286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bg-BG" dirty="0" smtClean="0"/>
              <a:t>Силистар (защитена местност)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3200" dirty="0" smtClean="0"/>
              <a:t>Силистар </a:t>
            </a:r>
            <a:r>
              <a:rPr lang="ru-RU" sz="3200" dirty="0"/>
              <a:t>е защитена местност (ЗМ) с къмпинг в Община Царево, Бургаска област. Намира се в граничната зона с Турция в близост до Синеморец. Обявена е за защитена територия през 1992 г. от Министерството на околната среда на България. Попада на територията на природен парк „Странджа“, а така също и в едноименните защитени зони „Странджа“ за опазване на дивите птици и природните местообитания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1260941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0"/>
            <a:ext cx="9117174" cy="68402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sz="2800" dirty="0" smtClean="0"/>
              <a:t>Защитена </a:t>
            </a:r>
            <a:r>
              <a:rPr lang="ru-RU" sz="2800" dirty="0"/>
              <a:t>зона „Странджа“, включваща и ЗМ „Силистар“ е част от европейската екологична мрежа НАТУРА 2000. През 1998 г. за ЗМ „Силистар“ (а също и за ЗМ „Устие на р. Велека“) има утвърден план за управление – пилотен, т.е. първи в цялата страна. Съгласно закона за защитените територии ЗМ „Силистар“ се охранява, управлява и контролира от служителите на държавно горско стопанство Царево и общинската администрация в Царево, под прекия контрол на дирекцията на природен парк „Странджа“. Общ контрол върху спазване задълженията на изброените институции в защитената територия би следвало да се осъществява от регионалната инспекция по околната среда и водите в Бургас. 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xmlns="" val="11290599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1318_silistar_beach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440160"/>
          </a:xfrm>
        </p:spPr>
        <p:txBody>
          <a:bodyPr/>
          <a:lstStyle/>
          <a:p>
            <a:r>
              <a:rPr lang="bg-BG" dirty="0" smtClean="0"/>
              <a:t>Резерват Царичина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45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 </a:t>
            </a:r>
            <a:r>
              <a:rPr lang="ru-RU" sz="3200" dirty="0"/>
              <a:t>Царичина е третият по големина резерват в Национален парк „Централен Балкан“, България. Дъщерята на Цар Иван Асен II – Тамара една пролет се разболяла от коварна болест, затова баща ѝ я изпратил на лечение в Тетевенския Балкан. Цялата природа се раждала отново за живот, слънцето стопляло земята и карало птиците да пеят. Всички поляни се къпели в цветя. 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xmlns="" val="431332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02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bg-BG" dirty="0" smtClean="0"/>
              <a:t>Аладжа (манастир)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Аладжа (манастир) е средновековен скален манастир в България. Намира се на около 17 km от Варна и на 3 km от Златни пясъци. Аладжа манастир е създаден ок. 12 – 13 век, но е изоставен в края на XV и началото на XVI век. За пръв път името на манастира е споменато в книгата на руския писател Виктор Тепляков Писма от България (1832 г.). Първите системни проучвания са проведени в края на XIX век от братя Херминегилд и Карел Шкорпил. През 1912 г. е обявен за народна старина, а през 1957 г. – за паметник на културата от национално значение. Манастирът не е действащ.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C\Desktop\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Aładża-Monasty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09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esktop\Mistichnoto-v-Aladja-manasti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bg-BG" dirty="0" smtClean="0"/>
              <a:t>Хижа Безбог-Пирин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Хижа Безбог е най-новата и модерна хижа в Пирин, една от трите разположени на Полежанското странично било. Тя е разположена в подножието на връх Безбог край Безбожкото езеро на височина 2236 м.</a:t>
            </a:r>
          </a:p>
          <a:p>
            <a:pPr>
              <a:buNone/>
            </a:pPr>
            <a:r>
              <a:rPr lang="ru-RU" dirty="0" smtClean="0"/>
              <a:t>Първата хижа в района е построена през 1960 г. западно от езерото на склона на върха. Била е малка и старовремска, а и на много неподходящо място. През април 1971 г. лавина пада по улея на връх Безбог, в който се намира хижата и я разрушава. По-голямата част от строителния материал и обзавеждането се озовават в езерото. За щастие няма пострадали, тъй като хижарят по това време е бил слязъл в село Добринище. 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Още на следващата година започва строежът на нова хижа – 5-етажна, със санитарен възел на всеки етаж, малки и удобни стаи с по 3 и 4 легла, 2 апартамента, голяма столова. Тя вече не се намира на склоновете на върха, а северно от езерото на безопасно място. Строежът продължава близо 10 г., като почти всички строителни материали – тухли, пясък, цимент и желязо са пренесени на коне. По оценка на специалисти цялото строителство на х."Безбог" възлиза на 1 млн. лева. В средата на 1980-те год. започва строителството на лифт, който свързва хижа „Гоце Делчев“ и х. „Безбог“. Той е построен за няколко години от поделение на тогавашните Строителни войски и официално е открит за експлоатация през август 1989 г. За времето си той е най-дълъг в България – близо 3500 м., като взема разстоянието между двете хижи за около 35 минути. Лифтът се движи всеки ден от 8:30 до 16:00 ч., стига атмосферните условия да не препястват работата му. </a:t>
            </a:r>
            <a:endParaRPr lang="bg-BG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8_1256468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bezbo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 Най-много се харесало на царската дъщеря едно огненочервено цвете, което местните наричали „омайниче“, защото за него се носела легенда, че ако момък види девойка със затъкнато такова цвете в косите, тя ще го омая и той ще се влюби в нея. Тамара откъснала едно цвете и го сложила зад ухото си. Царската дъщеря не намерила любов, но до есента оздравяла и си тръгнала от това приказно място, където растяло любимото ѝ цвете. Хората вярвали, че то я е изцерило и в нейна чест го нарекли „царско цвете“, а местността с поляните, на което то цъфти Царичина.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xmlns="" val="20406862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1346786662_IMG_9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dent9\Desktop\IMG_1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99" y="0"/>
            <a:ext cx="9109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99396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udent9\Desktop\20150831120245_555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596"/>
            <a:ext cx="9118011" cy="68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98765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udent9\Desktop\rezervat-carichina_html_m7e2cfc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990" y="0"/>
            <a:ext cx="91639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44736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bg-BG" dirty="0" smtClean="0"/>
              <a:t>Нос Арапя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3600" dirty="0" smtClean="0"/>
              <a:t>Арапя </a:t>
            </a:r>
            <a:r>
              <a:rPr lang="ru-RU" sz="3600" dirty="0"/>
              <a:t>е нос с къмпинг наблизо в южната част на българското Черноморие.</a:t>
            </a:r>
          </a:p>
          <a:p>
            <a:pPr marL="0" indent="0">
              <a:buNone/>
            </a:pPr>
            <a:r>
              <a:rPr lang="ru-RU" sz="3600" dirty="0" smtClean="0"/>
              <a:t>     Разположен </a:t>
            </a:r>
            <a:r>
              <a:rPr lang="ru-RU" sz="3600" dirty="0"/>
              <a:t>е между курортите Лозенец и Царево в живописен залив, заобиколен от борови и широколистни гори. Както и в миналото, и днес къмпингът е основно посещаван от полски, чешки и български туристи през летния сезон.</a:t>
            </a:r>
          </a:p>
          <a:p>
            <a:pPr marL="0" indent="0">
              <a:buNone/>
            </a:pPr>
            <a:r>
              <a:rPr lang="ru-RU" sz="3600" dirty="0" smtClean="0"/>
              <a:t>      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xmlns="" val="32186816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       Основан </a:t>
            </a:r>
            <a:r>
              <a:rPr lang="ru-RU" sz="2800" dirty="0"/>
              <a:t>в средата на 1960-те години, къмпингът привлича много туристи, които продължават да идват всяка година. За съжаление, в началото на новия век мястото започва безразборно да се застроява. Понастоящем има 3 хотела, много бунгала, 10-на заведения и няколко 3-етажни къщи за гости. Традиционният къмпинг практически не съществува. Има все още няколко парцела по 5 – 6 декара, функциониращи като къмпинг, както и новото място, наречено „зона Кракен“, предлагащо уникални условия за </a:t>
            </a:r>
            <a:r>
              <a:rPr lang="ru-RU" sz="2800" dirty="0" smtClean="0"/>
              <a:t>къмпингуване. Известно </a:t>
            </a:r>
            <a:r>
              <a:rPr lang="ru-RU" sz="2800" dirty="0"/>
              <a:t>време името му е сменено на „Българка“. Предпочитано място за сърфисти поради наличието на вятър. Хубава плажна ивица с 3 залива – голям плаж, малък плаж и миден залив.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xmlns="" val="42701338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dent9\Desktop\1696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86" y="12576"/>
            <a:ext cx="9132313" cy="68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0829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752</Words>
  <Application>Microsoft Office PowerPoint</Application>
  <PresentationFormat>Презентация на цял екран (4:3)</PresentationFormat>
  <Paragraphs>21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30</vt:i4>
      </vt:variant>
    </vt:vector>
  </HeadingPairs>
  <TitlesOfParts>
    <vt:vector size="31" baseType="lpstr">
      <vt:lpstr>Поток</vt:lpstr>
      <vt:lpstr>Забележителности на България (част 5) </vt:lpstr>
      <vt:lpstr>Резерват Царичина</vt:lpstr>
      <vt:lpstr>Слайд 3</vt:lpstr>
      <vt:lpstr>Слайд 4</vt:lpstr>
      <vt:lpstr>Слайд 5</vt:lpstr>
      <vt:lpstr>Слайд 6</vt:lpstr>
      <vt:lpstr>Нос Арапя</vt:lpstr>
      <vt:lpstr>Слайд 8</vt:lpstr>
      <vt:lpstr>Слайд 9</vt:lpstr>
      <vt:lpstr>Слайд 10</vt:lpstr>
      <vt:lpstr>Слайд 11</vt:lpstr>
      <vt:lpstr>Юндола(местност)</vt:lpstr>
      <vt:lpstr>Слайд 13</vt:lpstr>
      <vt:lpstr>Слайд 14</vt:lpstr>
      <vt:lpstr>Слайд 15</vt:lpstr>
      <vt:lpstr>Слайд 16</vt:lpstr>
      <vt:lpstr>Силистар (защитена местност)</vt:lpstr>
      <vt:lpstr>Слайд 18</vt:lpstr>
      <vt:lpstr>Слайд 19</vt:lpstr>
      <vt:lpstr>Слайд 20</vt:lpstr>
      <vt:lpstr>Аладжа (манастир)</vt:lpstr>
      <vt:lpstr>Слайд 22</vt:lpstr>
      <vt:lpstr>Слайд 23</vt:lpstr>
      <vt:lpstr>Слайд 24</vt:lpstr>
      <vt:lpstr>Слайд 25</vt:lpstr>
      <vt:lpstr>Хижа Безбог-Пирин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Забележителности в България (част 5) </dc:title>
  <dc:creator>Student9</dc:creator>
  <cp:lastModifiedBy>PC</cp:lastModifiedBy>
  <cp:revision>10</cp:revision>
  <dcterms:created xsi:type="dcterms:W3CDTF">2017-03-28T08:33:29Z</dcterms:created>
  <dcterms:modified xsi:type="dcterms:W3CDTF">2017-03-28T13:27:47Z</dcterms:modified>
</cp:coreProperties>
</file>