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6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BDE9B39-E238-4204-B6D0-7C363BA7B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1547174E-3DA5-463F-85E0-1852A03FD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2856970-52CC-4D38-B336-F9A02BC1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F7EEBF7-3424-4478-AC66-6B1095ED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A50CDDC-2B3E-4D24-8D0C-DA0F613F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055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CC4C9EA-CADF-4A00-8C2D-87124551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BAAA0EB3-1F9D-4645-A984-EC7B4739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ABFA419-BB88-4580-9135-E58D5130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3F771BB-F7A4-4C1D-80DF-0F5CEBCA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F4FA728-3BCB-4AA8-9576-F028A694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282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7C007F66-1F0C-4CFC-BFD2-0599696A4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8B230B23-9A73-4B6F-88F9-E4934FC4D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2E13E5E-9A3F-4A57-8075-C215452F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091A2A9C-55CF-40F7-AC16-BDF129CD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EF747DD-9B25-4E7D-8F17-98DEEAC9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565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9E0EE00-F482-4821-99A8-01589AAA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2DCFF97-11F1-4AC7-B99B-189F96EC8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8548712-AF69-4BA0-BB12-C6318E9A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581994F-6082-40C8-8F29-EBD1BE90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6CFB8B4-BDB4-4239-B9D8-43F55E6A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10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74483A1-AD7D-45B3-9FC8-53EFB4F4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649CF651-7BC1-4481-94F3-6E9683C1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5834F4E-AEB5-4B74-8AAE-1DA3A64A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CBE6303-73F2-4BCF-A829-1875FFC1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2BCBB91-C43A-4A48-92C6-03DDE931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801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9CEF738-8646-4807-BA5B-8B35AF84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241AEBA-0856-471F-B022-59AFCC1C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D2B423A0-6033-4CF7-91B9-B70CE232F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8BD7B14E-3C1A-4100-BAE5-2DBA1331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80DE22ED-EA4B-4B14-A411-082AE97B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D328F725-7FF2-46E3-947A-6092C89E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862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E39B532-2488-4183-A31D-0147922F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64EB379-017A-4149-B81B-DC60A6325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C157DCE7-81F8-4561-8B81-C0D00F1FA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467CF830-5BE6-4408-A5CE-E34D577D0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7F07D949-42DC-4597-9663-4E2614319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24D479C3-3A5F-4CFE-987C-7ABB7F12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CD857083-B977-44F8-A97F-B0E10E49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B217D681-B7ED-407D-A528-E11E4680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818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2B16E8E-66BA-4F70-A943-428C89A6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9C6B7465-E457-4395-99E2-1844A69B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BB242F85-EC49-4F15-962F-C0482642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E525959D-F8CA-4B50-B026-9D175598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005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B2FC8554-9369-4C53-A539-61A0671A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48FBC7F2-8F74-488B-B506-B02544E6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3FFCA984-3C8B-455E-B516-7A874030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971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D57010B-4F90-4241-A266-E9D2042F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D443A5B-0CB9-4D89-A3DF-C839DCDC7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9C647463-C43E-49D3-9787-DD53EA685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1F2EE35D-ED1A-47F9-9DA6-C498ED18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AB0BEEC-9DA5-4241-BC4F-8148FDFD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882093D7-2CBA-4F3F-A483-7E357ACB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346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29AA6EB-FEB0-4FA3-B3B9-B8A7B0C6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A3AAE29F-0D02-4B50-A7DB-5AE6FD623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B2B5AA1-2661-4CAC-B7B7-FE3CCE7FF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DE368F14-6222-472C-A322-57A4E3BA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A651D57-1AB5-4D44-A91B-BE0F2F42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899135B-BA80-42E3-AAE7-DD507085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072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20AF3F2C-8763-4120-BF31-69F7C98E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CAFA7A2-16F5-440B-B0E8-12981E06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B9BD080-6922-44A0-BC07-BE09CE392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1817-5F54-4305-96FA-E8AFD5530A2C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08BD4A2-CD3A-4190-9F93-8AFB69B72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500806C-3FE2-4020-9351-8AF6203BB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6655-B16F-42AC-805D-09FA58FE00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049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91E7F0B-C89F-4089-AD5E-DE391C124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836" y="1727344"/>
            <a:ext cx="10099964" cy="2387600"/>
          </a:xfrm>
        </p:spPr>
        <p:txBody>
          <a:bodyPr>
            <a:normAutofit/>
          </a:bodyPr>
          <a:lstStyle/>
          <a:p>
            <a:r>
              <a:rPr lang="bg-BG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Във вълшебния свят на книгите</a:t>
            </a:r>
          </a:p>
        </p:txBody>
      </p:sp>
    </p:spTree>
    <p:extLst>
      <p:ext uri="{BB962C8B-B14F-4D97-AF65-F5344CB8AC3E}">
        <p14:creationId xmlns:p14="http://schemas.microsoft.com/office/powerpoint/2010/main" val="345054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4C5B1FA-4D78-469A-956E-EF2B92646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073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49D5928-5E19-4640-8D30-676BA6126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8" b="89764" l="9836" r="89617">
                        <a14:foregroundMark x1="32787" y1="7874" x2="62295" y2="7874"/>
                        <a14:foregroundMark x1="62295" y1="7874" x2="71585" y2="5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54" y="6927"/>
            <a:ext cx="3782291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8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лице, жена, усмихнат, закрито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8484C577-ACEF-4036-BDFD-E5E98D3DE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3" r="-1" b="5252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83995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866795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992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 rot="1921465">
            <a:off x="5863773" y="2112278"/>
            <a:ext cx="7501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Изготвил:</a:t>
            </a:r>
          </a:p>
          <a:p>
            <a:pPr algn="ctr"/>
            <a:r>
              <a:rPr lang="bg-BG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Дияна Андонова</a:t>
            </a:r>
            <a:endParaRPr lang="bg-BG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8" r="45387" b="1"/>
          <a:stretch/>
        </p:blipFill>
        <p:spPr>
          <a:xfrm>
            <a:off x="139109" y="0"/>
            <a:ext cx="6290267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B702BC2-423A-43A2-9F5B-3E9BE359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3446" y="498025"/>
            <a:ext cx="6147265" cy="10434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bg-BG" sz="4000" b="1" kern="1200" dirty="0">
                <a:solidFill>
                  <a:srgbClr val="00B0F0"/>
                </a:solidFill>
                <a:latin typeface="+mn-lt"/>
                <a:ea typeface="+mj-ea"/>
                <a:cs typeface="+mj-cs"/>
              </a:rPr>
              <a:t>Какво ли </a:t>
            </a:r>
            <a:r>
              <a:rPr lang="bg-BG" sz="4000" b="1" dirty="0">
                <a:solidFill>
                  <a:srgbClr val="00B0F0"/>
                </a:solidFill>
                <a:latin typeface="+mn-lt"/>
              </a:rPr>
              <a:t>са</a:t>
            </a:r>
            <a:r>
              <a:rPr lang="bg-BG" sz="4000" b="1" kern="1200" dirty="0">
                <a:solidFill>
                  <a:srgbClr val="00B0F0"/>
                </a:solidFill>
                <a:latin typeface="+mn-lt"/>
                <a:ea typeface="+mj-ea"/>
                <a:cs typeface="+mj-cs"/>
              </a:rPr>
              <a:t> книгите за </a:t>
            </a:r>
            <a:r>
              <a:rPr lang="bg-BG" sz="4000" b="1" dirty="0">
                <a:solidFill>
                  <a:srgbClr val="00B0F0"/>
                </a:solidFill>
                <a:latin typeface="+mn-lt"/>
              </a:rPr>
              <a:t>нас</a:t>
            </a:r>
            <a:r>
              <a:rPr lang="en-US" sz="4000" b="1" dirty="0">
                <a:solidFill>
                  <a:srgbClr val="00B0F0"/>
                </a:solidFill>
                <a:latin typeface="+mn-lt"/>
              </a:rPr>
              <a:t>?!</a:t>
            </a:r>
            <a:endParaRPr lang="en-US" sz="4000" b="1" kern="1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62796E16-2B99-4228-9477-10DBFEE59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09220" y="586279"/>
            <a:ext cx="6658181" cy="275408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err="1"/>
              <a:t>От</a:t>
            </a:r>
            <a:r>
              <a:rPr lang="en-US" sz="3600" dirty="0"/>
              <a:t> </a:t>
            </a:r>
            <a:r>
              <a:rPr lang="en-US" sz="3600" dirty="0" err="1"/>
              <a:t>най-ранно</a:t>
            </a:r>
            <a:r>
              <a:rPr lang="en-US" sz="3600" dirty="0"/>
              <a:t> </a:t>
            </a:r>
            <a:r>
              <a:rPr lang="en-US" sz="3600" dirty="0" err="1"/>
              <a:t>детство</a:t>
            </a:r>
            <a:r>
              <a:rPr lang="en-US" sz="3600" dirty="0"/>
              <a:t> </a:t>
            </a:r>
            <a:r>
              <a:rPr lang="en-US" sz="3600" dirty="0" err="1"/>
              <a:t>книгата</a:t>
            </a:r>
            <a:r>
              <a:rPr lang="en-US" sz="3600" dirty="0"/>
              <a:t> </a:t>
            </a:r>
            <a:r>
              <a:rPr lang="en-US" sz="3600" dirty="0" err="1"/>
              <a:t>ни</a:t>
            </a:r>
            <a:r>
              <a:rPr lang="en-US" sz="3600" dirty="0"/>
              <a:t> </a:t>
            </a:r>
            <a:r>
              <a:rPr lang="en-US" sz="3600" dirty="0" err="1"/>
              <a:t>дава</a:t>
            </a:r>
            <a:r>
              <a:rPr lang="en-US" sz="3600" dirty="0"/>
              <a:t> </a:t>
            </a:r>
            <a:r>
              <a:rPr lang="en-US" sz="3600" dirty="0" err="1"/>
              <a:t>представа</a:t>
            </a:r>
            <a:r>
              <a:rPr lang="en-US" sz="3600" dirty="0"/>
              <a:t> </a:t>
            </a:r>
            <a:r>
              <a:rPr lang="en-US" sz="3600" dirty="0" err="1"/>
              <a:t>за</a:t>
            </a:r>
            <a:r>
              <a:rPr lang="en-US" sz="3600" dirty="0"/>
              <a:t> </a:t>
            </a:r>
            <a:r>
              <a:rPr lang="en-US" sz="3600" dirty="0" err="1"/>
              <a:t>света</a:t>
            </a:r>
            <a:r>
              <a:rPr lang="en-US" sz="3600" dirty="0"/>
              <a:t>, </a:t>
            </a:r>
            <a:r>
              <a:rPr lang="en-US" sz="3600" dirty="0" err="1"/>
              <a:t>разказва</a:t>
            </a:r>
            <a:r>
              <a:rPr lang="en-US" sz="3600" dirty="0"/>
              <a:t> </a:t>
            </a:r>
            <a:r>
              <a:rPr lang="en-US" sz="3600" dirty="0" err="1"/>
              <a:t>ни</a:t>
            </a:r>
            <a:r>
              <a:rPr lang="en-US" sz="3600" dirty="0"/>
              <a:t> </a:t>
            </a:r>
            <a:r>
              <a:rPr lang="en-US" sz="3600" dirty="0" err="1"/>
              <a:t>история</a:t>
            </a:r>
            <a:r>
              <a:rPr lang="en-US" sz="3600" dirty="0"/>
              <a:t> и </a:t>
            </a:r>
            <a:r>
              <a:rPr lang="en-US" sz="3600" dirty="0" err="1"/>
              <a:t>поражда</a:t>
            </a:r>
            <a:r>
              <a:rPr lang="en-US" sz="3600" dirty="0"/>
              <a:t> в </a:t>
            </a:r>
            <a:r>
              <a:rPr lang="en-US" sz="3600" dirty="0" err="1"/>
              <a:t>нас</a:t>
            </a:r>
            <a:r>
              <a:rPr lang="en-US" sz="3600" dirty="0"/>
              <a:t> </a:t>
            </a:r>
            <a:r>
              <a:rPr lang="en-US" sz="3600" dirty="0" err="1"/>
              <a:t>фантазии</a:t>
            </a:r>
            <a:r>
              <a:rPr lang="en-US" sz="3600" dirty="0"/>
              <a:t> и </a:t>
            </a:r>
            <a:r>
              <a:rPr lang="en-US" sz="3600" dirty="0" err="1"/>
              <a:t>копнежи.Учи</a:t>
            </a:r>
            <a:r>
              <a:rPr lang="en-US" sz="3600" dirty="0"/>
              <a:t> </a:t>
            </a:r>
            <a:r>
              <a:rPr lang="en-US" sz="3600" dirty="0" err="1"/>
              <a:t>ни</a:t>
            </a:r>
            <a:r>
              <a:rPr lang="en-US" sz="3600" dirty="0"/>
              <a:t> </a:t>
            </a:r>
            <a:r>
              <a:rPr lang="en-US" sz="3600" dirty="0" err="1"/>
              <a:t>да</a:t>
            </a:r>
            <a:r>
              <a:rPr lang="en-US" sz="3600" dirty="0"/>
              <a:t> </a:t>
            </a:r>
            <a:r>
              <a:rPr lang="en-US" sz="3600" dirty="0" err="1"/>
              <a:t>обичаме</a:t>
            </a:r>
            <a:r>
              <a:rPr lang="en-US" sz="3600" dirty="0"/>
              <a:t> и </a:t>
            </a:r>
            <a:r>
              <a:rPr lang="en-US" sz="3600" dirty="0" err="1"/>
              <a:t>уважаваме</a:t>
            </a:r>
            <a:r>
              <a:rPr lang="en-US" sz="3600" dirty="0"/>
              <a:t> </a:t>
            </a:r>
            <a:r>
              <a:rPr lang="en-US" sz="3600" dirty="0" err="1"/>
              <a:t>целия</a:t>
            </a:r>
            <a:r>
              <a:rPr lang="en-US" sz="3600" dirty="0"/>
              <a:t> </a:t>
            </a:r>
            <a:r>
              <a:rPr lang="en-US" sz="3600" dirty="0" err="1"/>
              <a:t>свят</a:t>
            </a:r>
            <a:r>
              <a:rPr lang="en-US" sz="3600" dirty="0"/>
              <a:t>, </a:t>
            </a:r>
            <a:r>
              <a:rPr lang="en-US" sz="3600" dirty="0" err="1"/>
              <a:t>всяко</a:t>
            </a:r>
            <a:r>
              <a:rPr lang="en-US" sz="3600" dirty="0"/>
              <a:t> </a:t>
            </a:r>
            <a:r>
              <a:rPr lang="en-US" sz="3600" dirty="0" err="1"/>
              <a:t>едно</a:t>
            </a:r>
            <a:r>
              <a:rPr lang="en-US" sz="3600" dirty="0"/>
              <a:t> </a:t>
            </a:r>
            <a:r>
              <a:rPr lang="en-US" sz="3600" dirty="0" err="1"/>
              <a:t>живо</a:t>
            </a:r>
            <a:r>
              <a:rPr lang="en-US" sz="3600" dirty="0"/>
              <a:t> </a:t>
            </a:r>
            <a:r>
              <a:rPr lang="en-US" sz="3600" dirty="0" err="1"/>
              <a:t>същество</a:t>
            </a:r>
            <a:r>
              <a:rPr lang="en-US" sz="3600" dirty="0"/>
              <a:t>...</a:t>
            </a:r>
          </a:p>
        </p:txBody>
      </p:sp>
      <p:pic>
        <p:nvPicPr>
          <p:cNvPr id="8" name="Картина 7" descr="Картина, която съдържа бланки&#10;&#10;Описание, генерирано с висока достоверност">
            <a:extLst>
              <a:ext uri="{FF2B5EF4-FFF2-40B4-BE49-F238E27FC236}">
                <a16:creationId xmlns:a16="http://schemas.microsoft.com/office/drawing/2014/main" id="{157CCEF4-ABFC-473E-B213-45CD2D1C8D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6" y="2197359"/>
            <a:ext cx="5642680" cy="3287193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9DDD8A68-BC62-4D3C-9AB7-E171FB48466E}"/>
              </a:ext>
            </a:extLst>
          </p:cNvPr>
          <p:cNvSpPr txBox="1"/>
          <p:nvPr/>
        </p:nvSpPr>
        <p:spPr>
          <a:xfrm>
            <a:off x="4858946" y="1398188"/>
            <a:ext cx="8007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/>
              <a:t>“</a:t>
            </a:r>
            <a:r>
              <a:rPr lang="ru-RU" sz="5400" b="1" i="1" dirty="0" err="1"/>
              <a:t>Книгата</a:t>
            </a:r>
            <a:r>
              <a:rPr lang="ru-RU" sz="5400" b="1" i="1" dirty="0"/>
              <a:t> е </a:t>
            </a:r>
            <a:r>
              <a:rPr lang="ru-RU" sz="5400" b="1" i="1" dirty="0" err="1"/>
              <a:t>прозорец</a:t>
            </a:r>
            <a:r>
              <a:rPr lang="ru-RU" sz="5400" b="1" i="1" dirty="0"/>
              <a:t> </a:t>
            </a:r>
          </a:p>
          <a:p>
            <a:pPr algn="ctr"/>
            <a:r>
              <a:rPr lang="ru-RU" sz="5400" b="1" i="1" dirty="0" err="1"/>
              <a:t>към</a:t>
            </a:r>
            <a:r>
              <a:rPr lang="ru-RU" sz="5400" b="1" i="1" dirty="0"/>
              <a:t> света”</a:t>
            </a:r>
            <a:r>
              <a:rPr lang="ru-RU" sz="5400" dirty="0"/>
              <a:t> 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2119224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8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366406E-1843-4D7F-8336-049F4526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26" y="895879"/>
            <a:ext cx="5134841" cy="1510145"/>
          </a:xfrm>
        </p:spPr>
        <p:txBody>
          <a:bodyPr>
            <a:noAutofit/>
          </a:bodyPr>
          <a:lstStyle/>
          <a:p>
            <a:pPr algn="ctr"/>
            <a:r>
              <a:rPr lang="bg-BG" sz="8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Астрид Линдгрен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C848451-438B-4755-ABBA-654DA2DB7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373" y="653375"/>
            <a:ext cx="6172200" cy="4873625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Астрид е </a:t>
            </a:r>
            <a:r>
              <a:rPr lang="ru-RU" dirty="0" err="1"/>
              <a:t>родена</a:t>
            </a:r>
            <a:r>
              <a:rPr lang="ru-RU" dirty="0"/>
              <a:t> в град </a:t>
            </a:r>
            <a:r>
              <a:rPr lang="ru-RU" dirty="0" err="1"/>
              <a:t>Вимербю</a:t>
            </a:r>
            <a:r>
              <a:rPr lang="ru-RU" dirty="0"/>
              <a:t> на 14 </a:t>
            </a:r>
            <a:r>
              <a:rPr lang="ru-RU" dirty="0" err="1"/>
              <a:t>ноември</a:t>
            </a:r>
            <a:r>
              <a:rPr lang="ru-RU" dirty="0"/>
              <a:t> 1907 г. в стара </a:t>
            </a:r>
            <a:r>
              <a:rPr lang="ru-RU" dirty="0" err="1"/>
              <a:t>червена</a:t>
            </a:r>
            <a:r>
              <a:rPr lang="ru-RU" dirty="0"/>
              <a:t> </a:t>
            </a:r>
            <a:r>
              <a:rPr lang="ru-RU" dirty="0" err="1"/>
              <a:t>къща</a:t>
            </a:r>
            <a:r>
              <a:rPr lang="ru-RU" dirty="0"/>
              <a:t>, </a:t>
            </a:r>
            <a:r>
              <a:rPr lang="ru-RU" dirty="0" err="1"/>
              <a:t>заобиколена</a:t>
            </a:r>
            <a:r>
              <a:rPr lang="ru-RU" dirty="0"/>
              <a:t> от </a:t>
            </a:r>
            <a:r>
              <a:rPr lang="ru-RU" dirty="0" err="1"/>
              <a:t>ябълкови</a:t>
            </a:r>
            <a:r>
              <a:rPr lang="ru-RU" dirty="0"/>
              <a:t> </a:t>
            </a:r>
            <a:r>
              <a:rPr lang="ru-RU" dirty="0" err="1"/>
              <a:t>дръвчета</a:t>
            </a:r>
            <a:r>
              <a:rPr lang="ru-RU" dirty="0"/>
              <a:t> и </a:t>
            </a:r>
            <a:r>
              <a:rPr lang="ru-RU" dirty="0" err="1"/>
              <a:t>израства</a:t>
            </a:r>
            <a:r>
              <a:rPr lang="ru-RU" dirty="0"/>
              <a:t> в </a:t>
            </a:r>
            <a:r>
              <a:rPr lang="ru-RU" dirty="0" err="1"/>
              <a:t>Смоланд</a:t>
            </a:r>
            <a:r>
              <a:rPr lang="ru-RU" dirty="0"/>
              <a:t>, Швеция. </a:t>
            </a:r>
            <a:r>
              <a:rPr lang="ru-RU" dirty="0" err="1"/>
              <a:t>Тя</a:t>
            </a:r>
            <a:r>
              <a:rPr lang="ru-RU" dirty="0"/>
              <a:t> е </a:t>
            </a:r>
            <a:r>
              <a:rPr lang="ru-RU" dirty="0" err="1"/>
              <a:t>второто</a:t>
            </a:r>
            <a:r>
              <a:rPr lang="ru-RU" dirty="0"/>
              <a:t> </a:t>
            </a:r>
            <a:r>
              <a:rPr lang="ru-RU" dirty="0" err="1"/>
              <a:t>дете</a:t>
            </a:r>
            <a:r>
              <a:rPr lang="ru-RU" dirty="0"/>
              <a:t> в </a:t>
            </a:r>
            <a:r>
              <a:rPr lang="ru-RU" dirty="0" err="1"/>
              <a:t>семейството</a:t>
            </a:r>
            <a:r>
              <a:rPr lang="ru-RU" dirty="0"/>
              <a:t>. Много от </a:t>
            </a:r>
            <a:r>
              <a:rPr lang="ru-RU" dirty="0" err="1"/>
              <a:t>книгите</a:t>
            </a:r>
            <a:r>
              <a:rPr lang="ru-RU" dirty="0"/>
              <a:t> ѝ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детството</a:t>
            </a:r>
            <a:r>
              <a:rPr lang="ru-RU" dirty="0"/>
              <a:t>, </a:t>
            </a:r>
            <a:r>
              <a:rPr lang="ru-RU" dirty="0" err="1"/>
              <a:t>прекарано</a:t>
            </a:r>
            <a:r>
              <a:rPr lang="ru-RU" dirty="0"/>
              <a:t> в </a:t>
            </a:r>
            <a:r>
              <a:rPr lang="ru-RU" dirty="0" err="1"/>
              <a:t>малко</a:t>
            </a:r>
            <a:r>
              <a:rPr lang="ru-RU" dirty="0"/>
              <a:t> </a:t>
            </a:r>
            <a:r>
              <a:rPr lang="ru-RU" dirty="0" err="1"/>
              <a:t>стопанство</a:t>
            </a:r>
            <a:r>
              <a:rPr lang="ru-RU" dirty="0"/>
              <a:t> край </a:t>
            </a:r>
            <a:r>
              <a:rPr lang="ru-RU" dirty="0" err="1"/>
              <a:t>Вимербю</a:t>
            </a:r>
            <a:r>
              <a:rPr lang="ru-RU" dirty="0"/>
              <a:t>, или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семейството</a:t>
            </a:r>
            <a:r>
              <a:rPr lang="ru-RU" dirty="0"/>
              <a:t> ѝ: </a:t>
            </a:r>
            <a:r>
              <a:rPr lang="ru-RU" dirty="0" err="1"/>
              <a:t>бащата</a:t>
            </a:r>
            <a:r>
              <a:rPr lang="ru-RU" dirty="0"/>
              <a:t> </a:t>
            </a:r>
            <a:r>
              <a:rPr lang="ru-RU" dirty="0" err="1"/>
              <a:t>Самуел</a:t>
            </a:r>
            <a:r>
              <a:rPr lang="ru-RU" dirty="0"/>
              <a:t> </a:t>
            </a:r>
            <a:r>
              <a:rPr lang="ru-RU" dirty="0" err="1"/>
              <a:t>Аугуст</a:t>
            </a:r>
            <a:r>
              <a:rPr lang="ru-RU" dirty="0"/>
              <a:t> </a:t>
            </a:r>
            <a:r>
              <a:rPr lang="ru-RU" dirty="0" err="1"/>
              <a:t>Ериксон</a:t>
            </a:r>
            <a:r>
              <a:rPr lang="ru-RU" dirty="0"/>
              <a:t>, </a:t>
            </a:r>
            <a:r>
              <a:rPr lang="ru-RU" dirty="0" err="1"/>
              <a:t>майката</a:t>
            </a:r>
            <a:r>
              <a:rPr lang="ru-RU" dirty="0"/>
              <a:t> Хана, </a:t>
            </a:r>
            <a:r>
              <a:rPr lang="ru-RU" dirty="0" err="1"/>
              <a:t>по-големия</a:t>
            </a:r>
            <a:r>
              <a:rPr lang="ru-RU" dirty="0"/>
              <a:t> брат Густав и </a:t>
            </a:r>
            <a:r>
              <a:rPr lang="ru-RU" dirty="0" err="1"/>
              <a:t>малките</a:t>
            </a:r>
            <a:r>
              <a:rPr lang="ru-RU" dirty="0"/>
              <a:t> </a:t>
            </a:r>
            <a:r>
              <a:rPr lang="ru-RU" dirty="0" err="1"/>
              <a:t>сестри</a:t>
            </a:r>
            <a:r>
              <a:rPr lang="ru-RU" dirty="0"/>
              <a:t> </a:t>
            </a:r>
            <a:r>
              <a:rPr lang="ru-RU" dirty="0" err="1"/>
              <a:t>Стина</a:t>
            </a:r>
            <a:r>
              <a:rPr lang="ru-RU" dirty="0"/>
              <a:t> и Ингрид.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645EC3A-705A-4D7F-98EB-30D4F65D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81" y="2406024"/>
            <a:ext cx="3932237" cy="435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00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28CEA25-DC6C-4F6A-A112-FA22053B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719"/>
            <a:ext cx="3932237" cy="16002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bg-BG" sz="5400" dirty="0" err="1"/>
              <a:t>Пипи</a:t>
            </a:r>
            <a:r>
              <a:rPr lang="bg-BG" sz="5400" dirty="0"/>
              <a:t> Дългото чорапче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5F60F65-BC78-4609-8DD5-EE609012B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933" y="0"/>
            <a:ext cx="6360055" cy="6993467"/>
          </a:xfrm>
        </p:spPr>
        <p:txBody>
          <a:bodyPr>
            <a:noAutofit/>
          </a:bodyPr>
          <a:lstStyle/>
          <a:p>
            <a:pPr algn="ctr"/>
            <a:r>
              <a:rPr lang="ru-RU" dirty="0" err="1"/>
              <a:t>Както</a:t>
            </a:r>
            <a:r>
              <a:rPr lang="ru-RU" dirty="0"/>
              <a:t> </a:t>
            </a:r>
            <a:r>
              <a:rPr lang="ru-RU" dirty="0" err="1"/>
              <a:t>казва</a:t>
            </a:r>
            <a:r>
              <a:rPr lang="ru-RU" dirty="0"/>
              <a:t> </a:t>
            </a:r>
            <a:r>
              <a:rPr lang="ru-RU" dirty="0" err="1"/>
              <a:t>самата</a:t>
            </a:r>
            <a:r>
              <a:rPr lang="ru-RU" dirty="0"/>
              <a:t> </a:t>
            </a:r>
            <a:r>
              <a:rPr lang="ru-RU" dirty="0" err="1"/>
              <a:t>писателка</a:t>
            </a:r>
            <a:r>
              <a:rPr lang="ru-RU" dirty="0"/>
              <a:t>, „</a:t>
            </a:r>
            <a:r>
              <a:rPr lang="ru-RU" dirty="0" err="1"/>
              <a:t>Скъпи</a:t>
            </a:r>
            <a:r>
              <a:rPr lang="ru-RU" dirty="0"/>
              <a:t> приятели, при вас </a:t>
            </a:r>
            <a:r>
              <a:rPr lang="ru-RU" dirty="0" err="1"/>
              <a:t>идва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шведско</a:t>
            </a:r>
            <a:r>
              <a:rPr lang="ru-RU" dirty="0"/>
              <a:t> </a:t>
            </a:r>
            <a:r>
              <a:rPr lang="ru-RU" dirty="0" err="1"/>
              <a:t>момиче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се </a:t>
            </a:r>
            <a:r>
              <a:rPr lang="ru-RU" dirty="0" err="1"/>
              <a:t>казва</a:t>
            </a:r>
            <a:r>
              <a:rPr lang="ru-RU" dirty="0"/>
              <a:t> </a:t>
            </a:r>
            <a:r>
              <a:rPr lang="ru-RU" dirty="0" err="1"/>
              <a:t>Пипи</a:t>
            </a:r>
            <a:r>
              <a:rPr lang="ru-RU" dirty="0"/>
              <a:t> </a:t>
            </a:r>
            <a:r>
              <a:rPr lang="ru-RU" dirty="0" err="1"/>
              <a:t>Дългото</a:t>
            </a:r>
            <a:r>
              <a:rPr lang="ru-RU" dirty="0"/>
              <a:t> </a:t>
            </a:r>
            <a:r>
              <a:rPr lang="ru-RU" dirty="0" err="1"/>
              <a:t>чорапче</a:t>
            </a:r>
            <a:r>
              <a:rPr lang="ru-RU" dirty="0"/>
              <a:t>. </a:t>
            </a:r>
            <a:r>
              <a:rPr lang="ru-RU" dirty="0" err="1"/>
              <a:t>Тя</a:t>
            </a:r>
            <a:r>
              <a:rPr lang="ru-RU" dirty="0"/>
              <a:t> е </a:t>
            </a:r>
            <a:r>
              <a:rPr lang="ru-RU" dirty="0" err="1"/>
              <a:t>доста</a:t>
            </a:r>
            <a:r>
              <a:rPr lang="ru-RU" dirty="0"/>
              <a:t> </a:t>
            </a:r>
            <a:r>
              <a:rPr lang="ru-RU" dirty="0" err="1"/>
              <a:t>чудата</a:t>
            </a:r>
            <a:r>
              <a:rPr lang="ru-RU" dirty="0"/>
              <a:t>, но аз се </a:t>
            </a:r>
            <a:r>
              <a:rPr lang="ru-RU" dirty="0" err="1"/>
              <a:t>надявам</a:t>
            </a:r>
            <a:r>
              <a:rPr lang="ru-RU" dirty="0"/>
              <a:t>, че </a:t>
            </a:r>
            <a:r>
              <a:rPr lang="ru-RU" dirty="0" err="1"/>
              <a:t>въпреки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вие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я </a:t>
            </a:r>
            <a:r>
              <a:rPr lang="ru-RU" dirty="0" err="1"/>
              <a:t>обикнете</a:t>
            </a:r>
            <a:r>
              <a:rPr lang="ru-RU" dirty="0"/>
              <a:t>. </a:t>
            </a:r>
            <a:r>
              <a:rPr lang="ru-RU" dirty="0" err="1"/>
              <a:t>Пипи</a:t>
            </a:r>
            <a:r>
              <a:rPr lang="ru-RU" dirty="0"/>
              <a:t> живее </a:t>
            </a:r>
            <a:r>
              <a:rPr lang="ru-RU" dirty="0" err="1"/>
              <a:t>съвсем</a:t>
            </a:r>
            <a:r>
              <a:rPr lang="ru-RU" dirty="0"/>
              <a:t> сама в </a:t>
            </a:r>
            <a:r>
              <a:rPr lang="ru-RU" dirty="0" err="1"/>
              <a:t>една</a:t>
            </a:r>
            <a:r>
              <a:rPr lang="ru-RU" dirty="0"/>
              <a:t> стара </a:t>
            </a:r>
            <a:r>
              <a:rPr lang="ru-RU" dirty="0" err="1"/>
              <a:t>къща</a:t>
            </a:r>
            <a:r>
              <a:rPr lang="ru-RU" dirty="0"/>
              <a:t>, наречена Вила </a:t>
            </a:r>
            <a:r>
              <a:rPr lang="ru-RU" dirty="0" err="1"/>
              <a:t>Вилекула</a:t>
            </a:r>
            <a:r>
              <a:rPr lang="ru-RU" dirty="0"/>
              <a:t>. </a:t>
            </a: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dirty="0" err="1"/>
              <a:t>няма</a:t>
            </a:r>
            <a:r>
              <a:rPr lang="ru-RU" dirty="0"/>
              <a:t> </a:t>
            </a:r>
            <a:r>
              <a:rPr lang="ru-RU" dirty="0" err="1"/>
              <a:t>нито</a:t>
            </a:r>
            <a:r>
              <a:rPr lang="ru-RU" dirty="0"/>
              <a:t> майка, </a:t>
            </a:r>
            <a:r>
              <a:rPr lang="ru-RU" dirty="0" err="1"/>
              <a:t>нито</a:t>
            </a:r>
            <a:r>
              <a:rPr lang="ru-RU" dirty="0"/>
              <a:t> </a:t>
            </a:r>
            <a:r>
              <a:rPr lang="ru-RU" dirty="0" err="1"/>
              <a:t>татко</a:t>
            </a:r>
            <a:r>
              <a:rPr lang="ru-RU" dirty="0"/>
              <a:t>, но </a:t>
            </a:r>
            <a:r>
              <a:rPr lang="ru-RU" dirty="0" err="1"/>
              <a:t>това</a:t>
            </a:r>
            <a:r>
              <a:rPr lang="ru-RU" dirty="0"/>
              <a:t> ни </a:t>
            </a:r>
            <a:r>
              <a:rPr lang="ru-RU" dirty="0" err="1"/>
              <a:t>най-малко</a:t>
            </a:r>
            <a:r>
              <a:rPr lang="ru-RU" dirty="0"/>
              <a:t> не я </a:t>
            </a:r>
            <a:r>
              <a:rPr lang="ru-RU" dirty="0" err="1"/>
              <a:t>тревожи</a:t>
            </a:r>
            <a:r>
              <a:rPr lang="ru-RU" dirty="0"/>
              <a:t>, </a:t>
            </a:r>
            <a:r>
              <a:rPr lang="ru-RU" dirty="0" err="1"/>
              <a:t>защото</a:t>
            </a:r>
            <a:r>
              <a:rPr lang="ru-RU" dirty="0"/>
              <a:t> си </a:t>
            </a:r>
            <a:r>
              <a:rPr lang="ru-RU" dirty="0" err="1"/>
              <a:t>има</a:t>
            </a:r>
            <a:r>
              <a:rPr lang="ru-RU" dirty="0"/>
              <a:t> кон и </a:t>
            </a:r>
            <a:r>
              <a:rPr lang="ru-RU" dirty="0" err="1"/>
              <a:t>маймунка</a:t>
            </a:r>
            <a:r>
              <a:rPr lang="ru-RU" dirty="0"/>
              <a:t>, а в </a:t>
            </a:r>
            <a:r>
              <a:rPr lang="ru-RU" dirty="0" err="1"/>
              <a:t>съседната</a:t>
            </a:r>
            <a:r>
              <a:rPr lang="ru-RU" dirty="0"/>
              <a:t> </a:t>
            </a:r>
            <a:r>
              <a:rPr lang="ru-RU" dirty="0" err="1"/>
              <a:t>къща</a:t>
            </a:r>
            <a:r>
              <a:rPr lang="ru-RU" dirty="0"/>
              <a:t> </a:t>
            </a:r>
            <a:r>
              <a:rPr lang="ru-RU" dirty="0" err="1"/>
              <a:t>живеят</a:t>
            </a:r>
            <a:r>
              <a:rPr lang="ru-RU" dirty="0"/>
              <a:t> две </a:t>
            </a:r>
            <a:r>
              <a:rPr lang="ru-RU" dirty="0" err="1"/>
              <a:t>нейни</a:t>
            </a:r>
            <a:r>
              <a:rPr lang="ru-RU" dirty="0"/>
              <a:t> </a:t>
            </a:r>
            <a:r>
              <a:rPr lang="ru-RU" dirty="0" err="1"/>
              <a:t>другарчета</a:t>
            </a:r>
            <a:r>
              <a:rPr lang="ru-RU" dirty="0"/>
              <a:t> — Томи и </a:t>
            </a:r>
            <a:r>
              <a:rPr lang="ru-RU" dirty="0" err="1"/>
              <a:t>Аника</a:t>
            </a:r>
            <a:r>
              <a:rPr lang="ru-RU" dirty="0"/>
              <a:t>. </a:t>
            </a:r>
            <a:r>
              <a:rPr lang="ru-RU" dirty="0" err="1"/>
              <a:t>Пипи</a:t>
            </a:r>
            <a:r>
              <a:rPr lang="ru-RU" dirty="0"/>
              <a:t> е </a:t>
            </a:r>
            <a:r>
              <a:rPr lang="ru-RU" dirty="0" err="1"/>
              <a:t>най-силното</a:t>
            </a:r>
            <a:r>
              <a:rPr lang="ru-RU" dirty="0"/>
              <a:t> </a:t>
            </a:r>
            <a:r>
              <a:rPr lang="ru-RU" dirty="0" err="1"/>
              <a:t>момиче</a:t>
            </a:r>
            <a:r>
              <a:rPr lang="ru-RU" dirty="0"/>
              <a:t> в света.“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B5EF271-7624-4F90-84B8-8B1E80062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6" y="1861079"/>
            <a:ext cx="4800600" cy="4829175"/>
          </a:xfrm>
          <a:prstGeom prst="rect">
            <a:avLst/>
          </a:prstGeo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7B48FAFC-2A06-4282-A7EF-F405CC39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06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34E6329-5AD0-4338-AE2B-B3D90D52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5400" dirty="0"/>
              <a:t>   </a:t>
            </a:r>
            <a:r>
              <a:rPr lang="bg-BG" sz="5400" dirty="0">
                <a:solidFill>
                  <a:srgbClr val="C00000"/>
                </a:solidFill>
              </a:rPr>
              <a:t>Част от „</a:t>
            </a:r>
            <a:r>
              <a:rPr lang="bg-BG" sz="5400" dirty="0" err="1">
                <a:solidFill>
                  <a:srgbClr val="C00000"/>
                </a:solidFill>
              </a:rPr>
              <a:t>Пипи</a:t>
            </a:r>
            <a:r>
              <a:rPr lang="bg-BG" sz="5400" dirty="0">
                <a:solidFill>
                  <a:srgbClr val="C00000"/>
                </a:solidFill>
              </a:rPr>
              <a:t> Дългото чорапче“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E4E792D-CB27-4671-BC75-44631F34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4000" dirty="0"/>
              <a:t>В </a:t>
            </a:r>
            <a:r>
              <a:rPr lang="ru-RU" sz="4000" dirty="0" err="1"/>
              <a:t>покрайнините</a:t>
            </a:r>
            <a:r>
              <a:rPr lang="ru-RU" sz="4000" dirty="0"/>
              <a:t> на </a:t>
            </a:r>
            <a:r>
              <a:rPr lang="ru-RU" sz="4000" dirty="0" err="1"/>
              <a:t>малкото</a:t>
            </a:r>
            <a:r>
              <a:rPr lang="ru-RU" sz="4000" dirty="0"/>
              <a:t> </a:t>
            </a:r>
            <a:r>
              <a:rPr lang="ru-RU" sz="4000" dirty="0" err="1"/>
              <a:t>градче</a:t>
            </a:r>
            <a:r>
              <a:rPr lang="ru-RU" sz="4000" dirty="0"/>
              <a:t> </a:t>
            </a:r>
            <a:r>
              <a:rPr lang="ru-RU" sz="4000" dirty="0" err="1"/>
              <a:t>имаше</a:t>
            </a:r>
            <a:r>
              <a:rPr lang="ru-RU" sz="4000" dirty="0"/>
              <a:t> </a:t>
            </a:r>
            <a:r>
              <a:rPr lang="ru-RU" sz="4000" dirty="0" err="1"/>
              <a:t>една</a:t>
            </a:r>
            <a:r>
              <a:rPr lang="ru-RU" sz="4000" dirty="0"/>
              <a:t> </a:t>
            </a:r>
            <a:r>
              <a:rPr lang="ru-RU" sz="4000" dirty="0" err="1"/>
              <a:t>запустяла</a:t>
            </a:r>
            <a:r>
              <a:rPr lang="ru-RU" sz="4000" dirty="0"/>
              <a:t> градина. Сред </a:t>
            </a:r>
            <a:r>
              <a:rPr lang="ru-RU" sz="4000" dirty="0" err="1"/>
              <a:t>градината</a:t>
            </a:r>
            <a:r>
              <a:rPr lang="ru-RU" sz="4000" dirty="0"/>
              <a:t> се </a:t>
            </a:r>
            <a:r>
              <a:rPr lang="ru-RU" sz="4000" dirty="0" err="1"/>
              <a:t>издигаше</a:t>
            </a:r>
            <a:r>
              <a:rPr lang="ru-RU" sz="4000" dirty="0"/>
              <a:t> стара </a:t>
            </a:r>
            <a:r>
              <a:rPr lang="ru-RU" sz="4000" dirty="0" err="1"/>
              <a:t>къща</a:t>
            </a:r>
            <a:r>
              <a:rPr lang="ru-RU" sz="4000" dirty="0"/>
              <a:t>, а в </a:t>
            </a:r>
            <a:r>
              <a:rPr lang="ru-RU" sz="4000" dirty="0" err="1"/>
              <a:t>къщата</a:t>
            </a:r>
            <a:r>
              <a:rPr lang="ru-RU" sz="4000" dirty="0"/>
              <a:t> </a:t>
            </a:r>
            <a:r>
              <a:rPr lang="ru-RU" sz="4000" dirty="0" err="1"/>
              <a:t>живееше</a:t>
            </a:r>
            <a:r>
              <a:rPr lang="ru-RU" sz="4000" dirty="0"/>
              <a:t> </a:t>
            </a:r>
            <a:r>
              <a:rPr lang="ru-RU" sz="4000" dirty="0" err="1"/>
              <a:t>Пипи</a:t>
            </a:r>
            <a:r>
              <a:rPr lang="ru-RU" sz="4000" dirty="0"/>
              <a:t> </a:t>
            </a:r>
            <a:r>
              <a:rPr lang="ru-RU" sz="4000" dirty="0" err="1"/>
              <a:t>Дългото</a:t>
            </a:r>
            <a:r>
              <a:rPr lang="ru-RU" sz="4000" dirty="0"/>
              <a:t> </a:t>
            </a:r>
            <a:r>
              <a:rPr lang="ru-RU" sz="4000" dirty="0" err="1"/>
              <a:t>чорапче</a:t>
            </a:r>
            <a:r>
              <a:rPr lang="ru-RU" sz="4000" dirty="0"/>
              <a:t>. </a:t>
            </a:r>
            <a:r>
              <a:rPr lang="ru-RU" sz="4000" dirty="0" err="1"/>
              <a:t>Тя</a:t>
            </a:r>
            <a:r>
              <a:rPr lang="ru-RU" sz="4000" dirty="0"/>
              <a:t> </a:t>
            </a:r>
            <a:r>
              <a:rPr lang="ru-RU" sz="4000" dirty="0" err="1"/>
              <a:t>беше</a:t>
            </a:r>
            <a:r>
              <a:rPr lang="ru-RU" sz="4000" dirty="0"/>
              <a:t> на </a:t>
            </a:r>
            <a:r>
              <a:rPr lang="ru-RU" sz="4000" dirty="0" err="1"/>
              <a:t>девет</a:t>
            </a:r>
            <a:r>
              <a:rPr lang="ru-RU" sz="4000" dirty="0"/>
              <a:t> </a:t>
            </a:r>
            <a:r>
              <a:rPr lang="ru-RU" sz="4000" dirty="0" err="1"/>
              <a:t>години</a:t>
            </a:r>
            <a:r>
              <a:rPr lang="ru-RU" sz="4000" dirty="0"/>
              <a:t> и </a:t>
            </a:r>
            <a:r>
              <a:rPr lang="ru-RU" sz="4000" dirty="0" err="1"/>
              <a:t>живееше</a:t>
            </a:r>
            <a:r>
              <a:rPr lang="ru-RU" sz="4000" dirty="0"/>
              <a:t> тук сам-</a:t>
            </a:r>
            <a:r>
              <a:rPr lang="ru-RU" sz="4000" dirty="0" err="1"/>
              <a:t>самичка</a:t>
            </a:r>
            <a:r>
              <a:rPr lang="ru-RU" sz="4000" dirty="0"/>
              <a:t>. </a:t>
            </a:r>
            <a:r>
              <a:rPr lang="ru-RU" sz="4000" dirty="0" err="1"/>
              <a:t>Нямаше</a:t>
            </a:r>
            <a:r>
              <a:rPr lang="ru-RU" sz="4000" dirty="0"/>
              <a:t> </a:t>
            </a:r>
            <a:r>
              <a:rPr lang="ru-RU" sz="4000" dirty="0" err="1"/>
              <a:t>нито</a:t>
            </a:r>
            <a:r>
              <a:rPr lang="ru-RU" sz="4000" dirty="0"/>
              <a:t> майка, </a:t>
            </a:r>
            <a:r>
              <a:rPr lang="ru-RU" sz="4000" dirty="0" err="1"/>
              <a:t>нито</a:t>
            </a:r>
            <a:r>
              <a:rPr lang="ru-RU" sz="4000" dirty="0"/>
              <a:t> </a:t>
            </a:r>
            <a:r>
              <a:rPr lang="ru-RU" sz="4000" dirty="0" err="1"/>
              <a:t>татко</a:t>
            </a:r>
            <a:r>
              <a:rPr lang="ru-RU" sz="4000" dirty="0"/>
              <a:t> — </a:t>
            </a:r>
            <a:r>
              <a:rPr lang="ru-RU" sz="4000" dirty="0" err="1"/>
              <a:t>нещо</a:t>
            </a:r>
            <a:r>
              <a:rPr lang="ru-RU" sz="4000" dirty="0"/>
              <a:t>, </a:t>
            </a:r>
            <a:r>
              <a:rPr lang="ru-RU" sz="4000" dirty="0" err="1"/>
              <a:t>което</a:t>
            </a:r>
            <a:r>
              <a:rPr lang="ru-RU" sz="4000" dirty="0"/>
              <a:t> </a:t>
            </a:r>
            <a:r>
              <a:rPr lang="ru-RU" sz="4000" dirty="0" err="1"/>
              <a:t>всъщност</a:t>
            </a:r>
            <a:r>
              <a:rPr lang="ru-RU" sz="4000" dirty="0"/>
              <a:t> </a:t>
            </a:r>
            <a:r>
              <a:rPr lang="ru-RU" sz="4000" dirty="0" err="1"/>
              <a:t>беше</a:t>
            </a:r>
            <a:r>
              <a:rPr lang="ru-RU" sz="4000" dirty="0"/>
              <a:t> много </a:t>
            </a:r>
            <a:r>
              <a:rPr lang="ru-RU" sz="4000" dirty="0" err="1"/>
              <a:t>хубаво</a:t>
            </a:r>
            <a:r>
              <a:rPr lang="ru-RU" sz="4000" dirty="0"/>
              <a:t>, </a:t>
            </a:r>
            <a:r>
              <a:rPr lang="ru-RU" sz="4000" dirty="0" err="1"/>
              <a:t>защото</a:t>
            </a:r>
            <a:r>
              <a:rPr lang="ru-RU" sz="4000" dirty="0"/>
              <a:t> никой не й </a:t>
            </a:r>
            <a:r>
              <a:rPr lang="ru-RU" sz="4000" dirty="0" err="1"/>
              <a:t>казваше</a:t>
            </a:r>
            <a:r>
              <a:rPr lang="ru-RU" sz="4000" dirty="0"/>
              <a:t> да си </a:t>
            </a:r>
            <a:r>
              <a:rPr lang="ru-RU" sz="4000" dirty="0" err="1"/>
              <a:t>ляга</a:t>
            </a:r>
            <a:r>
              <a:rPr lang="ru-RU" sz="4000" dirty="0"/>
              <a:t> </a:t>
            </a:r>
            <a:r>
              <a:rPr lang="ru-RU" sz="4000" dirty="0" err="1"/>
              <a:t>тъкмо</a:t>
            </a:r>
            <a:r>
              <a:rPr lang="ru-RU" sz="4000" dirty="0"/>
              <a:t> </a:t>
            </a:r>
            <a:r>
              <a:rPr lang="ru-RU" sz="4000" dirty="0" err="1"/>
              <a:t>когато</a:t>
            </a:r>
            <a:r>
              <a:rPr lang="ru-RU" sz="4000" dirty="0"/>
              <a:t> й </a:t>
            </a:r>
            <a:r>
              <a:rPr lang="ru-RU" sz="4000" dirty="0" err="1"/>
              <a:t>беше</a:t>
            </a:r>
            <a:r>
              <a:rPr lang="ru-RU" sz="4000" dirty="0"/>
              <a:t> </a:t>
            </a:r>
            <a:r>
              <a:rPr lang="ru-RU" sz="4000" dirty="0" err="1"/>
              <a:t>най</a:t>
            </a:r>
            <a:r>
              <a:rPr lang="ru-RU" sz="4000" dirty="0"/>
              <a:t>-весело, или </a:t>
            </a:r>
            <a:r>
              <a:rPr lang="ru-RU" sz="4000" dirty="0" err="1"/>
              <a:t>пък</a:t>
            </a:r>
            <a:r>
              <a:rPr lang="ru-RU" sz="4000" dirty="0"/>
              <a:t> да </a:t>
            </a:r>
            <a:r>
              <a:rPr lang="ru-RU" sz="4000" dirty="0" err="1"/>
              <a:t>гълта</a:t>
            </a:r>
            <a:r>
              <a:rPr lang="ru-RU" sz="4000" dirty="0"/>
              <a:t> </a:t>
            </a:r>
            <a:r>
              <a:rPr lang="ru-RU" sz="4000" dirty="0" err="1"/>
              <a:t>рибено</a:t>
            </a:r>
            <a:r>
              <a:rPr lang="ru-RU" sz="4000" dirty="0"/>
              <a:t> масло, </a:t>
            </a:r>
            <a:r>
              <a:rPr lang="ru-RU" sz="4000" dirty="0" err="1"/>
              <a:t>когато</a:t>
            </a:r>
            <a:r>
              <a:rPr lang="ru-RU" sz="4000" dirty="0"/>
              <a:t> й се </a:t>
            </a:r>
            <a:r>
              <a:rPr lang="ru-RU" sz="4000" dirty="0" err="1"/>
              <a:t>ядяха</a:t>
            </a:r>
            <a:r>
              <a:rPr lang="ru-RU" sz="4000" dirty="0"/>
              <a:t> </a:t>
            </a:r>
            <a:r>
              <a:rPr lang="ru-RU" sz="4000" dirty="0" err="1"/>
              <a:t>бонбони</a:t>
            </a:r>
            <a:r>
              <a:rPr lang="ru-RU" sz="4000" dirty="0"/>
              <a:t>.</a:t>
            </a:r>
          </a:p>
          <a:p>
            <a:pPr algn="ctr"/>
            <a:endParaRPr lang="ru-RU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638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C8928E30-DB8F-4601-A1BF-A8068F653539}"/>
              </a:ext>
            </a:extLst>
          </p:cNvPr>
          <p:cNvSpPr txBox="1"/>
          <p:nvPr/>
        </p:nvSpPr>
        <p:spPr>
          <a:xfrm>
            <a:off x="1163783" y="1697181"/>
            <a:ext cx="935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9600" dirty="0">
                <a:solidFill>
                  <a:schemeClr val="bg1"/>
                </a:solidFill>
              </a:rPr>
              <a:t>Щурите герои</a:t>
            </a:r>
          </a:p>
        </p:txBody>
      </p:sp>
    </p:spTree>
    <p:extLst>
      <p:ext uri="{BB962C8B-B14F-4D97-AF65-F5344CB8AC3E}">
        <p14:creationId xmlns:p14="http://schemas.microsoft.com/office/powerpoint/2010/main" val="237022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652C46C3-5A43-4B16-85F0-AEFD593FE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45" y="0"/>
            <a:ext cx="7426036" cy="394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AF8B2E3-6DD4-4A82-9827-35E2A5F8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019" y="3946408"/>
            <a:ext cx="6664037" cy="289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638CB09C-E403-4E0B-BE7F-F70808B7E7B3}"/>
              </a:ext>
            </a:extLst>
          </p:cNvPr>
          <p:cNvSpPr txBox="1"/>
          <p:nvPr/>
        </p:nvSpPr>
        <p:spPr>
          <a:xfrm rot="19400015">
            <a:off x="318690" y="789568"/>
            <a:ext cx="180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Пипи</a:t>
            </a:r>
            <a:endParaRPr lang="bg-BG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BBB0D71A-2545-457E-81BC-228F8277FBFF}"/>
              </a:ext>
            </a:extLst>
          </p:cNvPr>
          <p:cNvSpPr txBox="1"/>
          <p:nvPr/>
        </p:nvSpPr>
        <p:spPr>
          <a:xfrm>
            <a:off x="159398" y="2382425"/>
            <a:ext cx="1946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Томи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B0AC63CE-ADC6-4C94-A505-E092A239A0E2}"/>
              </a:ext>
            </a:extLst>
          </p:cNvPr>
          <p:cNvSpPr txBox="1"/>
          <p:nvPr/>
        </p:nvSpPr>
        <p:spPr>
          <a:xfrm>
            <a:off x="405208" y="4362596"/>
            <a:ext cx="2625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Аника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EDFD6C54-BDAA-4F17-BD82-79DAA639CEC7}"/>
              </a:ext>
            </a:extLst>
          </p:cNvPr>
          <p:cNvSpPr txBox="1"/>
          <p:nvPr/>
        </p:nvSpPr>
        <p:spPr>
          <a:xfrm rot="19494583">
            <a:off x="9621981" y="831272"/>
            <a:ext cx="39554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Господин</a:t>
            </a:r>
          </a:p>
          <a:p>
            <a:r>
              <a:rPr lang="bg-BG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Нилсон</a:t>
            </a:r>
            <a:endParaRPr lang="bg-BG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bg-BG" dirty="0"/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A5872E7B-CC85-403F-8667-9FF5DB56CDF4}"/>
              </a:ext>
            </a:extLst>
          </p:cNvPr>
          <p:cNvSpPr txBox="1"/>
          <p:nvPr/>
        </p:nvSpPr>
        <p:spPr>
          <a:xfrm rot="19874743">
            <a:off x="9919364" y="4405299"/>
            <a:ext cx="231020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4800" b="1" dirty="0">
                <a:ln/>
                <a:solidFill>
                  <a:schemeClr val="accent4"/>
                </a:solidFill>
              </a:rPr>
              <a:t>Малкия</a:t>
            </a:r>
          </a:p>
          <a:p>
            <a:r>
              <a:rPr lang="bg-BG" sz="4800" b="1" dirty="0">
                <a:ln/>
                <a:solidFill>
                  <a:schemeClr val="accent4"/>
                </a:solidFill>
              </a:rPr>
              <a:t>Чичо</a:t>
            </a:r>
          </a:p>
        </p:txBody>
      </p:sp>
    </p:spTree>
    <p:extLst>
      <p:ext uri="{BB962C8B-B14F-4D97-AF65-F5344CB8AC3E}">
        <p14:creationId xmlns:p14="http://schemas.microsoft.com/office/powerpoint/2010/main" val="42564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 descr="Картина, която съдържа лице, мъж, сград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D33AC925-F069-47ED-A869-BD2B4FF49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51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C5C20CB-BF54-49AF-8822-AF2BF980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9406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rgbClr val="FFFFFF"/>
                </a:solidFill>
              </a:rPr>
              <a:t>Картини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от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книгата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326</Words>
  <Application>Microsoft Office PowerPoint</Application>
  <PresentationFormat>Широк екран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на Office</vt:lpstr>
      <vt:lpstr>Във вълшебния свят на книгите</vt:lpstr>
      <vt:lpstr>Какво ли са книгите за нас?!</vt:lpstr>
      <vt:lpstr>Презентация на PowerPoint</vt:lpstr>
      <vt:lpstr>Астрид Линдгрен</vt:lpstr>
      <vt:lpstr>Пипи Дългото чорапче</vt:lpstr>
      <vt:lpstr>   Част от „Пипи Дългото чорапче“</vt:lpstr>
      <vt:lpstr>Презентация на PowerPoint</vt:lpstr>
      <vt:lpstr>Презентация на PowerPoint</vt:lpstr>
      <vt:lpstr>Картини от книгата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Във вълшебния свят на книгите</dc:title>
  <dc:creator>EduTech1</dc:creator>
  <cp:lastModifiedBy>Diyana Andonova</cp:lastModifiedBy>
  <cp:revision>25</cp:revision>
  <dcterms:created xsi:type="dcterms:W3CDTF">2018-05-15T15:39:38Z</dcterms:created>
  <dcterms:modified xsi:type="dcterms:W3CDTF">2018-06-10T08:14:04Z</dcterms:modified>
</cp:coreProperties>
</file>