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4044E92-9BAA-451B-8CD5-78A860CAA5CF}" type="datetimeFigureOut">
              <a:rPr lang="bg-BG" smtClean="0"/>
              <a:t>10.6.2018 г.</a:t>
            </a:fld>
            <a:endParaRPr lang="bg-BG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A547FEB-451C-4473-A6CF-08573E549B1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44499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4E92-9BAA-451B-8CD5-78A860CAA5CF}" type="datetimeFigureOut">
              <a:rPr lang="bg-BG" smtClean="0"/>
              <a:t>10.6.2018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7FEB-451C-4473-A6CF-08573E549B1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5198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4E92-9BAA-451B-8CD5-78A860CAA5CF}" type="datetimeFigureOut">
              <a:rPr lang="bg-BG" smtClean="0"/>
              <a:t>10.6.2018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7FEB-451C-4473-A6CF-08573E549B1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61269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4E92-9BAA-451B-8CD5-78A860CAA5CF}" type="datetimeFigureOut">
              <a:rPr lang="bg-BG" smtClean="0"/>
              <a:t>10.6.2018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7FEB-451C-4473-A6CF-08573E549B1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01892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4044E92-9BAA-451B-8CD5-78A860CAA5CF}" type="datetimeFigureOut">
              <a:rPr lang="bg-BG" smtClean="0"/>
              <a:t>10.6.2018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EA547FEB-451C-4473-A6CF-08573E549B1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21333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4E92-9BAA-451B-8CD5-78A860CAA5CF}" type="datetimeFigureOut">
              <a:rPr lang="bg-BG" smtClean="0"/>
              <a:t>10.6.2018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7FEB-451C-4473-A6CF-08573E549B1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5928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4E92-9BAA-451B-8CD5-78A860CAA5CF}" type="datetimeFigureOut">
              <a:rPr lang="bg-BG" smtClean="0"/>
              <a:t>10.6.2018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7FEB-451C-4473-A6CF-08573E549B1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13936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4E92-9BAA-451B-8CD5-78A860CAA5CF}" type="datetimeFigureOut">
              <a:rPr lang="bg-BG" smtClean="0"/>
              <a:t>10.6.2018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7FEB-451C-4473-A6CF-08573E549B1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9217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4E92-9BAA-451B-8CD5-78A860CAA5CF}" type="datetimeFigureOut">
              <a:rPr lang="bg-BG" smtClean="0"/>
              <a:t>10.6.2018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7FEB-451C-4473-A6CF-08573E549B1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73038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4E92-9BAA-451B-8CD5-78A860CAA5CF}" type="datetimeFigureOut">
              <a:rPr lang="bg-BG" smtClean="0"/>
              <a:t>10.6.2018 г.</a:t>
            </a:fld>
            <a:endParaRPr lang="bg-B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bg-BG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547FEB-451C-4473-A6CF-08573E549B17}" type="slidenum">
              <a:rPr lang="bg-BG" smtClean="0"/>
              <a:t>‹#›</a:t>
            </a:fld>
            <a:endParaRPr lang="bg-BG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097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4044E92-9BAA-451B-8CD5-78A860CAA5CF}" type="datetimeFigureOut">
              <a:rPr lang="bg-BG" smtClean="0"/>
              <a:t>10.6.2018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547FEB-451C-4473-A6CF-08573E549B17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3563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044E92-9BAA-451B-8CD5-78A860CAA5CF}" type="datetimeFigureOut">
              <a:rPr lang="bg-BG" smtClean="0"/>
              <a:t>10.6.2018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A547FEB-451C-4473-A6CF-08573E549B1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4327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Книги 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1892" y="3692506"/>
            <a:ext cx="9070848" cy="457201"/>
          </a:xfrm>
        </p:spPr>
        <p:txBody>
          <a:bodyPr/>
          <a:lstStyle/>
          <a:p>
            <a:r>
              <a:rPr lang="bg-BG" dirty="0" smtClean="0"/>
              <a:t>Магията на четенето 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588" y="1282573"/>
            <a:ext cx="7619047" cy="6107936"/>
          </a:xfrm>
          <a:prstGeom prst="rect">
            <a:avLst/>
          </a:prstGeom>
        </p:spPr>
      </p:pic>
      <p:pic>
        <p:nvPicPr>
          <p:cNvPr id="5" name="Picture 8" descr="Ð¡Ð²ÑÑÐ·Ð°Ð½Ð¾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194" y="-266656"/>
            <a:ext cx="1219200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000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Ð ÐµÐ·ÑÐ»ÑÐ°Ñ Ñ Ð¸Ð·Ð¾Ð±ÑÐ°Ð¶ÐµÐ½Ð¸Ðµ Ð·Ð° Ð¿Ð½Ð³ ÐºÐ½Ð¸Ð³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1" y="2058657"/>
            <a:ext cx="12064858" cy="536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авоъгълник 2"/>
          <p:cNvSpPr/>
          <p:nvPr/>
        </p:nvSpPr>
        <p:spPr>
          <a:xfrm>
            <a:off x="228080" y="354764"/>
            <a:ext cx="114746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Това е малка част от приключението, което преживява Алиса.</a:t>
            </a:r>
            <a:endParaRPr lang="bg-BG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1844897" y="877984"/>
            <a:ext cx="85022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Пример е колко вълнуващи и магични неща можем да преживеем и ние, ако четем книги.</a:t>
            </a:r>
            <a:endParaRPr lang="bg-BG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3224843"/>
            <a:ext cx="29718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81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Ð ÐµÐ·ÑÐ»ÑÐ°Ñ Ñ Ð¸Ð·Ð¾Ð±ÑÐ°Ð¶ÐµÐ½Ð¸Ðµ Ð·Ð° Ð¿Ð½Ð³ ÐºÐ½Ð¸Ð³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1" y="2058657"/>
            <a:ext cx="12064858" cy="536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авоъгълник 2"/>
          <p:cNvSpPr/>
          <p:nvPr/>
        </p:nvSpPr>
        <p:spPr>
          <a:xfrm>
            <a:off x="1115669" y="350497"/>
            <a:ext cx="1014893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Благодарим за вниманието!</a:t>
            </a:r>
          </a:p>
          <a:p>
            <a:pPr algn="ctr"/>
            <a:endParaRPr lang="bg-BG" sz="5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bg-BG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Димона</a:t>
            </a:r>
            <a:r>
              <a:rPr lang="bg-BG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Георгиева</a:t>
            </a:r>
            <a:endParaRPr lang="bg-BG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7428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 Знанието </a:t>
            </a:r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5759" y="1602078"/>
            <a:ext cx="10058400" cy="3931920"/>
          </a:xfrm>
        </p:spPr>
        <p:txBody>
          <a:bodyPr/>
          <a:lstStyle/>
          <a:p>
            <a:pPr marL="0" indent="0">
              <a:buNone/>
            </a:pPr>
            <a:r>
              <a:rPr lang="bg-BG" dirty="0" smtClean="0"/>
              <a:t> </a:t>
            </a:r>
            <a:r>
              <a:rPr lang="bg-BG" sz="2400" dirty="0" smtClean="0"/>
              <a:t>От книгите ние получаваме знания, които помагат за развитие на човечеството. За да се развиваме ни трябват знания. С тях развиваме мозъка си. </a:t>
            </a:r>
            <a:endParaRPr lang="bg-BG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2" y="3273061"/>
            <a:ext cx="11799518" cy="3457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310" y="222396"/>
            <a:ext cx="1634690" cy="1584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Straight Connector 7"/>
          <p:cNvCxnSpPr/>
          <p:nvPr/>
        </p:nvCxnSpPr>
        <p:spPr>
          <a:xfrm flipV="1">
            <a:off x="338203" y="2718148"/>
            <a:ext cx="11386159" cy="7515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92482" y="3031299"/>
            <a:ext cx="11331880" cy="100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1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7" y="1096986"/>
            <a:ext cx="6284259" cy="3905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400" dirty="0" smtClean="0"/>
              <a:t> В книгите са събрани различни произведения : приказки, басни, стихове и т.н. Някои се пеят.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bg-BG" sz="2400" dirty="0" smtClean="0"/>
              <a:t> За да има книги трябва да има писатели, които да пишат произведенията събрани в тях.  </a:t>
            </a:r>
            <a:endParaRPr lang="bg-BG" sz="2400" dirty="0"/>
          </a:p>
        </p:txBody>
      </p:sp>
      <p:pic>
        <p:nvPicPr>
          <p:cNvPr id="1028" name="Picture 4" descr="Ð ÐµÐ·ÑÐ»ÑÐ°Ñ Ñ Ð¸Ð·Ð¾Ð±ÑÐ°Ð¶ÐµÐ½Ð¸Ðµ Ð·Ð° Ð¿Ð½Ð³ ÐºÐ½Ð¸Ð³Ð¸ Ñ Ð¿ÑÐ¾Ð¸Ð·Ð²ÐµÐ´ÐµÐ½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530" y="1019855"/>
            <a:ext cx="3837512" cy="583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¡Ð²ÑÑÐ·Ð°Ð½Ð¾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29" y="3561666"/>
            <a:ext cx="4102006" cy="307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17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7057"/>
            <a:ext cx="10058400" cy="1371600"/>
          </a:xfrm>
        </p:spPr>
        <p:txBody>
          <a:bodyPr/>
          <a:lstStyle/>
          <a:p>
            <a:r>
              <a:rPr lang="bg-BG" dirty="0" smtClean="0"/>
              <a:t>Магията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dirty="0" smtClean="0"/>
              <a:t> </a:t>
            </a:r>
            <a:endParaRPr lang="bg-BG" dirty="0"/>
          </a:p>
        </p:txBody>
      </p:sp>
      <p:sp>
        <p:nvSpPr>
          <p:cNvPr id="4" name="TextBox 3"/>
          <p:cNvSpPr txBox="1"/>
          <p:nvPr/>
        </p:nvSpPr>
        <p:spPr>
          <a:xfrm>
            <a:off x="770708" y="1823688"/>
            <a:ext cx="44283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 В приказките в книгите се разказва за чудни и нормални случки, </a:t>
            </a:r>
          </a:p>
          <a:p>
            <a:r>
              <a:rPr lang="bg-BG" sz="2400" dirty="0" smtClean="0"/>
              <a:t>за фантастични и странни герои.   </a:t>
            </a:r>
          </a:p>
          <a:p>
            <a:r>
              <a:rPr lang="bg-BG" sz="2400" dirty="0"/>
              <a:t> </a:t>
            </a:r>
            <a:r>
              <a:rPr lang="bg-BG" sz="2400" dirty="0" smtClean="0"/>
              <a:t>За разлика от филмите, когато четем книгите </a:t>
            </a:r>
            <a:r>
              <a:rPr lang="bg-BG" sz="2400" dirty="0" smtClean="0">
                <a:solidFill>
                  <a:schemeClr val="tx2"/>
                </a:solidFill>
              </a:rPr>
              <a:t>ние</a:t>
            </a:r>
            <a:r>
              <a:rPr lang="bg-BG" sz="2400" dirty="0" smtClean="0"/>
              <a:t> можем да си представим как изглежда всичко.        </a:t>
            </a:r>
            <a:endParaRPr lang="bg-BG" sz="2400" dirty="0"/>
          </a:p>
        </p:txBody>
      </p:sp>
      <p:pic>
        <p:nvPicPr>
          <p:cNvPr id="2050" name="Picture 2" descr="Ð¡Ð²ÑÑÐ·Ð°Ð½Ð¾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109" y="642594"/>
            <a:ext cx="2975611" cy="423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¡Ð²ÑÑÐ·Ð°Ð½Ð¾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" t="16348" r="10315" b="12017"/>
          <a:stretch/>
        </p:blipFill>
        <p:spPr bwMode="auto">
          <a:xfrm>
            <a:off x="8470720" y="1874193"/>
            <a:ext cx="2808419" cy="219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 ÐµÐ·ÑÐ»ÑÐ°Ñ Ñ Ð¸Ð·Ð¾Ð±ÑÐ°Ð¶ÐµÐ½Ð¸Ðµ Ð·Ð° Ð¿Ð½Ð³ ÐºÐ½Ð¸Ð³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1" y="2058657"/>
            <a:ext cx="12064858" cy="536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6032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074" name="Picture 2" descr="Ð ÐµÐ·ÑÐ»ÑÐ°Ñ Ñ Ð¸Ð·Ð¾Ð±ÑÐ°Ð¶ÐµÐ½Ð¸Ðµ Ð·Ð° Ð¿Ð½Ð³ Ð¼Ð°Ð³Ð¸Ñ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1" y="257239"/>
            <a:ext cx="11717383" cy="644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авоъгълник 2"/>
          <p:cNvSpPr/>
          <p:nvPr/>
        </p:nvSpPr>
        <p:spPr>
          <a:xfrm>
            <a:off x="665186" y="413994"/>
            <a:ext cx="11287327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Благодарение на книгите, </a:t>
            </a:r>
          </a:p>
          <a:p>
            <a:pPr algn="ctr"/>
            <a:r>
              <a:rPr lang="bg-BG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ч</a:t>
            </a:r>
            <a:r>
              <a:rPr lang="bg-BG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итателите могат да преживеят различни фантастични моменти, които </a:t>
            </a:r>
          </a:p>
          <a:p>
            <a:pPr algn="ctr"/>
            <a:r>
              <a:rPr lang="bg-BG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са част само от широкото въображение на човек.</a:t>
            </a:r>
            <a:endParaRPr lang="bg-BG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3660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9024"/>
          </a:xfrm>
          <a:prstGeom prst="rect">
            <a:avLst/>
          </a:prstGeom>
        </p:spPr>
      </p:pic>
      <p:sp>
        <p:nvSpPr>
          <p:cNvPr id="3" name="Правоъгълник 2"/>
          <p:cNvSpPr/>
          <p:nvPr/>
        </p:nvSpPr>
        <p:spPr>
          <a:xfrm>
            <a:off x="0" y="762017"/>
            <a:ext cx="7030195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g-BG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Пример за това е фантастичният детски роман </a:t>
            </a:r>
          </a:p>
          <a:p>
            <a:r>
              <a:rPr lang="bg-BG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от Луис Карол – </a:t>
            </a:r>
          </a:p>
          <a:p>
            <a:r>
              <a:rPr lang="bg-BG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„ Алиса в страната на чудесата“.</a:t>
            </a:r>
            <a:endParaRPr lang="bg-BG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051" y="1749468"/>
            <a:ext cx="2270046" cy="348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03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Ð ÐµÐ·ÑÐ»ÑÐ°Ñ Ñ Ð¸Ð·Ð¾Ð±ÑÐ°Ð¶ÐµÐ½Ð¸Ðµ Ð·Ð° Ð¿Ð½Ð³ ÐºÐ½Ð¸Ð³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36" y="2139624"/>
            <a:ext cx="12064858" cy="536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авоъгълник 2"/>
          <p:cNvSpPr/>
          <p:nvPr/>
        </p:nvSpPr>
        <p:spPr>
          <a:xfrm>
            <a:off x="1277471" y="404710"/>
            <a:ext cx="10694573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Тя е младо и изключително любопитно момиче. Поради любопитството си един ден</a:t>
            </a:r>
          </a:p>
          <a:p>
            <a:pPr algn="ctr"/>
            <a:r>
              <a:rPr lang="bg-BG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се озовава в заешка дупка. Там тя се среща с Белия заек, птицата </a:t>
            </a:r>
            <a:r>
              <a:rPr lang="bg-BG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Додо</a:t>
            </a:r>
            <a:r>
              <a:rPr lang="bg-BG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злата графиня и др.</a:t>
            </a:r>
            <a:endParaRPr lang="bg-BG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9" y="3426067"/>
            <a:ext cx="1847204" cy="2465706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3083">
            <a:off x="6133067" y="3749979"/>
            <a:ext cx="2408824" cy="2447365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41" r="98889">
                        <a14:foregroundMark x1="36111" y1="53889" x2="17407" y2="91389"/>
                        <a14:foregroundMark x1="6481" y1="83472" x2="7037" y2="83750"/>
                        <a14:foregroundMark x1="7222" y1="82361" x2="14444" y2="89583"/>
                        <a14:foregroundMark x1="47222" y1="61806" x2="55370" y2="93472"/>
                        <a14:foregroundMark x1="92222" y1="78611" x2="61111" y2="93194"/>
                        <a14:foregroundMark x1="61111" y1="93194" x2="61111" y2="93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820" y="3874539"/>
            <a:ext cx="2057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12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Ð ÐµÐ·ÑÐ»ÑÐ°Ñ Ñ Ð¸Ð·Ð¾Ð±ÑÐ°Ð¶ÐµÐ½Ð¸Ðµ Ð·Ð° Ð¿Ð½Ð³ ÐºÐ½Ð¸Ð³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1" y="2058657"/>
            <a:ext cx="12064858" cy="536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авоъгълник 2"/>
          <p:cNvSpPr/>
          <p:nvPr/>
        </p:nvSpPr>
        <p:spPr>
          <a:xfrm>
            <a:off x="715360" y="602958"/>
            <a:ext cx="107612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 този вълшебен свят вижда бутилка с надпис „Изпий ме!“</a:t>
            </a:r>
            <a:endParaRPr lang="bg-BG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706" y="3224843"/>
            <a:ext cx="2971800" cy="302895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813" y="2568709"/>
            <a:ext cx="3046637" cy="3046637"/>
          </a:xfrm>
          <a:prstGeom prst="rect">
            <a:avLst/>
          </a:prstGeom>
        </p:spPr>
      </p:pic>
      <p:sp>
        <p:nvSpPr>
          <p:cNvPr id="6" name="Правоъгълник 5"/>
          <p:cNvSpPr/>
          <p:nvPr/>
        </p:nvSpPr>
        <p:spPr>
          <a:xfrm>
            <a:off x="1211813" y="1402523"/>
            <a:ext cx="947727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След като поглъща течността се смалява до</a:t>
            </a:r>
          </a:p>
          <a:p>
            <a:pPr algn="ctr"/>
            <a:r>
              <a:rPr lang="bg-BG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Миниатюрните 25 сантиметра.</a:t>
            </a:r>
            <a:endParaRPr lang="bg-BG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3206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423" y="4246265"/>
            <a:ext cx="2371446" cy="2371446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2" y="242046"/>
            <a:ext cx="5137727" cy="6508377"/>
          </a:xfrm>
          <a:prstGeom prst="rect">
            <a:avLst/>
          </a:prstGeom>
        </p:spPr>
      </p:pic>
      <p:pic>
        <p:nvPicPr>
          <p:cNvPr id="2" name="Picture 6" descr="Ð ÐµÐ·ÑÐ»ÑÐ°Ñ Ñ Ð¸Ð·Ð¾Ð±ÑÐ°Ð¶ÐµÐ½Ð¸Ðµ Ð·Ð° Ð¿Ð½Ð³ ÐºÐ½Ð¸Ð³Ð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18" y="2180167"/>
            <a:ext cx="12064858" cy="536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авоъгълник 2"/>
          <p:cNvSpPr/>
          <p:nvPr/>
        </p:nvSpPr>
        <p:spPr>
          <a:xfrm>
            <a:off x="5344357" y="425841"/>
            <a:ext cx="68076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По-късно открива лакомство с бележка </a:t>
            </a:r>
          </a:p>
          <a:p>
            <a:pPr algn="ctr"/>
            <a:r>
              <a:rPr lang="bg-BG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„Изяж ме!“</a:t>
            </a:r>
            <a:endParaRPr lang="bg-BG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4756976" y="1958522"/>
            <a:ext cx="683182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След като отхапва от него удря главата си в тавана.</a:t>
            </a:r>
            <a:endParaRPr lang="bg-BG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4303058" y="3158851"/>
            <a:ext cx="807481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Поглежда надолу и вижда, че е станала висока цели 3 метра.</a:t>
            </a:r>
            <a:endParaRPr lang="bg-BG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0478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112</TotalTime>
  <Words>276</Words>
  <Application>Microsoft Office PowerPoint</Application>
  <PresentationFormat>Широк екран</PresentationFormat>
  <Paragraphs>31</Paragraphs>
  <Slides>11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11</vt:i4>
      </vt:variant>
    </vt:vector>
  </HeadingPairs>
  <TitlesOfParts>
    <vt:vector size="14" baseType="lpstr">
      <vt:lpstr>Century Gothic</vt:lpstr>
      <vt:lpstr>Garamond</vt:lpstr>
      <vt:lpstr>Savon</vt:lpstr>
      <vt:lpstr>Книги </vt:lpstr>
      <vt:lpstr> Знанието </vt:lpstr>
      <vt:lpstr>Презентация на PowerPoint</vt:lpstr>
      <vt:lpstr>Магията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Книги</dc:title>
  <dc:creator>User</dc:creator>
  <cp:lastModifiedBy>Diyana Andonova</cp:lastModifiedBy>
  <cp:revision>15</cp:revision>
  <dcterms:created xsi:type="dcterms:W3CDTF">2018-05-21T08:45:06Z</dcterms:created>
  <dcterms:modified xsi:type="dcterms:W3CDTF">2018-06-10T10:10:07Z</dcterms:modified>
</cp:coreProperties>
</file>