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  <p:sp>
        <p:nvSpPr>
          <p:cNvPr id="6" name="Правоъгъл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9" name="Блок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86A3C1-7CBF-4323-B906-74EC171729C5}" type="datetimeFigureOut">
              <a:rPr lang="bg-BG" smtClean="0"/>
              <a:t>9.3.2018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99217B-E2FE-4346-AE9B-7CE1EB4D1F82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Съвременните  7 чудеса на   света</a:t>
            </a:r>
            <a:endParaRPr lang="bg-BG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292080" y="3861048"/>
            <a:ext cx="3851920" cy="1080120"/>
          </a:xfrm>
        </p:spPr>
        <p:txBody>
          <a:bodyPr/>
          <a:lstStyle/>
          <a:p>
            <a:r>
              <a:rPr lang="bg-BG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Изготвено от </a:t>
            </a:r>
            <a:r>
              <a:rPr lang="bg-BG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Алисия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Димитрова </a:t>
            </a:r>
            <a:endParaRPr lang="bg-BG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27016" y="116632"/>
            <a:ext cx="7498080" cy="1143000"/>
          </a:xfrm>
        </p:spPr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Великата китайска стена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200800" cy="489654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477672"/>
            <a:ext cx="5287208" cy="33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51571"/>
            <a:ext cx="7200800" cy="480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Начало на строенето 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848872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IX век пр. н. е. за да се защитят от </a:t>
            </a:r>
            <a:r>
              <a:rPr lang="ru-RU" dirty="0" err="1"/>
              <a:t>настъпващите</a:t>
            </a:r>
            <a:r>
              <a:rPr lang="ru-RU" dirty="0"/>
              <a:t> от север </a:t>
            </a:r>
            <a:r>
              <a:rPr lang="ru-RU" dirty="0" err="1"/>
              <a:t>номадски</a:t>
            </a:r>
            <a:r>
              <a:rPr lang="ru-RU" dirty="0"/>
              <a:t> племена </a:t>
            </a:r>
            <a:r>
              <a:rPr lang="ru-RU" dirty="0" err="1"/>
              <a:t>сюнни</a:t>
            </a:r>
            <a:r>
              <a:rPr lang="ru-RU" dirty="0"/>
              <a:t> (</a:t>
            </a:r>
            <a:r>
              <a:rPr lang="ru-RU" dirty="0" err="1"/>
              <a:t>хуни</a:t>
            </a:r>
            <a:r>
              <a:rPr lang="ru-RU" dirty="0"/>
              <a:t>), </a:t>
            </a:r>
            <a:r>
              <a:rPr lang="ru-RU" dirty="0" err="1"/>
              <a:t>китайците</a:t>
            </a:r>
            <a:r>
              <a:rPr lang="ru-RU" dirty="0"/>
              <a:t> </a:t>
            </a:r>
            <a:r>
              <a:rPr lang="ru-RU" dirty="0" err="1"/>
              <a:t>започват</a:t>
            </a:r>
            <a:r>
              <a:rPr lang="ru-RU" dirty="0"/>
              <a:t> да строят укрепления. В периода на </a:t>
            </a:r>
            <a:r>
              <a:rPr lang="ru-RU" dirty="0" err="1"/>
              <a:t>разпокъсаност</a:t>
            </a:r>
            <a:r>
              <a:rPr lang="ru-RU" dirty="0"/>
              <a:t> на Китай </a:t>
            </a:r>
            <a:r>
              <a:rPr lang="ru-RU" dirty="0" err="1"/>
              <a:t>отделните</a:t>
            </a:r>
            <a:r>
              <a:rPr lang="ru-RU" dirty="0"/>
              <a:t> царства строят </a:t>
            </a:r>
            <a:r>
              <a:rPr lang="ru-RU" dirty="0" err="1"/>
              <a:t>стени</a:t>
            </a:r>
            <a:r>
              <a:rPr lang="ru-RU" dirty="0"/>
              <a:t>, за да се </a:t>
            </a:r>
            <a:r>
              <a:rPr lang="ru-RU" dirty="0" err="1"/>
              <a:t>защитават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от </a:t>
            </a:r>
            <a:r>
              <a:rPr lang="ru-RU" dirty="0" err="1"/>
              <a:t>друго</a:t>
            </a:r>
            <a:r>
              <a:rPr lang="ru-RU" dirty="0"/>
              <a:t>. Владетеля на царство Чу - </a:t>
            </a:r>
            <a:r>
              <a:rPr lang="ru-RU" dirty="0" err="1"/>
              <a:t>Чън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III </a:t>
            </a:r>
            <a:r>
              <a:rPr lang="ru-RU" dirty="0" err="1"/>
              <a:t>в.пр.н.е</a:t>
            </a:r>
            <a:r>
              <a:rPr lang="ru-RU" dirty="0"/>
              <a:t>.,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контрамярка</a:t>
            </a:r>
            <a:r>
              <a:rPr lang="ru-RU" dirty="0"/>
              <a:t>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нападенията</a:t>
            </a:r>
            <a:r>
              <a:rPr lang="ru-RU" dirty="0"/>
              <a:t> на царство </a:t>
            </a:r>
            <a:r>
              <a:rPr lang="ru-RU" dirty="0" err="1"/>
              <a:t>Чи</a:t>
            </a:r>
            <a:r>
              <a:rPr lang="ru-RU" dirty="0"/>
              <a:t>, </a:t>
            </a:r>
            <a:r>
              <a:rPr lang="ru-RU" dirty="0" err="1"/>
              <a:t>започва</a:t>
            </a:r>
            <a:r>
              <a:rPr lang="ru-RU" dirty="0"/>
              <a:t> да строи от </a:t>
            </a:r>
            <a:r>
              <a:rPr lang="ru-RU" dirty="0" err="1"/>
              <a:t>камъни</a:t>
            </a:r>
            <a:r>
              <a:rPr lang="ru-RU" dirty="0"/>
              <a:t> и </a:t>
            </a:r>
            <a:r>
              <a:rPr lang="ru-RU" dirty="0" err="1"/>
              <a:t>пръст</a:t>
            </a:r>
            <a:r>
              <a:rPr lang="ru-RU" dirty="0"/>
              <a:t> </a:t>
            </a:r>
            <a:r>
              <a:rPr lang="ru-RU" dirty="0" err="1"/>
              <a:t>голяма</a:t>
            </a:r>
            <a:r>
              <a:rPr lang="ru-RU" dirty="0"/>
              <a:t> </a:t>
            </a:r>
            <a:r>
              <a:rPr lang="ru-RU" dirty="0" err="1"/>
              <a:t>квадратна</a:t>
            </a:r>
            <a:r>
              <a:rPr lang="ru-RU" dirty="0"/>
              <a:t> стена. На места </a:t>
            </a:r>
            <a:r>
              <a:rPr lang="ru-RU" dirty="0" err="1"/>
              <a:t>тя</a:t>
            </a:r>
            <a:r>
              <a:rPr lang="ru-RU" dirty="0"/>
              <a:t> е заменена от </a:t>
            </a:r>
            <a:r>
              <a:rPr lang="ru-RU" dirty="0" err="1"/>
              <a:t>водни</a:t>
            </a:r>
            <a:r>
              <a:rPr lang="ru-RU" dirty="0"/>
              <a:t> канали или </a:t>
            </a:r>
            <a:r>
              <a:rPr lang="ru-RU" dirty="0" err="1"/>
              <a:t>естествени</a:t>
            </a:r>
            <a:r>
              <a:rPr lang="ru-RU" dirty="0"/>
              <a:t> </a:t>
            </a:r>
            <a:r>
              <a:rPr lang="ru-RU" dirty="0" err="1"/>
              <a:t>планински</a:t>
            </a:r>
            <a:r>
              <a:rPr lang="ru-RU" dirty="0"/>
              <a:t> прегради и по </a:t>
            </a:r>
            <a:r>
              <a:rPr lang="ru-RU" dirty="0" err="1"/>
              <a:t>нейната</a:t>
            </a:r>
            <a:r>
              <a:rPr lang="ru-RU" dirty="0"/>
              <a:t> </a:t>
            </a:r>
            <a:r>
              <a:rPr lang="ru-RU" dirty="0" err="1"/>
              <a:t>дължина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малки крепости. </a:t>
            </a:r>
            <a:r>
              <a:rPr lang="ru-RU" dirty="0" err="1"/>
              <a:t>Тази</a:t>
            </a:r>
            <a:r>
              <a:rPr lang="ru-RU" dirty="0"/>
              <a:t> стена се приема за </a:t>
            </a:r>
            <a:r>
              <a:rPr lang="ru-RU" dirty="0" err="1"/>
              <a:t>първообраза</a:t>
            </a:r>
            <a:r>
              <a:rPr lang="ru-RU" dirty="0"/>
              <a:t> на </a:t>
            </a:r>
            <a:r>
              <a:rPr lang="ru-RU" dirty="0" err="1"/>
              <a:t>този</a:t>
            </a:r>
            <a:r>
              <a:rPr lang="ru-RU" dirty="0"/>
              <a:t> тип </a:t>
            </a:r>
            <a:r>
              <a:rPr lang="ru-RU" dirty="0" err="1"/>
              <a:t>строителство</a:t>
            </a:r>
            <a:r>
              <a:rPr lang="ru-RU" dirty="0"/>
              <a:t>. Скоро и </a:t>
            </a:r>
            <a:r>
              <a:rPr lang="ru-RU" dirty="0" err="1"/>
              <a:t>другите</a:t>
            </a:r>
            <a:r>
              <a:rPr lang="ru-RU" dirty="0"/>
              <a:t> царства </a:t>
            </a:r>
            <a:r>
              <a:rPr lang="ru-RU" dirty="0" err="1"/>
              <a:t>започват</a:t>
            </a:r>
            <a:r>
              <a:rPr lang="ru-RU" dirty="0"/>
              <a:t> да </a:t>
            </a:r>
            <a:r>
              <a:rPr lang="ru-RU" dirty="0" err="1"/>
              <a:t>следват</a:t>
            </a:r>
            <a:r>
              <a:rPr lang="ru-RU" dirty="0"/>
              <a:t> примера </a:t>
            </a:r>
            <a:r>
              <a:rPr lang="ru-RU" dirty="0" err="1"/>
              <a:t>му</a:t>
            </a:r>
            <a:r>
              <a:rPr lang="ru-RU" dirty="0"/>
              <a:t> и да строят </a:t>
            </a:r>
            <a:r>
              <a:rPr lang="ru-RU" dirty="0" err="1"/>
              <a:t>стени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12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Строителни материали и техники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Основните</a:t>
            </a:r>
            <a:r>
              <a:rPr lang="ru-RU" sz="2400" dirty="0"/>
              <a:t> </a:t>
            </a:r>
            <a:r>
              <a:rPr lang="ru-RU" sz="2400" dirty="0" err="1"/>
              <a:t>материали</a:t>
            </a:r>
            <a:r>
              <a:rPr lang="ru-RU" sz="2400" dirty="0"/>
              <a:t> за </a:t>
            </a:r>
            <a:r>
              <a:rPr lang="ru-RU" sz="2400" dirty="0" err="1"/>
              <a:t>изграждането</a:t>
            </a:r>
            <a:r>
              <a:rPr lang="ru-RU" sz="2400" dirty="0"/>
              <a:t> на </a:t>
            </a:r>
            <a:r>
              <a:rPr lang="ru-RU" sz="2400" dirty="0" err="1"/>
              <a:t>стената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пръст</a:t>
            </a:r>
            <a:r>
              <a:rPr lang="ru-RU" sz="2400" dirty="0"/>
              <a:t>, </a:t>
            </a:r>
            <a:r>
              <a:rPr lang="ru-RU" sz="2400" dirty="0" err="1"/>
              <a:t>камъни</a:t>
            </a:r>
            <a:r>
              <a:rPr lang="ru-RU" sz="2400" dirty="0"/>
              <a:t>, </a:t>
            </a:r>
            <a:r>
              <a:rPr lang="ru-RU" sz="2400" dirty="0" err="1"/>
              <a:t>дърво</a:t>
            </a:r>
            <a:r>
              <a:rPr lang="ru-RU" sz="2400" dirty="0"/>
              <a:t> и </a:t>
            </a:r>
            <a:r>
              <a:rPr lang="ru-RU" sz="2400" dirty="0" err="1"/>
              <a:t>керемиди</a:t>
            </a:r>
            <a:r>
              <a:rPr lang="ru-RU" sz="2400" dirty="0"/>
              <a:t>. За </a:t>
            </a:r>
            <a:r>
              <a:rPr lang="ru-RU" sz="2400" dirty="0" err="1"/>
              <a:t>нуждите</a:t>
            </a:r>
            <a:r>
              <a:rPr lang="ru-RU" sz="2400" dirty="0"/>
              <a:t> на </a:t>
            </a:r>
            <a:r>
              <a:rPr lang="ru-RU" sz="2400" dirty="0" err="1"/>
              <a:t>строителството</a:t>
            </a:r>
            <a:r>
              <a:rPr lang="ru-RU" sz="2400" dirty="0"/>
              <a:t> в </a:t>
            </a:r>
            <a:r>
              <a:rPr lang="ru-RU" sz="2400" dirty="0" err="1"/>
              <a:t>планините</a:t>
            </a:r>
            <a:r>
              <a:rPr lang="ru-RU" sz="2400" dirty="0"/>
              <a:t> се отварят </a:t>
            </a:r>
            <a:r>
              <a:rPr lang="ru-RU" sz="2400" dirty="0" err="1"/>
              <a:t>каменни</a:t>
            </a:r>
            <a:r>
              <a:rPr lang="ru-RU" sz="2400" dirty="0"/>
              <a:t> </a:t>
            </a:r>
            <a:r>
              <a:rPr lang="ru-RU" sz="2400" dirty="0" err="1"/>
              <a:t>кариери</a:t>
            </a:r>
            <a:r>
              <a:rPr lang="ru-RU" sz="2400" dirty="0"/>
              <a:t>, </a:t>
            </a:r>
            <a:r>
              <a:rPr lang="ru-RU" sz="2400" dirty="0" err="1"/>
              <a:t>откъдето</a:t>
            </a:r>
            <a:r>
              <a:rPr lang="ru-RU" sz="2400" dirty="0"/>
              <a:t> се </a:t>
            </a:r>
            <a:r>
              <a:rPr lang="ru-RU" sz="2400" dirty="0" err="1"/>
              <a:t>взимат</a:t>
            </a:r>
            <a:r>
              <a:rPr lang="ru-RU" sz="2400" dirty="0"/>
              <a:t> цели </a:t>
            </a:r>
            <a:r>
              <a:rPr lang="ru-RU" sz="2400" dirty="0" err="1"/>
              <a:t>блокове</a:t>
            </a:r>
            <a:r>
              <a:rPr lang="ru-RU" sz="2400" dirty="0"/>
              <a:t>. На </a:t>
            </a:r>
            <a:r>
              <a:rPr lang="ru-RU" sz="2400" dirty="0" err="1"/>
              <a:t>Льосовото</a:t>
            </a:r>
            <a:r>
              <a:rPr lang="ru-RU" sz="2400" dirty="0"/>
              <a:t> плато се </a:t>
            </a:r>
            <a:r>
              <a:rPr lang="ru-RU" sz="2400" dirty="0" err="1"/>
              <a:t>използва</a:t>
            </a:r>
            <a:r>
              <a:rPr lang="ru-RU" sz="2400" dirty="0"/>
              <a:t> </a:t>
            </a:r>
            <a:r>
              <a:rPr lang="ru-RU" sz="2400" dirty="0" err="1"/>
              <a:t>предимно</a:t>
            </a:r>
            <a:r>
              <a:rPr lang="ru-RU" sz="2400" dirty="0"/>
              <a:t> </a:t>
            </a:r>
            <a:r>
              <a:rPr lang="ru-RU" sz="2400" dirty="0" err="1"/>
              <a:t>пръст</a:t>
            </a:r>
            <a:r>
              <a:rPr lang="ru-RU" sz="2400" dirty="0"/>
              <a:t>, а в </a:t>
            </a:r>
            <a:r>
              <a:rPr lang="ru-RU" sz="2400" dirty="0" err="1"/>
              <a:t>пустинята</a:t>
            </a:r>
            <a:r>
              <a:rPr lang="ru-RU" sz="2400" dirty="0"/>
              <a:t> – </a:t>
            </a:r>
            <a:r>
              <a:rPr lang="ru-RU" sz="2400" dirty="0" err="1"/>
              <a:t>тръни</a:t>
            </a:r>
            <a:r>
              <a:rPr lang="ru-RU" sz="2400" dirty="0"/>
              <a:t> и </a:t>
            </a:r>
            <a:r>
              <a:rPr lang="ru-RU" sz="2400" dirty="0" err="1"/>
              <a:t>пясък</a:t>
            </a:r>
            <a:r>
              <a:rPr lang="ru-RU" sz="2400" dirty="0"/>
              <a:t>. </a:t>
            </a:r>
            <a:r>
              <a:rPr lang="ru-RU" sz="2400" dirty="0" err="1"/>
              <a:t>Тухлите</a:t>
            </a:r>
            <a:r>
              <a:rPr lang="ru-RU" sz="2400" dirty="0"/>
              <a:t> и </a:t>
            </a:r>
            <a:r>
              <a:rPr lang="ru-RU" sz="2400" dirty="0" err="1"/>
              <a:t>дървото</a:t>
            </a:r>
            <a:r>
              <a:rPr lang="ru-RU" sz="2400" dirty="0"/>
              <a:t> се </a:t>
            </a:r>
            <a:r>
              <a:rPr lang="ru-RU" sz="2400" dirty="0" err="1"/>
              <a:t>използват</a:t>
            </a:r>
            <a:r>
              <a:rPr lang="ru-RU" sz="2400" dirty="0"/>
              <a:t> за </a:t>
            </a:r>
            <a:r>
              <a:rPr lang="ru-RU" sz="2400" dirty="0" err="1"/>
              <a:t>по-важните</a:t>
            </a:r>
            <a:r>
              <a:rPr lang="ru-RU" sz="2400" dirty="0"/>
              <a:t> </a:t>
            </a:r>
            <a:r>
              <a:rPr lang="ru-RU" sz="2400" dirty="0" err="1"/>
              <a:t>участъци</a:t>
            </a:r>
            <a:r>
              <a:rPr lang="ru-RU" sz="2400" dirty="0"/>
              <a:t>. </a:t>
            </a:r>
            <a:r>
              <a:rPr lang="ru-RU" sz="2400" dirty="0" err="1"/>
              <a:t>Структурата</a:t>
            </a:r>
            <a:r>
              <a:rPr lang="ru-RU" sz="2400" dirty="0"/>
              <a:t> на </a:t>
            </a:r>
            <a:r>
              <a:rPr lang="ru-RU" sz="2400" dirty="0" err="1"/>
              <a:t>стената</a:t>
            </a:r>
            <a:r>
              <a:rPr lang="ru-RU" sz="2400" dirty="0"/>
              <a:t> е </a:t>
            </a:r>
            <a:r>
              <a:rPr lang="ru-RU" sz="2400" dirty="0" err="1"/>
              <a:t>замислена</a:t>
            </a:r>
            <a:r>
              <a:rPr lang="ru-RU" sz="2400" dirty="0"/>
              <a:t> много добре, </a:t>
            </a:r>
            <a:r>
              <a:rPr lang="ru-RU" sz="2400" dirty="0" err="1"/>
              <a:t>тя</a:t>
            </a:r>
            <a:r>
              <a:rPr lang="ru-RU" sz="2400" dirty="0"/>
              <a:t> </a:t>
            </a:r>
            <a:r>
              <a:rPr lang="ru-RU" sz="2400" dirty="0" err="1"/>
              <a:t>следва</a:t>
            </a:r>
            <a:r>
              <a:rPr lang="ru-RU" sz="2400" dirty="0"/>
              <a:t> </a:t>
            </a:r>
            <a:r>
              <a:rPr lang="ru-RU" sz="2400" dirty="0" err="1"/>
              <a:t>особеностите</a:t>
            </a:r>
            <a:r>
              <a:rPr lang="ru-RU" sz="2400" dirty="0"/>
              <a:t> на </a:t>
            </a:r>
            <a:r>
              <a:rPr lang="ru-RU" sz="2400" dirty="0" err="1"/>
              <a:t>терена</a:t>
            </a:r>
            <a:r>
              <a:rPr lang="ru-RU" sz="2400" dirty="0"/>
              <a:t> и </a:t>
            </a:r>
            <a:r>
              <a:rPr lang="ru-RU" sz="2400" dirty="0" err="1"/>
              <a:t>минава</a:t>
            </a:r>
            <a:r>
              <a:rPr lang="ru-RU" sz="2400" dirty="0"/>
              <a:t> </a:t>
            </a:r>
            <a:r>
              <a:rPr lang="ru-RU" sz="2400" dirty="0" err="1"/>
              <a:t>през</a:t>
            </a:r>
            <a:r>
              <a:rPr lang="ru-RU" sz="2400" dirty="0"/>
              <a:t> </a:t>
            </a:r>
            <a:r>
              <a:rPr lang="ru-RU" sz="2400" dirty="0" err="1"/>
              <a:t>стратегическите</a:t>
            </a:r>
            <a:r>
              <a:rPr lang="ru-RU" sz="2400" dirty="0"/>
              <a:t> точки, за да </a:t>
            </a:r>
            <a:r>
              <a:rPr lang="ru-RU" sz="2400" dirty="0" err="1"/>
              <a:t>може</a:t>
            </a:r>
            <a:r>
              <a:rPr lang="ru-RU" sz="2400" dirty="0"/>
              <a:t> да се </a:t>
            </a:r>
            <a:r>
              <a:rPr lang="ru-RU" sz="2400" dirty="0" err="1"/>
              <a:t>осигури</a:t>
            </a:r>
            <a:r>
              <a:rPr lang="ru-RU" sz="2400" dirty="0"/>
              <a:t> </a:t>
            </a:r>
            <a:r>
              <a:rPr lang="ru-RU" sz="2400" dirty="0" err="1"/>
              <a:t>ефикасна</a:t>
            </a:r>
            <a:r>
              <a:rPr lang="ru-RU" sz="2400" dirty="0"/>
              <a:t> </a:t>
            </a:r>
            <a:r>
              <a:rPr lang="ru-RU" sz="2400" dirty="0" err="1"/>
              <a:t>отбрана</a:t>
            </a:r>
            <a:r>
              <a:rPr lang="ru-RU" sz="2400" dirty="0"/>
              <a:t> и победа </a:t>
            </a:r>
            <a:r>
              <a:rPr lang="ru-RU" sz="2400" dirty="0" err="1"/>
              <a:t>срещу</a:t>
            </a:r>
            <a:r>
              <a:rPr lang="ru-RU" sz="2400" dirty="0"/>
              <a:t> </a:t>
            </a:r>
            <a:r>
              <a:rPr lang="ru-RU" sz="2400" dirty="0" err="1"/>
              <a:t>нападателите</a:t>
            </a:r>
            <a:r>
              <a:rPr lang="ru-RU" sz="2400" dirty="0"/>
              <a:t>. </a:t>
            </a:r>
            <a:r>
              <a:rPr lang="ru-RU" sz="2400" dirty="0" err="1"/>
              <a:t>Основната</a:t>
            </a:r>
            <a:r>
              <a:rPr lang="ru-RU" sz="2400" dirty="0"/>
              <a:t> ѝ част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високи</a:t>
            </a:r>
            <a:r>
              <a:rPr lang="ru-RU" sz="2400" dirty="0"/>
              <a:t> </a:t>
            </a:r>
            <a:r>
              <a:rPr lang="ru-RU" sz="2400" dirty="0" err="1"/>
              <a:t>стени</a:t>
            </a:r>
            <a:r>
              <a:rPr lang="ru-RU" sz="2400" dirty="0"/>
              <a:t>, </a:t>
            </a:r>
            <a:r>
              <a:rPr lang="ru-RU" sz="2400" dirty="0" err="1"/>
              <a:t>издигнати</a:t>
            </a:r>
            <a:r>
              <a:rPr lang="ru-RU" sz="2400" dirty="0"/>
              <a:t> </a:t>
            </a:r>
            <a:r>
              <a:rPr lang="ru-RU" sz="2400" dirty="0" err="1"/>
              <a:t>върху</a:t>
            </a:r>
            <a:r>
              <a:rPr lang="ru-RU" sz="2400" dirty="0"/>
              <a:t> </a:t>
            </a:r>
            <a:r>
              <a:rPr lang="ru-RU" sz="2400" dirty="0" err="1"/>
              <a:t>планински</a:t>
            </a:r>
            <a:r>
              <a:rPr lang="ru-RU" sz="2400" dirty="0"/>
              <a:t> била. По </a:t>
            </a:r>
            <a:r>
              <a:rPr lang="ru-RU" sz="2400" dirty="0" err="1"/>
              <a:t>нея</a:t>
            </a:r>
            <a:r>
              <a:rPr lang="ru-RU" sz="2400" dirty="0"/>
              <a:t> </a:t>
            </a:r>
            <a:r>
              <a:rPr lang="ru-RU" sz="2400" dirty="0" err="1"/>
              <a:t>има</a:t>
            </a:r>
            <a:r>
              <a:rPr lang="ru-RU" sz="2400" dirty="0"/>
              <a:t> </a:t>
            </a:r>
            <a:r>
              <a:rPr lang="ru-RU" sz="2400" dirty="0" err="1"/>
              <a:t>хиляди</a:t>
            </a:r>
            <a:r>
              <a:rPr lang="ru-RU" sz="2400" dirty="0"/>
              <a:t> </a:t>
            </a:r>
            <a:r>
              <a:rPr lang="ru-RU" sz="2400" dirty="0" err="1"/>
              <a:t>застави</a:t>
            </a:r>
            <a:r>
              <a:rPr lang="ru-RU" sz="2400" dirty="0"/>
              <a:t>, </a:t>
            </a:r>
            <a:r>
              <a:rPr lang="ru-RU" sz="2400" dirty="0" err="1"/>
              <a:t>наблюдателници</a:t>
            </a:r>
            <a:r>
              <a:rPr lang="ru-RU" sz="2400" dirty="0"/>
              <a:t>, площадки за </a:t>
            </a:r>
            <a:r>
              <a:rPr lang="ru-RU" sz="2400" dirty="0" err="1"/>
              <a:t>даване</a:t>
            </a:r>
            <a:r>
              <a:rPr lang="ru-RU" sz="2400" dirty="0"/>
              <a:t> на </a:t>
            </a:r>
            <a:r>
              <a:rPr lang="ru-RU" sz="2400" dirty="0" err="1"/>
              <a:t>знаци</a:t>
            </a:r>
            <a:r>
              <a:rPr lang="ru-RU" sz="2400" dirty="0"/>
              <a:t> с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244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огън</a:t>
            </a:r>
            <a:r>
              <a:rPr lang="ru-RU" dirty="0"/>
              <a:t> и </a:t>
            </a:r>
            <a:r>
              <a:rPr lang="ru-RU" dirty="0" err="1"/>
              <a:t>дим</a:t>
            </a:r>
            <a:r>
              <a:rPr lang="ru-RU" dirty="0"/>
              <a:t>.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зъбци</a:t>
            </a:r>
            <a:r>
              <a:rPr lang="ru-RU" dirty="0"/>
              <a:t> на </a:t>
            </a:r>
            <a:r>
              <a:rPr lang="ru-RU" dirty="0" err="1"/>
              <a:t>всеки</a:t>
            </a:r>
            <a:r>
              <a:rPr lang="ru-RU" dirty="0"/>
              <a:t> 2 m,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улеснява</a:t>
            </a:r>
            <a:r>
              <a:rPr lang="ru-RU" dirty="0"/>
              <a:t> </a:t>
            </a:r>
            <a:r>
              <a:rPr lang="ru-RU" dirty="0" err="1"/>
              <a:t>стрелбата</a:t>
            </a:r>
            <a:r>
              <a:rPr lang="ru-RU" dirty="0"/>
              <a:t> по </a:t>
            </a:r>
            <a:r>
              <a:rPr lang="ru-RU" dirty="0" err="1"/>
              <a:t>нападателите</a:t>
            </a:r>
            <a:r>
              <a:rPr lang="ru-RU" dirty="0"/>
              <a:t>. На </a:t>
            </a:r>
            <a:r>
              <a:rPr lang="ru-RU" dirty="0" err="1"/>
              <a:t>равни</a:t>
            </a:r>
            <a:r>
              <a:rPr lang="ru-RU" dirty="0"/>
              <a:t> </a:t>
            </a:r>
            <a:r>
              <a:rPr lang="ru-RU" dirty="0" err="1"/>
              <a:t>разстояния</a:t>
            </a:r>
            <a:r>
              <a:rPr lang="ru-RU" dirty="0"/>
              <a:t> се </a:t>
            </a:r>
            <a:r>
              <a:rPr lang="ru-RU" dirty="0" err="1"/>
              <a:t>издигат</a:t>
            </a:r>
            <a:r>
              <a:rPr lang="ru-RU" dirty="0"/>
              <a:t> </a:t>
            </a:r>
            <a:r>
              <a:rPr lang="ru-RU" dirty="0" err="1"/>
              <a:t>наблюдателниците</a:t>
            </a:r>
            <a:r>
              <a:rPr lang="ru-RU" dirty="0"/>
              <a:t> и </a:t>
            </a:r>
            <a:r>
              <a:rPr lang="ru-RU" dirty="0" err="1"/>
              <a:t>площадките</a:t>
            </a:r>
            <a:r>
              <a:rPr lang="ru-RU" dirty="0"/>
              <a:t>. Те от своя страна </a:t>
            </a:r>
            <a:r>
              <a:rPr lang="ru-RU" dirty="0" err="1"/>
              <a:t>играят</a:t>
            </a:r>
            <a:r>
              <a:rPr lang="ru-RU" dirty="0"/>
              <a:t> важна роля в </a:t>
            </a:r>
            <a:r>
              <a:rPr lang="ru-RU" dirty="0" err="1"/>
              <a:t>опазването</a:t>
            </a:r>
            <a:r>
              <a:rPr lang="ru-RU" dirty="0"/>
              <a:t> на </a:t>
            </a:r>
            <a:r>
              <a:rPr lang="ru-RU" dirty="0" err="1"/>
              <a:t>столицата</a:t>
            </a:r>
            <a:r>
              <a:rPr lang="ru-RU" dirty="0"/>
              <a:t>. При </a:t>
            </a:r>
            <a:r>
              <a:rPr lang="ru-RU" dirty="0" err="1"/>
              <a:t>приближаваща</a:t>
            </a:r>
            <a:r>
              <a:rPr lang="ru-RU" dirty="0"/>
              <a:t> </a:t>
            </a:r>
            <a:r>
              <a:rPr lang="ru-RU" dirty="0" err="1"/>
              <a:t>опасност</a:t>
            </a:r>
            <a:r>
              <a:rPr lang="ru-RU" dirty="0"/>
              <a:t> </a:t>
            </a:r>
            <a:r>
              <a:rPr lang="ru-RU" dirty="0" err="1"/>
              <a:t>войниците</a:t>
            </a:r>
            <a:r>
              <a:rPr lang="ru-RU" dirty="0"/>
              <a:t> </a:t>
            </a:r>
            <a:r>
              <a:rPr lang="ru-RU" dirty="0" err="1"/>
              <a:t>започват</a:t>
            </a:r>
            <a:r>
              <a:rPr lang="ru-RU" dirty="0"/>
              <a:t> да си </a:t>
            </a:r>
            <a:r>
              <a:rPr lang="ru-RU" dirty="0" err="1"/>
              <a:t>препредават</a:t>
            </a:r>
            <a:r>
              <a:rPr lang="ru-RU" dirty="0"/>
              <a:t> </a:t>
            </a:r>
            <a:r>
              <a:rPr lang="ru-RU" dirty="0" err="1"/>
              <a:t>знаци</a:t>
            </a:r>
            <a:r>
              <a:rPr lang="ru-RU" dirty="0"/>
              <a:t> с </a:t>
            </a:r>
            <a:r>
              <a:rPr lang="ru-RU" dirty="0" err="1"/>
              <a:t>дим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за много кратко </a:t>
            </a:r>
            <a:r>
              <a:rPr lang="ru-RU" dirty="0" err="1"/>
              <a:t>време</a:t>
            </a:r>
            <a:r>
              <a:rPr lang="ru-RU" dirty="0"/>
              <a:t> да </a:t>
            </a:r>
            <a:r>
              <a:rPr lang="ru-RU" dirty="0" err="1"/>
              <a:t>достигнат</a:t>
            </a:r>
            <a:r>
              <a:rPr lang="ru-RU" dirty="0"/>
              <a:t> до </a:t>
            </a:r>
            <a:r>
              <a:rPr lang="ru-RU" dirty="0" err="1"/>
              <a:t>столицата</a:t>
            </a:r>
            <a:r>
              <a:rPr lang="ru-RU" dirty="0"/>
              <a:t> и от там да </a:t>
            </a:r>
            <a:r>
              <a:rPr lang="ru-RU" dirty="0" err="1"/>
              <a:t>започне</a:t>
            </a:r>
            <a:r>
              <a:rPr lang="ru-RU" dirty="0"/>
              <a:t> </a:t>
            </a:r>
            <a:r>
              <a:rPr lang="ru-RU" dirty="0" err="1"/>
              <a:t>изпращането</a:t>
            </a:r>
            <a:r>
              <a:rPr lang="ru-RU" dirty="0"/>
              <a:t> на </a:t>
            </a:r>
            <a:r>
              <a:rPr lang="ru-RU" dirty="0" err="1"/>
              <a:t>помощ</a:t>
            </a:r>
            <a:r>
              <a:rPr lang="ru-RU" dirty="0"/>
              <a:t>. </a:t>
            </a:r>
            <a:r>
              <a:rPr lang="ru-RU" dirty="0" err="1"/>
              <a:t>Покрай</a:t>
            </a:r>
            <a:r>
              <a:rPr lang="ru-RU" dirty="0"/>
              <a:t> </a:t>
            </a:r>
            <a:r>
              <a:rPr lang="ru-RU" dirty="0" err="1"/>
              <a:t>стената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</a:t>
            </a:r>
            <a:r>
              <a:rPr lang="ru-RU" dirty="0" err="1"/>
              <a:t>фортове</a:t>
            </a:r>
            <a:r>
              <a:rPr lang="ru-RU" dirty="0"/>
              <a:t>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живеят</a:t>
            </a:r>
            <a:r>
              <a:rPr lang="ru-RU" dirty="0"/>
              <a:t> </a:t>
            </a:r>
            <a:r>
              <a:rPr lang="ru-RU" dirty="0" err="1"/>
              <a:t>войниците</a:t>
            </a:r>
            <a:r>
              <a:rPr lang="ru-RU" dirty="0"/>
              <a:t> и се </a:t>
            </a:r>
            <a:r>
              <a:rPr lang="ru-RU" dirty="0" err="1"/>
              <a:t>съхраняват</a:t>
            </a:r>
            <a:r>
              <a:rPr lang="ru-RU" dirty="0"/>
              <a:t> провизии. </a:t>
            </a:r>
            <a:r>
              <a:rPr lang="ru-RU" dirty="0" err="1"/>
              <a:t>Горната</a:t>
            </a:r>
            <a:r>
              <a:rPr lang="ru-RU" dirty="0"/>
              <a:t> част на </a:t>
            </a:r>
            <a:r>
              <a:rPr lang="ru-RU" dirty="0" err="1"/>
              <a:t>стената</a:t>
            </a:r>
            <a:r>
              <a:rPr lang="ru-RU" dirty="0"/>
              <a:t> е облицована с 3 – 4 слоя тухли,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добре </a:t>
            </a:r>
            <a:r>
              <a:rPr lang="ru-RU" dirty="0" err="1"/>
              <a:t>слепени</a:t>
            </a:r>
            <a:r>
              <a:rPr lang="ru-RU" dirty="0"/>
              <a:t> с вар, че е </a:t>
            </a:r>
            <a:r>
              <a:rPr lang="ru-RU" dirty="0" err="1"/>
              <a:t>невъзможно</a:t>
            </a:r>
            <a:r>
              <a:rPr lang="ru-RU" dirty="0"/>
              <a:t> между </a:t>
            </a:r>
            <a:r>
              <a:rPr lang="ru-RU" dirty="0" err="1"/>
              <a:t>тях</a:t>
            </a:r>
            <a:r>
              <a:rPr lang="ru-RU" dirty="0"/>
              <a:t> да </a:t>
            </a:r>
            <a:r>
              <a:rPr lang="ru-RU" dirty="0" err="1"/>
              <a:t>поникне</a:t>
            </a:r>
            <a:r>
              <a:rPr lang="ru-RU" dirty="0"/>
              <a:t> </a:t>
            </a:r>
            <a:r>
              <a:rPr lang="ru-RU" dirty="0" err="1"/>
              <a:t>трева</a:t>
            </a:r>
            <a:r>
              <a:rPr lang="ru-RU" dirty="0"/>
              <a:t>.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стената</a:t>
            </a:r>
            <a:r>
              <a:rPr lang="ru-RU" dirty="0"/>
              <a:t>, широка 4,5 m,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преминат</a:t>
            </a:r>
            <a:r>
              <a:rPr lang="ru-RU" dirty="0"/>
              <a:t> </a:t>
            </a:r>
            <a:r>
              <a:rPr lang="ru-RU" dirty="0" err="1"/>
              <a:t>едновременно</a:t>
            </a:r>
            <a:r>
              <a:rPr lang="ru-RU" dirty="0"/>
              <a:t> 5 коня или 10 души. </a:t>
            </a:r>
            <a:r>
              <a:rPr lang="ru-RU" dirty="0" err="1"/>
              <a:t>Отгоре</a:t>
            </a:r>
            <a:r>
              <a:rPr lang="ru-RU" dirty="0"/>
              <a:t> е </a:t>
            </a:r>
            <a:r>
              <a:rPr lang="ru-RU" dirty="0" err="1"/>
              <a:t>направена</a:t>
            </a:r>
            <a:r>
              <a:rPr lang="ru-RU" dirty="0"/>
              <a:t> и канализация, за да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оттича</a:t>
            </a:r>
            <a:r>
              <a:rPr lang="ru-RU" dirty="0"/>
              <a:t> </a:t>
            </a:r>
            <a:r>
              <a:rPr lang="ru-RU" dirty="0" err="1"/>
              <a:t>дъждовната</a:t>
            </a:r>
            <a:r>
              <a:rPr lang="ru-RU" dirty="0"/>
              <a:t> вода чрез </a:t>
            </a:r>
            <a:r>
              <a:rPr lang="ru-RU" dirty="0" err="1"/>
              <a:t>капчуци</a:t>
            </a:r>
            <a:r>
              <a:rPr lang="ru-RU" dirty="0"/>
              <a:t> в </a:t>
            </a:r>
            <a:r>
              <a:rPr lang="ru-RU" dirty="0" err="1"/>
              <a:t>земята</a:t>
            </a:r>
            <a:r>
              <a:rPr lang="ru-RU" dirty="0"/>
              <a:t>.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7358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0732"/>
            <a:ext cx="7416824" cy="573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6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Град Петра ; Йордания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05" y="1556791"/>
            <a:ext cx="7620000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ънцестоене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лънцестоен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413</Words>
  <Application>Microsoft Office PowerPoint</Application>
  <PresentationFormat>Презентация на цял екран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Слънцестоене</vt:lpstr>
      <vt:lpstr>  Съвременните  7 чудеса на   света</vt:lpstr>
      <vt:lpstr>Великата китайска стена</vt:lpstr>
      <vt:lpstr>Начало на строенето </vt:lpstr>
      <vt:lpstr>Строителни материали и техники</vt:lpstr>
      <vt:lpstr>Презентация на PowerPoint</vt:lpstr>
      <vt:lpstr>Презентация на PowerPoint</vt:lpstr>
      <vt:lpstr>Град Петра ; Йордания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Съвременните  7 чудеса на   света</dc:title>
  <dc:creator>Student1</dc:creator>
  <cp:lastModifiedBy>Student1</cp:lastModifiedBy>
  <cp:revision>4</cp:revision>
  <dcterms:created xsi:type="dcterms:W3CDTF">2018-03-06T06:11:39Z</dcterms:created>
  <dcterms:modified xsi:type="dcterms:W3CDTF">2018-03-09T09:33:45Z</dcterms:modified>
</cp:coreProperties>
</file>