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A3150E-BC99-4153-BA79-36B886012B0F}" type="datetimeFigureOut">
              <a:rPr lang="bg-BG" smtClean="0"/>
              <a:pPr/>
              <a:t>21.9.2021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5ED7545-9CCB-4A47-BD60-E4C90279144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1714488"/>
            <a:ext cx="6700830" cy="1470025"/>
          </a:xfrm>
        </p:spPr>
        <p:txBody>
          <a:bodyPr/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Портфолио на </a:t>
            </a:r>
            <a:r>
              <a:rPr lang="bg-BG" dirty="0" smtClean="0">
                <a:solidFill>
                  <a:srgbClr val="FFFF00"/>
                </a:solidFill>
              </a:rPr>
              <a:t>снежана колева</a:t>
            </a:r>
            <a:r>
              <a:rPr lang="bg-BG" dirty="0" smtClean="0"/>
              <a:t>, </a:t>
            </a:r>
            <a:r>
              <a:rPr lang="bg-BG" sz="3200" dirty="0" smtClean="0"/>
              <a:t>старши учител</a:t>
            </a:r>
            <a:r>
              <a:rPr lang="bg-BG" dirty="0" smtClean="0"/>
              <a:t>  </a:t>
            </a:r>
            <a:r>
              <a:rPr lang="bg-BG" sz="3200" dirty="0" smtClean="0"/>
              <a:t>преподавател по </a:t>
            </a:r>
            <a:r>
              <a:rPr lang="bg-BG" dirty="0" smtClean="0"/>
              <a:t>математика 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44" y="5286388"/>
            <a:ext cx="5114778" cy="1101248"/>
          </a:xfrm>
        </p:spPr>
        <p:txBody>
          <a:bodyPr/>
          <a:lstStyle/>
          <a:p>
            <a:r>
              <a:rPr lang="bg-BG" dirty="0" smtClean="0"/>
              <a:t>ОбУ  “Петко Рачев Славейков” , </a:t>
            </a:r>
          </a:p>
          <a:p>
            <a:r>
              <a:rPr lang="bg-BG" dirty="0" smtClean="0"/>
              <a:t>с. Джулюница, обл. Велико Търново </a:t>
            </a:r>
            <a:endParaRPr lang="bg-BG" dirty="0"/>
          </a:p>
        </p:txBody>
      </p:sp>
      <p:pic>
        <p:nvPicPr>
          <p:cNvPr id="1026" name="Picture 2" descr="C:\Users\Snejana.Koleva\Desktop\imgFig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500570"/>
            <a:ext cx="2128840" cy="1871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прОФЕСИОНАЛНА КВАЛИФИКАЦИЯ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85992"/>
            <a:ext cx="7267604" cy="4169744"/>
          </a:xfrm>
        </p:spPr>
        <p:txBody>
          <a:bodyPr/>
          <a:lstStyle/>
          <a:p>
            <a:r>
              <a:rPr lang="bg-BG" dirty="0" smtClean="0"/>
              <a:t>Свидетелство за пета професионално- квалификационна степен.</a:t>
            </a:r>
          </a:p>
          <a:p>
            <a:r>
              <a:rPr lang="bg-BG" smtClean="0"/>
              <a:t>Член на СМБ-Съюз на математиците в България .</a:t>
            </a:r>
            <a:endParaRPr lang="bg-BG" dirty="0"/>
          </a:p>
        </p:txBody>
      </p:sp>
      <p:pic>
        <p:nvPicPr>
          <p:cNvPr id="4100" name="Picture 4" descr="C:\Users\Snejana.Koleva\Desktop\img1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29132"/>
            <a:ext cx="2239963" cy="1812925"/>
          </a:xfrm>
          <a:prstGeom prst="rect">
            <a:avLst/>
          </a:prstGeom>
          <a:noFill/>
        </p:spPr>
      </p:pic>
      <p:pic>
        <p:nvPicPr>
          <p:cNvPr id="4101" name="Picture 5" descr="C:\Users\Snejana.Koleva\Desktop\U5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857628"/>
            <a:ext cx="2571768" cy="2597922"/>
          </a:xfrm>
          <a:prstGeom prst="rect">
            <a:avLst/>
          </a:prstGeom>
          <a:noFill/>
        </p:spPr>
      </p:pic>
      <p:pic>
        <p:nvPicPr>
          <p:cNvPr id="4102" name="Picture 6" descr="C:\Users\Snejana.Koleva\Desktop\8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4357694"/>
            <a:ext cx="3143240" cy="1761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НАгради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Грамота за постигнати високи резултати в обучението на учениците по математика и за активни дейности в културно- образователната област.,</a:t>
            </a:r>
          </a:p>
          <a:p>
            <a:pPr>
              <a:buNone/>
            </a:pPr>
            <a:r>
              <a:rPr lang="bg-BG" dirty="0" smtClean="0"/>
              <a:t>24.05.2008г. Община Горна Оряховица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Контакти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285992"/>
            <a:ext cx="7124728" cy="4169744"/>
          </a:xfrm>
        </p:spPr>
        <p:txBody>
          <a:bodyPr/>
          <a:lstStyle/>
          <a:p>
            <a:r>
              <a:rPr lang="bg-BG" dirty="0" smtClean="0"/>
              <a:t>ОбУ “Петко Рачев Славейков”, с.Джулюница, ул. “Стефан Стамболов” №1</a:t>
            </a:r>
          </a:p>
          <a:p>
            <a:r>
              <a:rPr lang="bg-BG" dirty="0" smtClean="0"/>
              <a:t> </a:t>
            </a:r>
            <a:r>
              <a:rPr lang="en-US" dirty="0" smtClean="0"/>
              <a:t>email: snowhite_koleva@abv.bg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Съдържание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357430"/>
            <a:ext cx="7196166" cy="4098306"/>
          </a:xfrm>
        </p:spPr>
        <p:txBody>
          <a:bodyPr/>
          <a:lstStyle/>
          <a:p>
            <a:r>
              <a:rPr lang="bg-BG" dirty="0" smtClean="0"/>
              <a:t>Лична информация</a:t>
            </a:r>
          </a:p>
          <a:p>
            <a:r>
              <a:rPr lang="bg-BG" dirty="0" smtClean="0"/>
              <a:t>Философия на преподаването</a:t>
            </a:r>
          </a:p>
          <a:p>
            <a:r>
              <a:rPr lang="bg-BG" dirty="0" smtClean="0"/>
              <a:t>Методи на обучение и практики</a:t>
            </a:r>
          </a:p>
          <a:p>
            <a:r>
              <a:rPr lang="bg-BG" dirty="0" smtClean="0"/>
              <a:t>Дейности</a:t>
            </a:r>
          </a:p>
          <a:p>
            <a:r>
              <a:rPr lang="bg-BG" dirty="0" smtClean="0"/>
              <a:t>Контакти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Лична информация</a:t>
            </a:r>
            <a:endParaRPr lang="bg-BG" dirty="0"/>
          </a:p>
        </p:txBody>
      </p:sp>
      <p:pic>
        <p:nvPicPr>
          <p:cNvPr id="2050" name="Picture 2" descr="C:\Users\Snejana.Koleva\Desktop\223230_106110732809851_4116834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026638" y="4000504"/>
            <a:ext cx="3479062" cy="22613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1857364"/>
            <a:ext cx="36433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Образование-висше,магистър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bg-BG" dirty="0" smtClean="0"/>
              <a:t>ВТУ “Св.Св. Кирил и Методий”, гр. Велико Търново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Специалност</a:t>
            </a:r>
            <a:r>
              <a:rPr lang="bg-BG" dirty="0" smtClean="0"/>
              <a:t>-Математика и Информатика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Професионален</a:t>
            </a:r>
            <a:r>
              <a:rPr lang="bg-BG" b="1" i="1" dirty="0" smtClean="0"/>
              <a:t>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опит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bg-BG" dirty="0" smtClean="0"/>
              <a:t> учител по математика в ОбУ “Петко Рачев Славейков”,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bg-BG" dirty="0" smtClean="0"/>
              <a:t>Педагогически стаж-28 години</a:t>
            </a:r>
          </a:p>
          <a:p>
            <a:pPr>
              <a:lnSpc>
                <a:spcPct val="150000"/>
              </a:lnSpc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Философия на преподаването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Моята философия за обучението е свързана с разбирането ми за преподаването като процес , в който същественото е добрият контакт с ученика, създаването на добра атмосфера, възпитаването в математическо мислене и аналитичен подход при решаване на различни казуси. Умението да се създадат възможности за истинско,дълбоко размишление върху проблемите, изграждането на логическо мислене, е в основата на схващането , че същността на знанието е в неговото приложение. </a:t>
            </a:r>
          </a:p>
          <a:p>
            <a:pPr algn="just">
              <a:buNone/>
            </a:pPr>
            <a:r>
              <a:rPr lang="ru-RU" dirty="0" smtClean="0"/>
              <a:t>Осъзнаването на собствените сили правят ученика уверен,със самочувствие, което му дава смелост да се почувства откривател. </a:t>
            </a:r>
          </a:p>
          <a:p>
            <a:pPr algn="just">
              <a:buNone/>
            </a:pPr>
            <a:r>
              <a:rPr lang="ru-RU" dirty="0" smtClean="0"/>
              <a:t>“Математиката е ключът на цялото човешко знание”, Ойлер.</a:t>
            </a:r>
          </a:p>
          <a:p>
            <a:pPr algn="just"/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Методи на преподаване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5257808" cy="524858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Методически материали:учебници на издателство “Архимед”, образователни планове, програми и учебно-методическа литература;табла;презентации; </a:t>
            </a:r>
          </a:p>
          <a:p>
            <a:r>
              <a:rPr lang="ru-RU" sz="2400" dirty="0" smtClean="0"/>
              <a:t>Подходящи </a:t>
            </a:r>
            <a:r>
              <a:rPr lang="ru-RU" sz="2400" dirty="0" smtClean="0"/>
              <a:t>тестове и материали, подбрани от различни сборници и друга помощна литература; </a:t>
            </a:r>
          </a:p>
          <a:p>
            <a:r>
              <a:rPr lang="bg-BG" dirty="0" smtClean="0"/>
              <a:t>Подходящи нови и интерактивни методи и материали;е-обучение,електронни тестове и учебници</a:t>
            </a:r>
          </a:p>
        </p:txBody>
      </p:sp>
      <p:pic>
        <p:nvPicPr>
          <p:cNvPr id="3074" name="Picture 2" descr="C:\Users\Snejana.Koleva\Desktop\f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571876"/>
            <a:ext cx="2539439" cy="2462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Удостоверение № 04-0068/25.11.2005г, за завършено обучение на курс “Ръководители на компютърни кабинети” със съдействието на </a:t>
            </a:r>
            <a:r>
              <a:rPr lang="en-US" b="1" dirty="0" smtClean="0"/>
              <a:t>Microsoft Bulgaria.</a:t>
            </a:r>
          </a:p>
          <a:p>
            <a:r>
              <a:rPr lang="bg-BG" dirty="0" smtClean="0"/>
              <a:t>Удостоверение № 04-1451/ 22.10.2007г., за завършено обучение към курс “Текуща квалификация по математика” –изисквания по СИП и ЗИП- Национален педагогически център.</a:t>
            </a:r>
          </a:p>
          <a:p>
            <a:r>
              <a:rPr lang="bg-BG" dirty="0" smtClean="0"/>
              <a:t>Сертификат № 201130046043/ 30.04.2011г., - “Психология на взаимоотношенията учител- ученици”, РААБЕ.</a:t>
            </a:r>
          </a:p>
          <a:p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ДЕйности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7239000" cy="4846320"/>
          </a:xfrm>
        </p:spPr>
        <p:txBody>
          <a:bodyPr/>
          <a:lstStyle/>
          <a:p>
            <a:r>
              <a:rPr lang="bg-BG" dirty="0" smtClean="0"/>
              <a:t>Сертификат за участие в “Семинар за интерактивни методи на обучение и организиране и провеждане на лагери” – </a:t>
            </a:r>
            <a:r>
              <a:rPr lang="en-US" dirty="0" smtClean="0"/>
              <a:t>PEACE CORPS</a:t>
            </a:r>
            <a:r>
              <a:rPr lang="bg-BG" dirty="0" smtClean="0"/>
              <a:t>.</a:t>
            </a:r>
          </a:p>
          <a:p>
            <a:r>
              <a:rPr lang="bg-BG" dirty="0" smtClean="0"/>
              <a:t>Сертификат за участие в </a:t>
            </a:r>
          </a:p>
          <a:p>
            <a:pPr>
              <a:buNone/>
            </a:pPr>
            <a:r>
              <a:rPr lang="bg-BG" dirty="0" smtClean="0"/>
              <a:t>   семинар “Практики за </a:t>
            </a:r>
          </a:p>
          <a:p>
            <a:pPr>
              <a:buNone/>
            </a:pPr>
            <a:r>
              <a:rPr lang="bg-BG" dirty="0" smtClean="0"/>
              <a:t>   анализ и оценяване</a:t>
            </a:r>
          </a:p>
          <a:p>
            <a:pPr>
              <a:buNone/>
            </a:pPr>
            <a:r>
              <a:rPr lang="bg-BG" dirty="0" smtClean="0"/>
              <a:t>   постиженията на учениците</a:t>
            </a:r>
          </a:p>
          <a:p>
            <a:pPr>
              <a:buNone/>
            </a:pPr>
            <a:r>
              <a:rPr lang="bg-BG" dirty="0" smtClean="0"/>
              <a:t>   по математика”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pic>
        <p:nvPicPr>
          <p:cNvPr id="5122" name="Picture 2" descr="C:\Users\Snejana.Koleva\Desktop\peace-corp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286124"/>
            <a:ext cx="3409950" cy="316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Сертификат №КПС-ИКС-820 от НИОКСО</a:t>
            </a:r>
          </a:p>
          <a:p>
            <a:pPr>
              <a:buNone/>
            </a:pPr>
            <a:r>
              <a:rPr lang="bg-BG" dirty="0" smtClean="0"/>
              <a:t>   “Обучение на педагогически специалисти за формиране на знания,умения и компетентности за работа в интеркултурна среда”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bg-BG" dirty="0" smtClean="0"/>
              <a:t>Сертификат-обучение на тема ”Нови елементи, скали и норми при НВО по математика в 7 клас” от БДИОО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endParaRPr lang="bg-BG" dirty="0"/>
          </a:p>
        </p:txBody>
      </p:sp>
      <p:pic>
        <p:nvPicPr>
          <p:cNvPr id="7" name="Картина 6" descr="изтеглен фай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3571876"/>
            <a:ext cx="1143000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Удостоверение №69209/11.05.2017г. за завършено обучение на тема:”Методи и форми за успешна мотивация на учениците по математика и развиване на математически и дигитални компетентности”</a:t>
            </a:r>
          </a:p>
          <a:p>
            <a:r>
              <a:rPr lang="bg-BG" dirty="0" smtClean="0"/>
              <a:t>Удостоверение №4224/18.12.2017г. за завършено обучение на тема:”Синергетичният подход в обучението по математика (5-10 клас)”</a:t>
            </a:r>
          </a:p>
          <a:p>
            <a:r>
              <a:rPr lang="bg-BG" dirty="0" smtClean="0"/>
              <a:t>Удостоверение №0030</a:t>
            </a:r>
            <a:r>
              <a:rPr lang="en-US" dirty="0" smtClean="0"/>
              <a:t>IN2018</a:t>
            </a:r>
            <a:r>
              <a:rPr lang="bg-BG" dirty="0" smtClean="0"/>
              <a:t>/06.02.2018 за тематичен курс:”</a:t>
            </a:r>
            <a:r>
              <a:rPr lang="en-US" dirty="0" smtClean="0"/>
              <a:t>WordPress.com-</a:t>
            </a:r>
            <a:r>
              <a:rPr lang="bg-BG" dirty="0" smtClean="0"/>
              <a:t>въведение работата с </a:t>
            </a:r>
            <a:r>
              <a:rPr lang="en-US" dirty="0" err="1" smtClean="0"/>
              <a:t>WordPress</a:t>
            </a:r>
            <a:r>
              <a:rPr lang="bg-BG" dirty="0" smtClean="0"/>
              <a:t>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488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    Портфолио на снежана колева, старши учител  преподавател по математика </vt:lpstr>
      <vt:lpstr>Съдържание</vt:lpstr>
      <vt:lpstr>Лична информация</vt:lpstr>
      <vt:lpstr>Философия на преподаването</vt:lpstr>
      <vt:lpstr>Методи на преподаване</vt:lpstr>
      <vt:lpstr>дейности</vt:lpstr>
      <vt:lpstr>ДЕйности</vt:lpstr>
      <vt:lpstr>Дейности</vt:lpstr>
      <vt:lpstr>Дейности</vt:lpstr>
      <vt:lpstr>прОФЕСИОНАЛНА КВАЛИФИКАЦИЯ</vt:lpstr>
      <vt:lpstr>НАгради</vt:lpstr>
      <vt:lpstr>Контакти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на снежана колева, учител по математика</dc:title>
  <dc:creator>Snejana.Koleva</dc:creator>
  <cp:lastModifiedBy>ASUS X55A</cp:lastModifiedBy>
  <cp:revision>19</cp:revision>
  <dcterms:created xsi:type="dcterms:W3CDTF">2014-03-01T15:15:36Z</dcterms:created>
  <dcterms:modified xsi:type="dcterms:W3CDTF">2021-09-21T14:25:05Z</dcterms:modified>
</cp:coreProperties>
</file>