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7" r:id="rId3"/>
    <p:sldId id="259" r:id="rId4"/>
    <p:sldId id="260" r:id="rId5"/>
    <p:sldId id="261" r:id="rId6"/>
    <p:sldId id="263" r:id="rId7"/>
    <p:sldId id="292" r:id="rId8"/>
    <p:sldId id="279" r:id="rId9"/>
    <p:sldId id="291" r:id="rId10"/>
    <p:sldId id="290" r:id="rId11"/>
    <p:sldId id="264" r:id="rId12"/>
    <p:sldId id="266" r:id="rId13"/>
    <p:sldId id="281" r:id="rId14"/>
    <p:sldId id="267" r:id="rId15"/>
    <p:sldId id="268" r:id="rId16"/>
    <p:sldId id="270" r:id="rId17"/>
    <p:sldId id="271" r:id="rId18"/>
    <p:sldId id="293" r:id="rId19"/>
    <p:sldId id="294" r:id="rId20"/>
    <p:sldId id="272" r:id="rId21"/>
    <p:sldId id="273" r:id="rId22"/>
    <p:sldId id="274" r:id="rId23"/>
    <p:sldId id="275" r:id="rId24"/>
    <p:sldId id="276" r:id="rId25"/>
    <p:sldId id="277" r:id="rId26"/>
  </p:sldIdLst>
  <p:sldSz cx="9144000" cy="6858000" type="screen4x3"/>
  <p:notesSz cx="6858000" cy="9144000"/>
  <p:defaultTextStyle>
    <a:defPPr>
      <a:defRPr lang="ru-RU"/>
    </a:defPPr>
    <a:lvl1pPr algn="l" rtl="0" fontAlgn="base">
      <a:spcBef>
        <a:spcPct val="0"/>
      </a:spcBef>
      <a:spcAft>
        <a:spcPct val="0"/>
      </a:spcAft>
      <a:defRPr b="1"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b="1"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b="1"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b="1"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b="1" kern="1200">
        <a:solidFill>
          <a:schemeClr val="tx1"/>
        </a:solidFill>
        <a:latin typeface="Arial" panose="020B0604020202020204" pitchFamily="34" charset="0"/>
        <a:ea typeface="+mn-ea"/>
        <a:cs typeface="+mn-cs"/>
      </a:defRPr>
    </a:lvl5pPr>
    <a:lvl6pPr marL="2286000" algn="l" defTabSz="914400" rtl="0" eaLnBrk="1" latinLnBrk="0" hangingPunct="1">
      <a:defRPr b="1" kern="1200">
        <a:solidFill>
          <a:schemeClr val="tx1"/>
        </a:solidFill>
        <a:latin typeface="Arial" panose="020B0604020202020204" pitchFamily="34" charset="0"/>
        <a:ea typeface="+mn-ea"/>
        <a:cs typeface="+mn-cs"/>
      </a:defRPr>
    </a:lvl6pPr>
    <a:lvl7pPr marL="2743200" algn="l" defTabSz="914400" rtl="0" eaLnBrk="1" latinLnBrk="0" hangingPunct="1">
      <a:defRPr b="1" kern="1200">
        <a:solidFill>
          <a:schemeClr val="tx1"/>
        </a:solidFill>
        <a:latin typeface="Arial" panose="020B0604020202020204" pitchFamily="34" charset="0"/>
        <a:ea typeface="+mn-ea"/>
        <a:cs typeface="+mn-cs"/>
      </a:defRPr>
    </a:lvl7pPr>
    <a:lvl8pPr marL="3200400" algn="l" defTabSz="914400" rtl="0" eaLnBrk="1" latinLnBrk="0" hangingPunct="1">
      <a:defRPr b="1" kern="1200">
        <a:solidFill>
          <a:schemeClr val="tx1"/>
        </a:solidFill>
        <a:latin typeface="Arial" panose="020B0604020202020204" pitchFamily="34" charset="0"/>
        <a:ea typeface="+mn-ea"/>
        <a:cs typeface="+mn-cs"/>
      </a:defRPr>
    </a:lvl8pPr>
    <a:lvl9pPr marL="3657600" algn="l" defTabSz="914400" rtl="0" eaLnBrk="1" latinLnBrk="0" hangingPunct="1">
      <a:defRPr b="1"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9" d="100"/>
          <a:sy n="109" d="100"/>
        </p:scale>
        <p:origin x="1674"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lvl1pPr>
              <a:defRPr/>
            </a:lvl1pPr>
          </a:lstStyle>
          <a:p>
            <a:pPr>
              <a:defRPr/>
            </a:pPr>
            <a:fld id="{AE34F38E-93D2-4FAF-8794-77A4831EA060}" type="datetimeFigureOut">
              <a:rPr lang="ru-RU"/>
              <a:pPr>
                <a:defRPr/>
              </a:pPr>
              <a:t>08.03.2022</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fld id="{CBE4953D-CF1C-4AE5-AE3B-567B4B2D24C8}" type="slidenum">
              <a:rPr lang="ru-RU" altLang="bg-BG"/>
              <a:pPr/>
              <a:t>‹#›</a:t>
            </a:fld>
            <a:endParaRPr lang="ru-RU" altLang="bg-BG"/>
          </a:p>
        </p:txBody>
      </p:sp>
    </p:spTree>
    <p:extLst>
      <p:ext uri="{BB962C8B-B14F-4D97-AF65-F5344CB8AC3E}">
        <p14:creationId xmlns:p14="http://schemas.microsoft.com/office/powerpoint/2010/main" val="38297596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C34DEF97-071D-47D6-AB3D-EA8CEA1A4E76}" type="datetimeFigureOut">
              <a:rPr lang="ru-RU"/>
              <a:pPr>
                <a:defRPr/>
              </a:pPr>
              <a:t>08.03.2022</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fld id="{09C24C99-9474-4750-9584-10F8AF85131D}" type="slidenum">
              <a:rPr lang="ru-RU" altLang="bg-BG"/>
              <a:pPr/>
              <a:t>‹#›</a:t>
            </a:fld>
            <a:endParaRPr lang="ru-RU" altLang="bg-BG"/>
          </a:p>
        </p:txBody>
      </p:sp>
    </p:spTree>
    <p:extLst>
      <p:ext uri="{BB962C8B-B14F-4D97-AF65-F5344CB8AC3E}">
        <p14:creationId xmlns:p14="http://schemas.microsoft.com/office/powerpoint/2010/main" val="2069599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556321FA-3B09-414B-BE76-244977522FF1}" type="datetimeFigureOut">
              <a:rPr lang="ru-RU"/>
              <a:pPr>
                <a:defRPr/>
              </a:pPr>
              <a:t>08.03.2022</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fld id="{870B35A9-D325-4B3F-A075-533A3B5AA46C}" type="slidenum">
              <a:rPr lang="ru-RU" altLang="bg-BG"/>
              <a:pPr/>
              <a:t>‹#›</a:t>
            </a:fld>
            <a:endParaRPr lang="ru-RU" altLang="bg-BG"/>
          </a:p>
        </p:txBody>
      </p:sp>
    </p:spTree>
    <p:extLst>
      <p:ext uri="{BB962C8B-B14F-4D97-AF65-F5344CB8AC3E}">
        <p14:creationId xmlns:p14="http://schemas.microsoft.com/office/powerpoint/2010/main" val="10501819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F20E7D37-F1B3-485A-B409-59FC5009575B}" type="datetimeFigureOut">
              <a:rPr lang="ru-RU"/>
              <a:pPr>
                <a:defRPr/>
              </a:pPr>
              <a:t>08.03.2022</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fld id="{FD85E8B7-8D8C-4E61-AEFA-7341DB251A6F}" type="slidenum">
              <a:rPr lang="ru-RU" altLang="bg-BG"/>
              <a:pPr/>
              <a:t>‹#›</a:t>
            </a:fld>
            <a:endParaRPr lang="ru-RU" altLang="bg-BG"/>
          </a:p>
        </p:txBody>
      </p:sp>
    </p:spTree>
    <p:extLst>
      <p:ext uri="{BB962C8B-B14F-4D97-AF65-F5344CB8AC3E}">
        <p14:creationId xmlns:p14="http://schemas.microsoft.com/office/powerpoint/2010/main" val="5319866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lvl1pPr>
              <a:defRPr/>
            </a:lvl1pPr>
          </a:lstStyle>
          <a:p>
            <a:pPr>
              <a:defRPr/>
            </a:pPr>
            <a:fld id="{233FE007-AB96-4B1F-BD9D-81CA153D37A0}" type="datetimeFigureOut">
              <a:rPr lang="ru-RU"/>
              <a:pPr>
                <a:defRPr/>
              </a:pPr>
              <a:t>08.03.2022</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fld id="{3C9F9054-3C26-48CE-B0C7-309535548FDB}" type="slidenum">
              <a:rPr lang="ru-RU" altLang="bg-BG"/>
              <a:pPr/>
              <a:t>‹#›</a:t>
            </a:fld>
            <a:endParaRPr lang="ru-RU" altLang="bg-BG"/>
          </a:p>
        </p:txBody>
      </p:sp>
    </p:spTree>
    <p:extLst>
      <p:ext uri="{BB962C8B-B14F-4D97-AF65-F5344CB8AC3E}">
        <p14:creationId xmlns:p14="http://schemas.microsoft.com/office/powerpoint/2010/main" val="37120137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3"/>
          <p:cNvSpPr>
            <a:spLocks noGrp="1"/>
          </p:cNvSpPr>
          <p:nvPr>
            <p:ph type="dt" sz="half" idx="10"/>
          </p:nvPr>
        </p:nvSpPr>
        <p:spPr/>
        <p:txBody>
          <a:bodyPr/>
          <a:lstStyle>
            <a:lvl1pPr>
              <a:defRPr/>
            </a:lvl1pPr>
          </a:lstStyle>
          <a:p>
            <a:pPr>
              <a:defRPr/>
            </a:pPr>
            <a:fld id="{04D53A85-BF02-4698-8DBA-CA95009DAB9D}" type="datetimeFigureOut">
              <a:rPr lang="ru-RU"/>
              <a:pPr>
                <a:defRPr/>
              </a:pPr>
              <a:t>08.03.2022</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fld id="{C1626161-FF87-46BE-AB5B-1209CE5E602F}" type="slidenum">
              <a:rPr lang="ru-RU" altLang="bg-BG"/>
              <a:pPr/>
              <a:t>‹#›</a:t>
            </a:fld>
            <a:endParaRPr lang="ru-RU" altLang="bg-BG"/>
          </a:p>
        </p:txBody>
      </p:sp>
    </p:spTree>
    <p:extLst>
      <p:ext uri="{BB962C8B-B14F-4D97-AF65-F5344CB8AC3E}">
        <p14:creationId xmlns:p14="http://schemas.microsoft.com/office/powerpoint/2010/main" val="5975299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3"/>
          <p:cNvSpPr>
            <a:spLocks noGrp="1"/>
          </p:cNvSpPr>
          <p:nvPr>
            <p:ph type="dt" sz="half" idx="10"/>
          </p:nvPr>
        </p:nvSpPr>
        <p:spPr/>
        <p:txBody>
          <a:bodyPr/>
          <a:lstStyle>
            <a:lvl1pPr>
              <a:defRPr/>
            </a:lvl1pPr>
          </a:lstStyle>
          <a:p>
            <a:pPr>
              <a:defRPr/>
            </a:pPr>
            <a:fld id="{5B348EB5-504B-48D5-AD72-21F2F55505C5}" type="datetimeFigureOut">
              <a:rPr lang="ru-RU"/>
              <a:pPr>
                <a:defRPr/>
              </a:pPr>
              <a:t>08.03.2022</a:t>
            </a:fld>
            <a:endParaRPr lang="ru-RU"/>
          </a:p>
        </p:txBody>
      </p:sp>
      <p:sp>
        <p:nvSpPr>
          <p:cNvPr id="8" name="Нижний колонтитул 4"/>
          <p:cNvSpPr>
            <a:spLocks noGrp="1"/>
          </p:cNvSpPr>
          <p:nvPr>
            <p:ph type="ftr" sz="quarter" idx="11"/>
          </p:nvPr>
        </p:nvSpPr>
        <p:spPr/>
        <p:txBody>
          <a:bodyPr/>
          <a:lstStyle>
            <a:lvl1pPr>
              <a:defRPr/>
            </a:lvl1pPr>
          </a:lstStyle>
          <a:p>
            <a:pPr>
              <a:defRPr/>
            </a:pPr>
            <a:endParaRPr lang="ru-RU"/>
          </a:p>
        </p:txBody>
      </p:sp>
      <p:sp>
        <p:nvSpPr>
          <p:cNvPr id="9" name="Номер слайда 5"/>
          <p:cNvSpPr>
            <a:spLocks noGrp="1"/>
          </p:cNvSpPr>
          <p:nvPr>
            <p:ph type="sldNum" sz="quarter" idx="12"/>
          </p:nvPr>
        </p:nvSpPr>
        <p:spPr/>
        <p:txBody>
          <a:bodyPr/>
          <a:lstStyle>
            <a:lvl1pPr>
              <a:defRPr/>
            </a:lvl1pPr>
          </a:lstStyle>
          <a:p>
            <a:fld id="{70425BC0-A1D3-41DA-8EFC-9D9CD639B3C8}" type="slidenum">
              <a:rPr lang="ru-RU" altLang="bg-BG"/>
              <a:pPr/>
              <a:t>‹#›</a:t>
            </a:fld>
            <a:endParaRPr lang="ru-RU" altLang="bg-BG"/>
          </a:p>
        </p:txBody>
      </p:sp>
    </p:spTree>
    <p:extLst>
      <p:ext uri="{BB962C8B-B14F-4D97-AF65-F5344CB8AC3E}">
        <p14:creationId xmlns:p14="http://schemas.microsoft.com/office/powerpoint/2010/main" val="16695081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3"/>
          <p:cNvSpPr>
            <a:spLocks noGrp="1"/>
          </p:cNvSpPr>
          <p:nvPr>
            <p:ph type="dt" sz="half" idx="10"/>
          </p:nvPr>
        </p:nvSpPr>
        <p:spPr/>
        <p:txBody>
          <a:bodyPr/>
          <a:lstStyle>
            <a:lvl1pPr>
              <a:defRPr/>
            </a:lvl1pPr>
          </a:lstStyle>
          <a:p>
            <a:pPr>
              <a:defRPr/>
            </a:pPr>
            <a:fld id="{64AA651A-A4EF-459F-A585-E0786768D9FF}" type="datetimeFigureOut">
              <a:rPr lang="ru-RU"/>
              <a:pPr>
                <a:defRPr/>
              </a:pPr>
              <a:t>08.03.2022</a:t>
            </a:fld>
            <a:endParaRPr lang="ru-RU"/>
          </a:p>
        </p:txBody>
      </p:sp>
      <p:sp>
        <p:nvSpPr>
          <p:cNvPr id="4" name="Нижний колонтитул 4"/>
          <p:cNvSpPr>
            <a:spLocks noGrp="1"/>
          </p:cNvSpPr>
          <p:nvPr>
            <p:ph type="ftr" sz="quarter" idx="11"/>
          </p:nvPr>
        </p:nvSpPr>
        <p:spPr/>
        <p:txBody>
          <a:bodyPr/>
          <a:lstStyle>
            <a:lvl1pPr>
              <a:defRPr/>
            </a:lvl1pPr>
          </a:lstStyle>
          <a:p>
            <a:pPr>
              <a:defRPr/>
            </a:pPr>
            <a:endParaRPr lang="ru-RU"/>
          </a:p>
        </p:txBody>
      </p:sp>
      <p:sp>
        <p:nvSpPr>
          <p:cNvPr id="5" name="Номер слайда 5"/>
          <p:cNvSpPr>
            <a:spLocks noGrp="1"/>
          </p:cNvSpPr>
          <p:nvPr>
            <p:ph type="sldNum" sz="quarter" idx="12"/>
          </p:nvPr>
        </p:nvSpPr>
        <p:spPr/>
        <p:txBody>
          <a:bodyPr/>
          <a:lstStyle>
            <a:lvl1pPr>
              <a:defRPr/>
            </a:lvl1pPr>
          </a:lstStyle>
          <a:p>
            <a:fld id="{7332D24E-EC3A-4356-BE69-75E819AD3789}" type="slidenum">
              <a:rPr lang="ru-RU" altLang="bg-BG"/>
              <a:pPr/>
              <a:t>‹#›</a:t>
            </a:fld>
            <a:endParaRPr lang="ru-RU" altLang="bg-BG"/>
          </a:p>
        </p:txBody>
      </p:sp>
    </p:spTree>
    <p:extLst>
      <p:ext uri="{BB962C8B-B14F-4D97-AF65-F5344CB8AC3E}">
        <p14:creationId xmlns:p14="http://schemas.microsoft.com/office/powerpoint/2010/main" val="27742490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3"/>
          <p:cNvSpPr>
            <a:spLocks noGrp="1"/>
          </p:cNvSpPr>
          <p:nvPr>
            <p:ph type="dt" sz="half" idx="10"/>
          </p:nvPr>
        </p:nvSpPr>
        <p:spPr/>
        <p:txBody>
          <a:bodyPr/>
          <a:lstStyle>
            <a:lvl1pPr>
              <a:defRPr/>
            </a:lvl1pPr>
          </a:lstStyle>
          <a:p>
            <a:pPr>
              <a:defRPr/>
            </a:pPr>
            <a:fld id="{C2659C82-BB1A-4BC3-A8A8-FAA8D0771A83}" type="datetimeFigureOut">
              <a:rPr lang="ru-RU"/>
              <a:pPr>
                <a:defRPr/>
              </a:pPr>
              <a:t>08.03.2022</a:t>
            </a:fld>
            <a:endParaRPr lang="ru-RU"/>
          </a:p>
        </p:txBody>
      </p:sp>
      <p:sp>
        <p:nvSpPr>
          <p:cNvPr id="3" name="Нижний колонтитул 4"/>
          <p:cNvSpPr>
            <a:spLocks noGrp="1"/>
          </p:cNvSpPr>
          <p:nvPr>
            <p:ph type="ftr" sz="quarter" idx="11"/>
          </p:nvPr>
        </p:nvSpPr>
        <p:spPr/>
        <p:txBody>
          <a:bodyPr/>
          <a:lstStyle>
            <a:lvl1pPr>
              <a:defRPr/>
            </a:lvl1pPr>
          </a:lstStyle>
          <a:p>
            <a:pPr>
              <a:defRPr/>
            </a:pPr>
            <a:endParaRPr lang="ru-RU"/>
          </a:p>
        </p:txBody>
      </p:sp>
      <p:sp>
        <p:nvSpPr>
          <p:cNvPr id="4" name="Номер слайда 5"/>
          <p:cNvSpPr>
            <a:spLocks noGrp="1"/>
          </p:cNvSpPr>
          <p:nvPr>
            <p:ph type="sldNum" sz="quarter" idx="12"/>
          </p:nvPr>
        </p:nvSpPr>
        <p:spPr/>
        <p:txBody>
          <a:bodyPr/>
          <a:lstStyle>
            <a:lvl1pPr>
              <a:defRPr/>
            </a:lvl1pPr>
          </a:lstStyle>
          <a:p>
            <a:fld id="{AC7F5B54-76F8-4A9A-A734-CF072837F5B2}" type="slidenum">
              <a:rPr lang="ru-RU" altLang="bg-BG"/>
              <a:pPr/>
              <a:t>‹#›</a:t>
            </a:fld>
            <a:endParaRPr lang="ru-RU" altLang="bg-BG"/>
          </a:p>
        </p:txBody>
      </p:sp>
    </p:spTree>
    <p:extLst>
      <p:ext uri="{BB962C8B-B14F-4D97-AF65-F5344CB8AC3E}">
        <p14:creationId xmlns:p14="http://schemas.microsoft.com/office/powerpoint/2010/main" val="3114208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3"/>
          <p:cNvSpPr>
            <a:spLocks noGrp="1"/>
          </p:cNvSpPr>
          <p:nvPr>
            <p:ph type="dt" sz="half" idx="10"/>
          </p:nvPr>
        </p:nvSpPr>
        <p:spPr/>
        <p:txBody>
          <a:bodyPr/>
          <a:lstStyle>
            <a:lvl1pPr>
              <a:defRPr/>
            </a:lvl1pPr>
          </a:lstStyle>
          <a:p>
            <a:pPr>
              <a:defRPr/>
            </a:pPr>
            <a:fld id="{78AA666E-D945-4502-B45D-6A755117DFEB}" type="datetimeFigureOut">
              <a:rPr lang="ru-RU"/>
              <a:pPr>
                <a:defRPr/>
              </a:pPr>
              <a:t>08.03.2022</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fld id="{31C2554E-4118-46D9-BE6C-E626C3EE13E2}" type="slidenum">
              <a:rPr lang="ru-RU" altLang="bg-BG"/>
              <a:pPr/>
              <a:t>‹#›</a:t>
            </a:fld>
            <a:endParaRPr lang="ru-RU" altLang="bg-BG"/>
          </a:p>
        </p:txBody>
      </p:sp>
    </p:spTree>
    <p:extLst>
      <p:ext uri="{BB962C8B-B14F-4D97-AF65-F5344CB8AC3E}">
        <p14:creationId xmlns:p14="http://schemas.microsoft.com/office/powerpoint/2010/main" val="5377615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3"/>
          <p:cNvSpPr>
            <a:spLocks noGrp="1"/>
          </p:cNvSpPr>
          <p:nvPr>
            <p:ph type="dt" sz="half" idx="10"/>
          </p:nvPr>
        </p:nvSpPr>
        <p:spPr/>
        <p:txBody>
          <a:bodyPr/>
          <a:lstStyle>
            <a:lvl1pPr>
              <a:defRPr/>
            </a:lvl1pPr>
          </a:lstStyle>
          <a:p>
            <a:pPr>
              <a:defRPr/>
            </a:pPr>
            <a:fld id="{23F7EA7C-8B2C-4DEC-8BBF-2A4FBEDAC74E}" type="datetimeFigureOut">
              <a:rPr lang="ru-RU"/>
              <a:pPr>
                <a:defRPr/>
              </a:pPr>
              <a:t>08.03.2022</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fld id="{5F837579-4675-419A-8633-3BE18A073378}" type="slidenum">
              <a:rPr lang="ru-RU" altLang="bg-BG"/>
              <a:pPr/>
              <a:t>‹#›</a:t>
            </a:fld>
            <a:endParaRPr lang="ru-RU" altLang="bg-BG"/>
          </a:p>
        </p:txBody>
      </p:sp>
    </p:spTree>
    <p:extLst>
      <p:ext uri="{BB962C8B-B14F-4D97-AF65-F5344CB8AC3E}">
        <p14:creationId xmlns:p14="http://schemas.microsoft.com/office/powerpoint/2010/main" val="21052019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Заголовок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ru-RU" altLang="bg-BG" smtClean="0"/>
              <a:t>Образец заголовка</a:t>
            </a:r>
          </a:p>
        </p:txBody>
      </p:sp>
      <p:sp>
        <p:nvSpPr>
          <p:cNvPr id="1027" name="Текст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ru-RU" altLang="bg-BG" smtClean="0"/>
              <a:t>Образец текста</a:t>
            </a:r>
          </a:p>
          <a:p>
            <a:pPr lvl="1"/>
            <a:r>
              <a:rPr lang="ru-RU" altLang="bg-BG" smtClean="0"/>
              <a:t>Второй уровень</a:t>
            </a:r>
          </a:p>
          <a:p>
            <a:pPr lvl="2"/>
            <a:r>
              <a:rPr lang="ru-RU" altLang="bg-BG" smtClean="0"/>
              <a:t>Третий уровень</a:t>
            </a:r>
          </a:p>
          <a:p>
            <a:pPr lvl="3"/>
            <a:r>
              <a:rPr lang="ru-RU" altLang="bg-BG" smtClean="0"/>
              <a:t>Четвертый уровень</a:t>
            </a:r>
          </a:p>
          <a:p>
            <a:pPr lvl="4"/>
            <a:r>
              <a:rPr lang="ru-RU" altLang="bg-BG" smtClean="0"/>
              <a:t>Пятый уровень</a:t>
            </a:r>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b="0" smtClean="0">
                <a:solidFill>
                  <a:schemeClr val="tx1">
                    <a:tint val="75000"/>
                  </a:schemeClr>
                </a:solidFill>
                <a:latin typeface="+mn-lt"/>
              </a:defRPr>
            </a:lvl1pPr>
          </a:lstStyle>
          <a:p>
            <a:pPr>
              <a:defRPr/>
            </a:pPr>
            <a:fld id="{7D54EAFC-105F-454E-96B8-112FB7B17CB4}" type="datetimeFigureOut">
              <a:rPr lang="ru-RU"/>
              <a:pPr>
                <a:defRPr/>
              </a:pPr>
              <a:t>08.03.2022</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b="0">
                <a:solidFill>
                  <a:schemeClr val="tx1">
                    <a:tint val="75000"/>
                  </a:schemeClr>
                </a:solidFill>
                <a:latin typeface="+mn-lt"/>
              </a:defRPr>
            </a:lvl1pPr>
          </a:lstStyle>
          <a:p>
            <a:pPr>
              <a:defRPr/>
            </a:pPr>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b="0">
                <a:solidFill>
                  <a:srgbClr val="898989"/>
                </a:solidFill>
                <a:latin typeface="Calibri" panose="020F0502020204030204" pitchFamily="34" charset="0"/>
              </a:defRPr>
            </a:lvl1pPr>
          </a:lstStyle>
          <a:p>
            <a:fld id="{482008FE-7950-433C-84CA-67D49F0AD7AE}" type="slidenum">
              <a:rPr lang="ru-RU" altLang="bg-BG"/>
              <a:pPr/>
              <a:t>‹#›</a:t>
            </a:fld>
            <a:endParaRPr lang="ru-RU" altLang="bg-BG"/>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anose="020F0502020204030204" pitchFamily="34" charset="0"/>
        </a:defRPr>
      </a:lvl2pPr>
      <a:lvl3pPr algn="ctr" rtl="0" fontAlgn="base">
        <a:spcBef>
          <a:spcPct val="0"/>
        </a:spcBef>
        <a:spcAft>
          <a:spcPct val="0"/>
        </a:spcAft>
        <a:defRPr sz="4400">
          <a:solidFill>
            <a:schemeClr val="tx1"/>
          </a:solidFill>
          <a:latin typeface="Calibri" panose="020F0502020204030204" pitchFamily="34" charset="0"/>
        </a:defRPr>
      </a:lvl3pPr>
      <a:lvl4pPr algn="ctr" rtl="0" fontAlgn="base">
        <a:spcBef>
          <a:spcPct val="0"/>
        </a:spcBef>
        <a:spcAft>
          <a:spcPct val="0"/>
        </a:spcAft>
        <a:defRPr sz="4400">
          <a:solidFill>
            <a:schemeClr val="tx1"/>
          </a:solidFill>
          <a:latin typeface="Calibri" panose="020F0502020204030204" pitchFamily="34" charset="0"/>
        </a:defRPr>
      </a:lvl4pPr>
      <a:lvl5pPr algn="ctr" rtl="0" fontAlgn="base">
        <a:spcBef>
          <a:spcPct val="0"/>
        </a:spcBef>
        <a:spcAft>
          <a:spcPct val="0"/>
        </a:spcAft>
        <a:defRPr sz="4400">
          <a:solidFill>
            <a:schemeClr val="tx1"/>
          </a:solidFill>
          <a:latin typeface="Calibri" panose="020F0502020204030204" pitchFamily="34" charset="0"/>
        </a:defRPr>
      </a:lvl5pPr>
      <a:lvl6pPr marL="457200" algn="ctr" rtl="0" fontAlgn="base">
        <a:spcBef>
          <a:spcPct val="0"/>
        </a:spcBef>
        <a:spcAft>
          <a:spcPct val="0"/>
        </a:spcAft>
        <a:defRPr sz="4400">
          <a:solidFill>
            <a:schemeClr val="tx1"/>
          </a:solidFill>
          <a:latin typeface="Calibri" panose="020F0502020204030204" pitchFamily="34" charset="0"/>
        </a:defRPr>
      </a:lvl6pPr>
      <a:lvl7pPr marL="914400" algn="ctr" rtl="0" fontAlgn="base">
        <a:spcBef>
          <a:spcPct val="0"/>
        </a:spcBef>
        <a:spcAft>
          <a:spcPct val="0"/>
        </a:spcAft>
        <a:defRPr sz="4400">
          <a:solidFill>
            <a:schemeClr val="tx1"/>
          </a:solidFill>
          <a:latin typeface="Calibri" panose="020F0502020204030204" pitchFamily="34" charset="0"/>
        </a:defRPr>
      </a:lvl7pPr>
      <a:lvl8pPr marL="1371600" algn="ctr" rtl="0" fontAlgn="base">
        <a:spcBef>
          <a:spcPct val="0"/>
        </a:spcBef>
        <a:spcAft>
          <a:spcPct val="0"/>
        </a:spcAft>
        <a:defRPr sz="4400">
          <a:solidFill>
            <a:schemeClr val="tx1"/>
          </a:solidFill>
          <a:latin typeface="Calibri" panose="020F0502020204030204" pitchFamily="34" charset="0"/>
        </a:defRPr>
      </a:lvl8pPr>
      <a:lvl9pPr marL="1828800" algn="ctr" rtl="0" fontAlgn="base">
        <a:spcBef>
          <a:spcPct val="0"/>
        </a:spcBef>
        <a:spcAft>
          <a:spcPct val="0"/>
        </a:spcAft>
        <a:defRPr sz="4400">
          <a:solidFill>
            <a:schemeClr val="tx1"/>
          </a:solidFill>
          <a:latin typeface="Calibri" panose="020F0502020204030204" pitchFamily="34" charset="0"/>
        </a:defRPr>
      </a:lvl9pPr>
    </p:titleStyle>
    <p:bodyStyle>
      <a:lvl1pPr marL="342900" indent="-342900" algn="l" rtl="0" fontAlgn="base">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3" name="Picture 3" descr="C:\Users\Олег\Desktop\1024х768.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188" y="476250"/>
            <a:ext cx="7885112" cy="521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14" name="TextBox 3"/>
          <p:cNvSpPr txBox="1">
            <a:spLocks noChangeArrowheads="1"/>
          </p:cNvSpPr>
          <p:nvPr/>
        </p:nvSpPr>
        <p:spPr bwMode="auto">
          <a:xfrm>
            <a:off x="1258888" y="908050"/>
            <a:ext cx="3024187"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r>
              <a:rPr lang="ru-RU" altLang="bg-BG" sz="4000" b="0" i="1">
                <a:solidFill>
                  <a:schemeClr val="accent2"/>
                </a:solidFill>
                <a:latin typeface="Arial" panose="020B0604020202020204" pitchFamily="34" charset="0"/>
              </a:rPr>
              <a:t>портфолио</a:t>
            </a:r>
          </a:p>
        </p:txBody>
      </p:sp>
      <p:sp>
        <p:nvSpPr>
          <p:cNvPr id="13315" name="TextBox 6"/>
          <p:cNvSpPr txBox="1">
            <a:spLocks noChangeArrowheads="1"/>
          </p:cNvSpPr>
          <p:nvPr/>
        </p:nvSpPr>
        <p:spPr bwMode="auto">
          <a:xfrm>
            <a:off x="1116013" y="2565400"/>
            <a:ext cx="4751387" cy="1920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r>
              <a:rPr lang="ru-RU" altLang="bg-BG" sz="2000" b="0" i="1">
                <a:solidFill>
                  <a:schemeClr val="accent2"/>
                </a:solidFill>
                <a:latin typeface="Arial" panose="020B0604020202020204" pitchFamily="34" charset="0"/>
              </a:rPr>
              <a:t>Мария Константиновна Михова</a:t>
            </a:r>
          </a:p>
          <a:p>
            <a:endParaRPr lang="ru-RU" altLang="bg-BG" sz="2000" b="0" i="1">
              <a:solidFill>
                <a:schemeClr val="accent2"/>
              </a:solidFill>
              <a:latin typeface="Arial" panose="020B0604020202020204" pitchFamily="34" charset="0"/>
            </a:endParaRPr>
          </a:p>
          <a:p>
            <a:r>
              <a:rPr lang="ru-RU" altLang="bg-BG" sz="2000" b="0" i="1">
                <a:solidFill>
                  <a:schemeClr val="accent2"/>
                </a:solidFill>
                <a:latin typeface="Arial" panose="020B0604020202020204" pitchFamily="34" charset="0"/>
              </a:rPr>
              <a:t>Главен учител </a:t>
            </a:r>
          </a:p>
          <a:p>
            <a:r>
              <a:rPr lang="ru-RU" altLang="bg-BG" sz="2000" b="0" i="1">
                <a:solidFill>
                  <a:schemeClr val="accent2"/>
                </a:solidFill>
                <a:latin typeface="Arial" panose="020B0604020202020204" pitchFamily="34" charset="0"/>
              </a:rPr>
              <a:t> </a:t>
            </a:r>
          </a:p>
          <a:p>
            <a:r>
              <a:rPr lang="ru-RU" altLang="bg-BG" sz="2000" b="0" i="1">
                <a:solidFill>
                  <a:schemeClr val="accent2"/>
                </a:solidFill>
                <a:latin typeface="Arial" panose="020B0604020202020204" pitchFamily="34" charset="0"/>
              </a:rPr>
              <a:t>ОУ»П.Р.Славейков»</a:t>
            </a:r>
          </a:p>
          <a:p>
            <a:r>
              <a:rPr lang="ru-RU" altLang="bg-BG" sz="2000" b="0" i="1">
                <a:solidFill>
                  <a:schemeClr val="accent2"/>
                </a:solidFill>
                <a:latin typeface="Arial" panose="020B0604020202020204" pitchFamily="34" charset="0"/>
              </a:rPr>
              <a:t>С.Джулюница,общ.Лясковец</a:t>
            </a:r>
          </a:p>
        </p:txBody>
      </p:sp>
      <p:sp>
        <p:nvSpPr>
          <p:cNvPr id="13318" name="Text Box 6"/>
          <p:cNvSpPr txBox="1">
            <a:spLocks noChangeArrowheads="1"/>
          </p:cNvSpPr>
          <p:nvPr/>
        </p:nvSpPr>
        <p:spPr bwMode="auto">
          <a:xfrm>
            <a:off x="2411413" y="1792288"/>
            <a:ext cx="6477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bg-BG" altLang="bg-BG" b="0">
                <a:solidFill>
                  <a:schemeClr val="accent2"/>
                </a:solidFill>
              </a:rPr>
              <a:t>на</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p:cNvSpPr>
          <p:nvPr>
            <p:ph type="title"/>
          </p:nvPr>
        </p:nvSpPr>
        <p:spPr/>
        <p:txBody>
          <a:bodyPr/>
          <a:lstStyle/>
          <a:p>
            <a:r>
              <a:rPr lang="bg-BG" altLang="bg-BG" sz="3600" smtClean="0">
                <a:latin typeface="Arial" panose="020B0604020202020204" pitchFamily="34" charset="0"/>
              </a:rPr>
              <a:t>І.2.Основни функции на педагогическата дейност</a:t>
            </a:r>
          </a:p>
        </p:txBody>
      </p:sp>
      <p:sp>
        <p:nvSpPr>
          <p:cNvPr id="52227" name="Rectangle 3"/>
          <p:cNvSpPr>
            <a:spLocks noGrp="1"/>
          </p:cNvSpPr>
          <p:nvPr>
            <p:ph type="body" idx="1"/>
          </p:nvPr>
        </p:nvSpPr>
        <p:spPr>
          <a:xfrm>
            <a:off x="914400" y="1628775"/>
            <a:ext cx="8229600" cy="4525963"/>
          </a:xfrm>
        </p:spPr>
        <p:txBody>
          <a:bodyPr/>
          <a:lstStyle/>
          <a:p>
            <a:pPr>
              <a:buFont typeface="Arial" panose="020B0604020202020204" pitchFamily="34" charset="0"/>
              <a:buNone/>
            </a:pPr>
            <a:endParaRPr lang="bg-BG" altLang="bg-BG" sz="3600" smtClean="0"/>
          </a:p>
          <a:p>
            <a:r>
              <a:rPr lang="bg-BG" altLang="bg-BG" sz="2400" smtClean="0"/>
              <a:t>Планиране на учебния процес; </a:t>
            </a:r>
          </a:p>
          <a:p>
            <a:r>
              <a:rPr lang="bg-BG" altLang="bg-BG" sz="2400" smtClean="0"/>
              <a:t>Провеждане на обучение по руски език; </a:t>
            </a:r>
          </a:p>
          <a:p>
            <a:r>
              <a:rPr lang="bg-BG" altLang="bg-BG" sz="2400" smtClean="0"/>
              <a:t>Изграждане на нови знания, умения, отношения и ценности у учениците; </a:t>
            </a:r>
          </a:p>
          <a:p>
            <a:r>
              <a:rPr lang="bg-BG" altLang="bg-BG" sz="2400" smtClean="0"/>
              <a:t>Диагностика, оценяване и отчитане на постиженията на учениците; </a:t>
            </a:r>
          </a:p>
          <a:p>
            <a:r>
              <a:rPr lang="bg-BG" altLang="bg-BG" sz="2400" smtClean="0"/>
              <a:t>Организационни функции; </a:t>
            </a:r>
          </a:p>
          <a:p>
            <a:r>
              <a:rPr lang="bg-BG" altLang="bg-BG" sz="2400" smtClean="0"/>
              <a:t>Опазване живота и здравето на учениците;</a:t>
            </a:r>
            <a:r>
              <a:rPr lang="bg-BG" altLang="bg-BG" smtClean="0"/>
              <a:t> </a:t>
            </a:r>
          </a:p>
          <a:p>
            <a:endParaRPr lang="bg-BG" altLang="bg-BG"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p:cNvSpPr>
          <p:nvPr>
            <p:ph type="title"/>
          </p:nvPr>
        </p:nvSpPr>
        <p:spPr/>
        <p:txBody>
          <a:bodyPr/>
          <a:lstStyle/>
          <a:p>
            <a:r>
              <a:rPr lang="bg-BG" altLang="bg-BG" sz="3600" smtClean="0">
                <a:latin typeface="Arial" panose="020B0604020202020204" pitchFamily="34" charset="0"/>
              </a:rPr>
              <a:t>І.3.Философия на преподаване</a:t>
            </a:r>
          </a:p>
        </p:txBody>
      </p:sp>
      <p:sp>
        <p:nvSpPr>
          <p:cNvPr id="24579" name="Rectangle 3"/>
          <p:cNvSpPr>
            <a:spLocks noGrp="1"/>
          </p:cNvSpPr>
          <p:nvPr>
            <p:ph type="body" idx="1"/>
          </p:nvPr>
        </p:nvSpPr>
        <p:spPr/>
        <p:txBody>
          <a:bodyPr/>
          <a:lstStyle/>
          <a:p>
            <a:pPr>
              <a:lnSpc>
                <a:spcPct val="80000"/>
              </a:lnSpc>
              <a:buFont typeface="Arial" panose="020B0604020202020204" pitchFamily="34" charset="0"/>
              <a:buNone/>
            </a:pPr>
            <a:endParaRPr lang="bg-BG" altLang="bg-BG" sz="2000" smtClean="0"/>
          </a:p>
          <a:p>
            <a:pPr>
              <a:lnSpc>
                <a:spcPct val="80000"/>
              </a:lnSpc>
            </a:pPr>
            <a:r>
              <a:rPr lang="bg-BG" altLang="bg-BG" sz="2000" smtClean="0"/>
              <a:t>Преподаването на чужд език на съвременния етап е не само въвеждане на ученика в света на чуждата култура, но и осмисляне и разбиране на родната култура. </a:t>
            </a:r>
          </a:p>
          <a:p>
            <a:pPr>
              <a:lnSpc>
                <a:spcPct val="80000"/>
              </a:lnSpc>
            </a:pPr>
            <a:r>
              <a:rPr lang="bg-BG" altLang="bg-BG" sz="2000" smtClean="0"/>
              <a:t>Основна цел на обучението по чужд език – развитието на личността на ученика, желаещ да участва в междукултурна комуникация и самостоятелно да се усъвършенства в овладяваните дейности. </a:t>
            </a:r>
          </a:p>
          <a:p>
            <a:pPr>
              <a:lnSpc>
                <a:spcPct val="80000"/>
              </a:lnSpc>
            </a:pPr>
            <a:r>
              <a:rPr lang="bg-BG" altLang="bg-BG" sz="2000" smtClean="0"/>
              <a:t>Освен основната цел на урока-предаване на определена информация по предмета, се стремя да реша и други, не по малко важни: </a:t>
            </a:r>
          </a:p>
          <a:p>
            <a:pPr>
              <a:lnSpc>
                <a:spcPct val="80000"/>
              </a:lnSpc>
            </a:pPr>
            <a:r>
              <a:rPr lang="bg-BG" altLang="bg-BG" sz="2000" smtClean="0"/>
              <a:t>да формирам нравствени ценности у учениците; </a:t>
            </a:r>
          </a:p>
          <a:p>
            <a:pPr>
              <a:lnSpc>
                <a:spcPct val="80000"/>
              </a:lnSpc>
            </a:pPr>
            <a:r>
              <a:rPr lang="bg-BG" altLang="bg-BG" sz="2000" smtClean="0"/>
              <a:t>да предизвикам интерес към своя предмет; </a:t>
            </a:r>
          </a:p>
          <a:p>
            <a:pPr>
              <a:lnSpc>
                <a:spcPct val="80000"/>
              </a:lnSpc>
            </a:pPr>
            <a:r>
              <a:rPr lang="bg-BG" altLang="bg-BG" sz="2000" smtClean="0"/>
              <a:t>да развивам познавателна активност, устойчиво внимание; </a:t>
            </a:r>
          </a:p>
          <a:p>
            <a:pPr>
              <a:lnSpc>
                <a:spcPct val="80000"/>
              </a:lnSpc>
            </a:pPr>
            <a:r>
              <a:rPr lang="bg-BG" altLang="bg-BG" sz="2000" smtClean="0"/>
              <a:t>включването на всички учениците в процеса на учене; </a:t>
            </a:r>
          </a:p>
          <a:p>
            <a:pPr>
              <a:lnSpc>
                <a:spcPct val="80000"/>
              </a:lnSpc>
            </a:pPr>
            <a:r>
              <a:rPr lang="bg-BG" altLang="bg-BG" sz="2000" smtClean="0"/>
              <a:t>да идентифицирам и надграждам </a:t>
            </a:r>
          </a:p>
          <a:p>
            <a:pPr>
              <a:lnSpc>
                <a:spcPct val="80000"/>
              </a:lnSpc>
            </a:pPr>
            <a:endParaRPr lang="bg-BG" altLang="bg-BG" sz="2000"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p:cNvSpPr>
          <p:nvPr>
            <p:ph type="title"/>
          </p:nvPr>
        </p:nvSpPr>
        <p:spPr/>
        <p:txBody>
          <a:bodyPr/>
          <a:lstStyle/>
          <a:p>
            <a:r>
              <a:rPr lang="bg-BG" altLang="bg-BG" sz="3600" smtClean="0">
                <a:latin typeface="Arial" panose="020B0604020202020204" pitchFamily="34" charset="0"/>
              </a:rPr>
              <a:t>І.3.Методическа дейност</a:t>
            </a:r>
          </a:p>
        </p:txBody>
      </p:sp>
      <p:sp>
        <p:nvSpPr>
          <p:cNvPr id="26627" name="Rectangle 3"/>
          <p:cNvSpPr>
            <a:spLocks noGrp="1"/>
          </p:cNvSpPr>
          <p:nvPr>
            <p:ph type="body" idx="1"/>
          </p:nvPr>
        </p:nvSpPr>
        <p:spPr/>
        <p:txBody>
          <a:bodyPr/>
          <a:lstStyle/>
          <a:p>
            <a:pPr>
              <a:buFont typeface="Arial" panose="020B0604020202020204" pitchFamily="34" charset="0"/>
              <a:buNone/>
            </a:pPr>
            <a:r>
              <a:rPr lang="bg-BG" altLang="bg-BG" sz="2800" smtClean="0"/>
              <a:t> </a:t>
            </a:r>
          </a:p>
          <a:p>
            <a:r>
              <a:rPr lang="bg-BG" altLang="bg-BG" sz="2000" smtClean="0"/>
              <a:t>В своята работа се старая да се придържам към комуникативната насоченост на обучението на руски език, като се стремя по време на уроците да създавам ситуации, максимално близки до естествените условия на общуване; </a:t>
            </a:r>
          </a:p>
          <a:p>
            <a:r>
              <a:rPr lang="bg-BG" altLang="bg-BG" sz="2000" smtClean="0"/>
              <a:t>голямо място в структурата на уроците заема монолога, такива мисловно- речеви операции, като отделяне на определена информация и нейният анализ с определена комуникативна цел; разсъждения върху прочетен текст. </a:t>
            </a:r>
          </a:p>
          <a:p>
            <a:r>
              <a:rPr lang="bg-BG" altLang="bg-BG" sz="2000" smtClean="0"/>
              <a:t>Всяка речева ситуация трябва да предизвиква потребност от говорене или писане. По този начин може да се реализира комуникативната насоченост при изучаването на руски език .</a:t>
            </a:r>
          </a:p>
          <a:p>
            <a:endParaRPr lang="bg-BG" altLang="bg-BG" sz="2000"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p:cNvSpPr>
          <p:nvPr>
            <p:ph type="title"/>
          </p:nvPr>
        </p:nvSpPr>
        <p:spPr/>
        <p:txBody>
          <a:bodyPr/>
          <a:lstStyle/>
          <a:p>
            <a:r>
              <a:rPr lang="bg-BG" altLang="bg-BG" sz="3600" smtClean="0">
                <a:latin typeface="Arial" panose="020B0604020202020204" pitchFamily="34" charset="0"/>
              </a:rPr>
              <a:t>3.Участие в комисии  :</a:t>
            </a:r>
          </a:p>
        </p:txBody>
      </p:sp>
      <p:sp>
        <p:nvSpPr>
          <p:cNvPr id="43011" name="Rectangle 3"/>
          <p:cNvSpPr>
            <a:spLocks noGrp="1"/>
          </p:cNvSpPr>
          <p:nvPr>
            <p:ph type="body" idx="1"/>
          </p:nvPr>
        </p:nvSpPr>
        <p:spPr/>
        <p:txBody>
          <a:bodyPr/>
          <a:lstStyle/>
          <a:p>
            <a:endParaRPr lang="bg-BG" altLang="bg-BG"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p:cNvSpPr>
          <p:nvPr>
            <p:ph type="title"/>
          </p:nvPr>
        </p:nvSpPr>
        <p:spPr/>
        <p:txBody>
          <a:bodyPr/>
          <a:lstStyle/>
          <a:p>
            <a:r>
              <a:rPr lang="bg-BG" altLang="bg-BG" sz="3600" smtClean="0">
                <a:latin typeface="Arial" panose="020B0604020202020204" pitchFamily="34" charset="0"/>
              </a:rPr>
              <a:t>І.3.Иновационни образователни технологии</a:t>
            </a:r>
          </a:p>
        </p:txBody>
      </p:sp>
      <p:sp>
        <p:nvSpPr>
          <p:cNvPr id="27651" name="Rectangle 3"/>
          <p:cNvSpPr>
            <a:spLocks noGrp="1"/>
          </p:cNvSpPr>
          <p:nvPr>
            <p:ph type="body" idx="1"/>
          </p:nvPr>
        </p:nvSpPr>
        <p:spPr/>
        <p:txBody>
          <a:bodyPr/>
          <a:lstStyle/>
          <a:p>
            <a:pPr>
              <a:lnSpc>
                <a:spcPct val="80000"/>
              </a:lnSpc>
            </a:pPr>
            <a:endParaRPr lang="bg-BG" altLang="bg-BG" sz="2000" smtClean="0"/>
          </a:p>
          <a:p>
            <a:pPr>
              <a:lnSpc>
                <a:spcPct val="80000"/>
              </a:lnSpc>
            </a:pPr>
            <a:r>
              <a:rPr lang="bg-BG" altLang="bg-BG" sz="2000" smtClean="0"/>
              <a:t>Особена роля в управлението на качеството на образованието играят съвременните образователни технологии. По време на уроците аз използвам педагогически технологии на основата на активизацията и интензификацията на дейността на учащите се. Всяка една технология притежава средства, активизиращи дейността на учащите се. Към тези технологии може да отнесем </a:t>
            </a:r>
            <a:r>
              <a:rPr lang="bg-BG" altLang="bg-BG" sz="2000" i="1" smtClean="0"/>
              <a:t>игровите технологии, проблемното обучение, технологията на груповата работа. </a:t>
            </a:r>
            <a:endParaRPr lang="bg-BG" altLang="bg-BG" sz="2000" smtClean="0"/>
          </a:p>
          <a:p>
            <a:pPr>
              <a:lnSpc>
                <a:spcPct val="80000"/>
              </a:lnSpc>
            </a:pPr>
            <a:r>
              <a:rPr lang="bg-BG" altLang="bg-BG" sz="2000" smtClean="0"/>
              <a:t>Уроците с използване на ИКТ са особено актуални днес.Те дават възможност и да се внесе елемент на занимателност, повишаващ интереса към обучение, създават условия за индивидуална работа, формират навици за самоконтрол и самооценка. Използването на електронните ресурси органично се съчетава с използването на проблемни, изследователски и игрови методи на обучение, което способства за развитие на мисленето и творческите способности на учениците и за формиране на устойчив интерес към учене. </a:t>
            </a:r>
          </a:p>
          <a:p>
            <a:pPr>
              <a:lnSpc>
                <a:spcPct val="80000"/>
              </a:lnSpc>
            </a:pPr>
            <a:endParaRPr lang="bg-BG" altLang="bg-BG" sz="2000"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p:cNvSpPr>
          <p:nvPr>
            <p:ph type="title"/>
          </p:nvPr>
        </p:nvSpPr>
        <p:spPr/>
        <p:txBody>
          <a:bodyPr/>
          <a:lstStyle/>
          <a:p>
            <a:r>
              <a:rPr lang="bg-BG" altLang="bg-BG" sz="3600" smtClean="0">
                <a:latin typeface="Arial" panose="020B0604020202020204" pitchFamily="34" charset="0"/>
              </a:rPr>
              <a:t>І.3.Методическа дейност:</a:t>
            </a:r>
          </a:p>
        </p:txBody>
      </p:sp>
      <p:sp>
        <p:nvSpPr>
          <p:cNvPr id="28675" name="Rectangle 3"/>
          <p:cNvSpPr>
            <a:spLocks noGrp="1"/>
          </p:cNvSpPr>
          <p:nvPr>
            <p:ph type="body" idx="1"/>
          </p:nvPr>
        </p:nvSpPr>
        <p:spPr/>
        <p:txBody>
          <a:bodyPr/>
          <a:lstStyle/>
          <a:p>
            <a:pPr>
              <a:buFont typeface="Arial" panose="020B0604020202020204" pitchFamily="34" charset="0"/>
              <a:buNone/>
            </a:pPr>
            <a:endParaRPr lang="bg-BG" altLang="bg-BG" smtClean="0"/>
          </a:p>
          <a:p>
            <a:r>
              <a:rPr lang="bg-BG" altLang="bg-BG" sz="2000" smtClean="0"/>
              <a:t>Методически материали</a:t>
            </a:r>
            <a:r>
              <a:rPr lang="bg-BG" altLang="bg-BG" sz="2000" b="1" smtClean="0"/>
              <a:t> </a:t>
            </a:r>
            <a:endParaRPr lang="bg-BG" altLang="bg-BG" sz="2000" smtClean="0"/>
          </a:p>
          <a:p>
            <a:r>
              <a:rPr lang="bg-BG" altLang="bg-BG" sz="2000" smtClean="0"/>
              <a:t>Образователни планове, програми и учебно –методическа литература </a:t>
            </a:r>
          </a:p>
          <a:p>
            <a:endParaRPr lang="bg-BG" altLang="bg-BG" sz="2000" smtClean="0"/>
          </a:p>
          <a:p>
            <a:r>
              <a:rPr lang="bg-BG" altLang="bg-BG" sz="2000" smtClean="0"/>
              <a:t>Използване на ИКТ в образователния процес – презентации на теми или част от уроци </a:t>
            </a:r>
          </a:p>
          <a:p>
            <a:endParaRPr lang="bg-BG" altLang="bg-BG" sz="2000" smtClean="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p:cNvSpPr>
          <p:nvPr>
            <p:ph type="title"/>
          </p:nvPr>
        </p:nvSpPr>
        <p:spPr/>
        <p:txBody>
          <a:bodyPr/>
          <a:lstStyle/>
          <a:p>
            <a:r>
              <a:rPr lang="bg-BG" altLang="bg-BG" sz="3600" smtClean="0">
                <a:latin typeface="Arial" panose="020B0604020202020204" pitchFamily="34" charset="0"/>
              </a:rPr>
              <a:t>І.4.Извънкласна дейност:</a:t>
            </a:r>
          </a:p>
        </p:txBody>
      </p:sp>
      <p:sp>
        <p:nvSpPr>
          <p:cNvPr id="30723" name="Rectangle 3"/>
          <p:cNvSpPr>
            <a:spLocks noGrp="1"/>
          </p:cNvSpPr>
          <p:nvPr>
            <p:ph type="body" idx="1"/>
          </p:nvPr>
        </p:nvSpPr>
        <p:spPr>
          <a:xfrm>
            <a:off x="914400" y="1557338"/>
            <a:ext cx="8229600" cy="4597400"/>
          </a:xfrm>
        </p:spPr>
        <p:txBody>
          <a:bodyPr/>
          <a:lstStyle/>
          <a:p>
            <a:pPr>
              <a:lnSpc>
                <a:spcPct val="80000"/>
              </a:lnSpc>
              <a:buFont typeface="Arial" panose="020B0604020202020204" pitchFamily="34" charset="0"/>
              <a:buNone/>
            </a:pPr>
            <a:r>
              <a:rPr lang="bg-BG" altLang="bg-BG" sz="1400" smtClean="0">
                <a:latin typeface="Arial" panose="020B0604020202020204" pitchFamily="34" charset="0"/>
              </a:rPr>
              <a:t>1.Участвам в подготовката на различни училищни тържества</a:t>
            </a:r>
          </a:p>
          <a:p>
            <a:pPr>
              <a:lnSpc>
                <a:spcPct val="80000"/>
              </a:lnSpc>
              <a:buFont typeface="Arial" panose="020B0604020202020204" pitchFamily="34" charset="0"/>
              <a:buNone/>
            </a:pPr>
            <a:endParaRPr lang="bg-BG" altLang="bg-BG" sz="1400" smtClean="0">
              <a:latin typeface="Arial" panose="020B0604020202020204" pitchFamily="34" charset="0"/>
            </a:endParaRPr>
          </a:p>
          <a:p>
            <a:pPr>
              <a:lnSpc>
                <a:spcPct val="80000"/>
              </a:lnSpc>
              <a:buFont typeface="Arial" panose="020B0604020202020204" pitchFamily="34" charset="0"/>
              <a:buNone/>
            </a:pPr>
            <a:r>
              <a:rPr lang="bg-BG" altLang="bg-BG" sz="1400" smtClean="0">
                <a:latin typeface="Arial" panose="020B0604020202020204" pitchFamily="34" charset="0"/>
              </a:rPr>
              <a:t>2.Провеждам екскурзии с ученици</a:t>
            </a:r>
          </a:p>
          <a:p>
            <a:pPr>
              <a:lnSpc>
                <a:spcPct val="80000"/>
              </a:lnSpc>
              <a:buFont typeface="Arial" panose="020B0604020202020204" pitchFamily="34" charset="0"/>
              <a:buNone/>
            </a:pPr>
            <a:endParaRPr lang="bg-BG" altLang="bg-BG" sz="1400" smtClean="0">
              <a:latin typeface="Arial" panose="020B0604020202020204" pitchFamily="34" charset="0"/>
            </a:endParaRPr>
          </a:p>
          <a:p>
            <a:pPr>
              <a:lnSpc>
                <a:spcPct val="80000"/>
              </a:lnSpc>
              <a:buFont typeface="Arial" panose="020B0604020202020204" pitchFamily="34" charset="0"/>
              <a:buNone/>
            </a:pPr>
            <a:r>
              <a:rPr lang="bg-BG" altLang="bg-BG" sz="1400" smtClean="0">
                <a:latin typeface="Arial" panose="020B0604020202020204" pitchFamily="34" charset="0"/>
              </a:rPr>
              <a:t>3.От  2007г.    –ръководител на театрално студио”Театрална работилница”и участие в Прегледа на детските и юношески театри на руски език</a:t>
            </a:r>
          </a:p>
          <a:p>
            <a:pPr>
              <a:lnSpc>
                <a:spcPct val="80000"/>
              </a:lnSpc>
            </a:pPr>
            <a:r>
              <a:rPr lang="bg-BG" altLang="bg-BG" sz="1400" smtClean="0">
                <a:latin typeface="Arial" panose="020B0604020202020204" pitchFamily="34" charset="0"/>
              </a:rPr>
              <a:t>2007г.“Слоненок пошел учится” – ІІІмясто на областния кръг</a:t>
            </a:r>
          </a:p>
          <a:p>
            <a:pPr>
              <a:lnSpc>
                <a:spcPct val="80000"/>
              </a:lnSpc>
            </a:pPr>
            <a:r>
              <a:rPr lang="bg-BG" altLang="bg-BG" sz="1400" smtClean="0">
                <a:latin typeface="Arial" panose="020B0604020202020204" pitchFamily="34" charset="0"/>
              </a:rPr>
              <a:t>2008г.“Гуси-лебеди”-ІІ място и участие в националния кръг</a:t>
            </a:r>
          </a:p>
          <a:p>
            <a:pPr>
              <a:lnSpc>
                <a:spcPct val="80000"/>
              </a:lnSpc>
            </a:pPr>
            <a:r>
              <a:rPr lang="bg-BG" altLang="bg-BG" sz="1400" smtClean="0">
                <a:latin typeface="Arial" panose="020B0604020202020204" pitchFamily="34" charset="0"/>
              </a:rPr>
              <a:t>2009г.“Муха-цокатуха” – І място на областен кръг и ІІІмясто в националния кръг</a:t>
            </a:r>
          </a:p>
          <a:p>
            <a:pPr>
              <a:lnSpc>
                <a:spcPct val="80000"/>
              </a:lnSpc>
            </a:pPr>
            <a:r>
              <a:rPr lang="bg-BG" altLang="bg-BG" sz="1400" smtClean="0">
                <a:latin typeface="Arial" panose="020B0604020202020204" pitchFamily="34" charset="0"/>
              </a:rPr>
              <a:t>2010г.“Свинопас”-І място на областен кръг и ІІІмясто в националния кръг</a:t>
            </a:r>
          </a:p>
          <a:p>
            <a:pPr>
              <a:lnSpc>
                <a:spcPct val="80000"/>
              </a:lnSpc>
            </a:pPr>
            <a:r>
              <a:rPr lang="bg-BG" altLang="bg-BG" sz="1400" smtClean="0">
                <a:latin typeface="Arial" panose="020B0604020202020204" pitchFamily="34" charset="0"/>
              </a:rPr>
              <a:t>2011г.“Синяя птица” -І място на областен кръг</a:t>
            </a:r>
          </a:p>
          <a:p>
            <a:pPr>
              <a:lnSpc>
                <a:spcPct val="80000"/>
              </a:lnSpc>
            </a:pPr>
            <a:r>
              <a:rPr lang="bg-BG" altLang="bg-BG" sz="1400" smtClean="0">
                <a:latin typeface="Arial" panose="020B0604020202020204" pitchFamily="34" charset="0"/>
              </a:rPr>
              <a:t>2012г.“Три медведя” -І място на областен кръг</a:t>
            </a:r>
          </a:p>
          <a:p>
            <a:pPr>
              <a:lnSpc>
                <a:spcPct val="80000"/>
              </a:lnSpc>
            </a:pPr>
            <a:r>
              <a:rPr lang="bg-BG" altLang="bg-BG" sz="1400" smtClean="0">
                <a:latin typeface="Arial" panose="020B0604020202020204" pitchFamily="34" charset="0"/>
              </a:rPr>
              <a:t>2013г.“Сказка о золотой рыбке – на новый лад”-І място на областен кръг</a:t>
            </a:r>
          </a:p>
          <a:p>
            <a:pPr>
              <a:lnSpc>
                <a:spcPct val="80000"/>
              </a:lnSpc>
              <a:buFont typeface="Arial" panose="020B0604020202020204" pitchFamily="34" charset="0"/>
              <a:buNone/>
            </a:pPr>
            <a:r>
              <a:rPr lang="bg-BG" altLang="bg-BG" sz="1400" smtClean="0">
                <a:latin typeface="Arial" panose="020B0604020202020204" pitchFamily="34" charset="0"/>
              </a:rPr>
              <a:t>        специална награда в София</a:t>
            </a:r>
          </a:p>
          <a:p>
            <a:pPr>
              <a:lnSpc>
                <a:spcPct val="80000"/>
              </a:lnSpc>
            </a:pPr>
            <a:r>
              <a:rPr lang="bg-BG" altLang="bg-BG" sz="1400" smtClean="0">
                <a:latin typeface="Arial" panose="020B0604020202020204" pitchFamily="34" charset="0"/>
              </a:rPr>
              <a:t>2014 г. “Гуси-лебеди – на новый лад” -І място на областен кръг </a:t>
            </a:r>
          </a:p>
          <a:p>
            <a:pPr>
              <a:lnSpc>
                <a:spcPct val="80000"/>
              </a:lnSpc>
              <a:buFont typeface="Arial" panose="020B0604020202020204" pitchFamily="34" charset="0"/>
              <a:buNone/>
            </a:pPr>
            <a:endParaRPr lang="bg-BG" altLang="bg-BG" sz="1400" smtClean="0">
              <a:latin typeface="Arial" panose="020B0604020202020204" pitchFamily="34" charset="0"/>
            </a:endParaRPr>
          </a:p>
          <a:p>
            <a:pPr>
              <a:lnSpc>
                <a:spcPct val="80000"/>
              </a:lnSpc>
              <a:buFont typeface="Arial" panose="020B0604020202020204" pitchFamily="34" charset="0"/>
              <a:buNone/>
            </a:pPr>
            <a:r>
              <a:rPr lang="bg-BG" altLang="bg-BG" sz="1400" smtClean="0">
                <a:latin typeface="Arial" panose="020B0604020202020204" pitchFamily="34" charset="0"/>
              </a:rPr>
              <a:t>4.Ръководител на група СИП”Ромски фолклор” VІІ-VІІІклас</a:t>
            </a:r>
          </a:p>
          <a:p>
            <a:pPr>
              <a:lnSpc>
                <a:spcPct val="80000"/>
              </a:lnSpc>
            </a:pPr>
            <a:endParaRPr lang="bg-BG" altLang="bg-BG" sz="1400" smtClean="0">
              <a:latin typeface="Arial" panose="020B0604020202020204" pitchFamily="34" charset="0"/>
            </a:endParaRPr>
          </a:p>
          <a:p>
            <a:pPr>
              <a:lnSpc>
                <a:spcPct val="80000"/>
              </a:lnSpc>
            </a:pPr>
            <a:r>
              <a:rPr lang="bg-BG" altLang="bg-BG" sz="1400" smtClean="0">
                <a:latin typeface="Arial" panose="020B0604020202020204" pitchFamily="34" charset="0"/>
              </a:rPr>
              <a:t>Участие в ромския фестивал с руски романс и цигански танц</a:t>
            </a:r>
          </a:p>
          <a:p>
            <a:pPr>
              <a:lnSpc>
                <a:spcPct val="80000"/>
              </a:lnSpc>
            </a:pPr>
            <a:r>
              <a:rPr lang="bg-BG" altLang="bg-BG" sz="1400" smtClean="0">
                <a:latin typeface="Arial" panose="020B0604020202020204" pitchFamily="34" charset="0"/>
              </a:rPr>
              <a:t>2013г.</a:t>
            </a:r>
          </a:p>
          <a:p>
            <a:pPr>
              <a:lnSpc>
                <a:spcPct val="80000"/>
              </a:lnSpc>
            </a:pPr>
            <a:r>
              <a:rPr lang="bg-BG" altLang="bg-BG" sz="1400" smtClean="0">
                <a:latin typeface="Arial" panose="020B0604020202020204" pitchFamily="34" charset="0"/>
              </a:rPr>
              <a:t>Участие в ромски фестивал с танц”Восточные сказки”</a:t>
            </a:r>
          </a:p>
          <a:p>
            <a:pPr>
              <a:lnSpc>
                <a:spcPct val="80000"/>
              </a:lnSpc>
            </a:pPr>
            <a:endParaRPr lang="bg-BG" altLang="bg-BG" sz="1400" smtClean="0">
              <a:latin typeface="Arial" panose="020B0604020202020204" pitchFamily="34" charset="0"/>
            </a:endParaRPr>
          </a:p>
          <a:p>
            <a:pPr>
              <a:lnSpc>
                <a:spcPct val="80000"/>
              </a:lnSpc>
            </a:pPr>
            <a:endParaRPr lang="bg-BG" altLang="bg-BG" sz="1200" b="1" smtClean="0">
              <a:latin typeface="Arial" panose="020B0604020202020204" pitchFamily="34" charset="0"/>
            </a:endParaRPr>
          </a:p>
          <a:p>
            <a:pPr>
              <a:lnSpc>
                <a:spcPct val="80000"/>
              </a:lnSpc>
            </a:pPr>
            <a:endParaRPr lang="bg-BG" altLang="bg-BG" sz="1200" b="1" smtClean="0">
              <a:latin typeface="Arial" panose="020B0604020202020204" pitchFamily="34" charset="0"/>
            </a:endParaRPr>
          </a:p>
          <a:p>
            <a:pPr>
              <a:lnSpc>
                <a:spcPct val="80000"/>
              </a:lnSpc>
            </a:pPr>
            <a:endParaRPr lang="bg-BG" altLang="bg-BG" sz="1200" smtClean="0">
              <a:latin typeface="Arial" panose="020B0604020202020204" pitchFamily="34" charset="0"/>
            </a:endParaRPr>
          </a:p>
          <a:p>
            <a:pPr>
              <a:lnSpc>
                <a:spcPct val="80000"/>
              </a:lnSpc>
            </a:pPr>
            <a:endParaRPr lang="bg-BG" altLang="bg-BG" sz="1600" smtClean="0">
              <a:latin typeface="Arial" panose="020B0604020202020204" pitchFamily="34"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p:cNvSpPr>
          <p:nvPr>
            <p:ph type="title"/>
          </p:nvPr>
        </p:nvSpPr>
        <p:spPr/>
        <p:txBody>
          <a:bodyPr/>
          <a:lstStyle/>
          <a:p>
            <a:r>
              <a:rPr lang="bg-BG" altLang="bg-BG" sz="3600" b="1" i="1" smtClean="0"/>
              <a:t>Част II. </a:t>
            </a:r>
            <a:r>
              <a:rPr lang="bg-BG" altLang="bg-BG" sz="3600" smtClean="0"/>
              <a:t>Приложения</a:t>
            </a:r>
          </a:p>
        </p:txBody>
      </p:sp>
      <p:sp>
        <p:nvSpPr>
          <p:cNvPr id="31747" name="Rectangle 3"/>
          <p:cNvSpPr>
            <a:spLocks noGrp="1"/>
          </p:cNvSpPr>
          <p:nvPr>
            <p:ph type="body" idx="1"/>
          </p:nvPr>
        </p:nvSpPr>
        <p:spPr/>
        <p:txBody>
          <a:bodyPr/>
          <a:lstStyle/>
          <a:p>
            <a:pPr>
              <a:buFont typeface="Arial" panose="020B0604020202020204" pitchFamily="34" charset="0"/>
              <a:buNone/>
            </a:pPr>
            <a:r>
              <a:rPr lang="en-US" altLang="bg-BG" b="1" smtClean="0"/>
              <a:t>1.</a:t>
            </a:r>
            <a:r>
              <a:rPr lang="bg-BG" altLang="bg-BG" b="1" smtClean="0"/>
              <a:t>Европейски формат на автобиография </a:t>
            </a:r>
          </a:p>
          <a:p>
            <a:pPr>
              <a:buFont typeface="Arial" panose="020B0604020202020204" pitchFamily="34" charset="0"/>
              <a:buNone/>
            </a:pPr>
            <a:r>
              <a:rPr lang="bg-BG" altLang="bg-BG" b="1" smtClean="0"/>
              <a:t>Лична информация </a:t>
            </a:r>
          </a:p>
          <a:p>
            <a:pPr>
              <a:buFont typeface="Arial" panose="020B0604020202020204" pitchFamily="34" charset="0"/>
              <a:buNone/>
            </a:pPr>
            <a:r>
              <a:rPr lang="bg-BG" altLang="bg-BG" sz="2000" smtClean="0"/>
              <a:t>Име </a:t>
            </a:r>
            <a:r>
              <a:rPr lang="en-US" altLang="bg-BG" sz="2000" smtClean="0"/>
              <a:t>                     </a:t>
            </a:r>
            <a:r>
              <a:rPr lang="bg-BG" altLang="bg-BG" sz="2000" smtClean="0"/>
              <a:t>Мария Констонтиновна Михова</a:t>
            </a:r>
          </a:p>
          <a:p>
            <a:pPr>
              <a:buFont typeface="Arial" panose="020B0604020202020204" pitchFamily="34" charset="0"/>
              <a:buNone/>
            </a:pPr>
            <a:r>
              <a:rPr lang="bg-BG" altLang="bg-BG" sz="2000" smtClean="0"/>
              <a:t>Адрес </a:t>
            </a:r>
            <a:r>
              <a:rPr lang="en-US" altLang="bg-BG" sz="2000" smtClean="0"/>
              <a:t>                   </a:t>
            </a:r>
            <a:r>
              <a:rPr lang="bg-BG" altLang="bg-BG" sz="2000" smtClean="0"/>
              <a:t>ул.”С.Румянцев” № 14, </a:t>
            </a:r>
          </a:p>
          <a:p>
            <a:pPr>
              <a:buFont typeface="Arial" panose="020B0604020202020204" pitchFamily="34" charset="0"/>
              <a:buNone/>
            </a:pPr>
            <a:r>
              <a:rPr lang="en-US" altLang="bg-BG" sz="2000" smtClean="0"/>
              <a:t>                                </a:t>
            </a:r>
            <a:r>
              <a:rPr lang="bg-BG" altLang="bg-BG" sz="2000" smtClean="0"/>
              <a:t>гр. В.Търново, България </a:t>
            </a:r>
          </a:p>
          <a:p>
            <a:pPr>
              <a:buFont typeface="Arial" panose="020B0604020202020204" pitchFamily="34" charset="0"/>
              <a:buNone/>
            </a:pPr>
            <a:r>
              <a:rPr lang="bg-BG" altLang="bg-BG" sz="2000" smtClean="0"/>
              <a:t>Телефон  </a:t>
            </a:r>
          </a:p>
          <a:p>
            <a:pPr>
              <a:buFont typeface="Arial" panose="020B0604020202020204" pitchFamily="34" charset="0"/>
              <a:buNone/>
            </a:pPr>
            <a:r>
              <a:rPr lang="bg-BG" altLang="bg-BG" sz="2000" smtClean="0"/>
              <a:t>E-mail </a:t>
            </a:r>
            <a:r>
              <a:rPr lang="en-US" altLang="bg-BG" sz="2000" smtClean="0"/>
              <a:t>                     mimi_nasko@mail.bg</a:t>
            </a:r>
            <a:endParaRPr lang="bg-BG" altLang="bg-BG" sz="2000" smtClean="0"/>
          </a:p>
          <a:p>
            <a:pPr>
              <a:buFont typeface="Arial" panose="020B0604020202020204" pitchFamily="34" charset="0"/>
              <a:buNone/>
            </a:pPr>
            <a:r>
              <a:rPr lang="bg-BG" altLang="bg-BG" sz="2000" smtClean="0"/>
              <a:t>Дата на раждане </a:t>
            </a:r>
            <a:r>
              <a:rPr lang="en-US" altLang="bg-BG" sz="2000" smtClean="0"/>
              <a:t> </a:t>
            </a:r>
            <a:r>
              <a:rPr lang="bg-BG" altLang="bg-BG" sz="2000" smtClean="0"/>
              <a:t>29.12.1958г. </a:t>
            </a:r>
            <a:endParaRPr lang="en-US" altLang="bg-BG" sz="2000" smtClean="0"/>
          </a:p>
          <a:p>
            <a:pPr>
              <a:buFont typeface="Arial" panose="020B0604020202020204" pitchFamily="34" charset="0"/>
              <a:buNone/>
            </a:pPr>
            <a:r>
              <a:rPr lang="bg-BG" altLang="bg-BG" sz="2000" smtClean="0"/>
              <a:t>Националност       България</a:t>
            </a:r>
          </a:p>
          <a:p>
            <a:endParaRPr lang="bg-BG" altLang="bg-BG" sz="2000" smtClean="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56" name="Rectangle 24"/>
          <p:cNvSpPr>
            <a:spLocks noChangeArrowheads="1"/>
          </p:cNvSpPr>
          <p:nvPr/>
        </p:nvSpPr>
        <p:spPr bwMode="auto">
          <a:xfrm>
            <a:off x="0" y="187642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bg-BG" altLang="bg-BG" b="0">
              <a:latin typeface="Calibri" panose="020F0502020204030204" pitchFamily="34" charset="0"/>
            </a:endParaRPr>
          </a:p>
        </p:txBody>
      </p:sp>
      <p:sp>
        <p:nvSpPr>
          <p:cNvPr id="69677" name="Rectangle 45"/>
          <p:cNvSpPr>
            <a:spLocks noChangeArrowheads="1"/>
          </p:cNvSpPr>
          <p:nvPr/>
        </p:nvSpPr>
        <p:spPr bwMode="auto">
          <a:xfrm>
            <a:off x="0" y="239395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bg-BG" altLang="bg-BG" b="0">
              <a:latin typeface="Calibri" panose="020F0502020204030204" pitchFamily="34" charset="0"/>
            </a:endParaRPr>
          </a:p>
        </p:txBody>
      </p:sp>
      <p:graphicFrame>
        <p:nvGraphicFramePr>
          <p:cNvPr id="70002" name="Group 370"/>
          <p:cNvGraphicFramePr>
            <a:graphicFrameLocks noGrp="1"/>
          </p:cNvGraphicFramePr>
          <p:nvPr/>
        </p:nvGraphicFramePr>
        <p:xfrm>
          <a:off x="1476375" y="333375"/>
          <a:ext cx="1800225" cy="365125"/>
        </p:xfrm>
        <a:graphic>
          <a:graphicData uri="http://schemas.openxmlformats.org/drawingml/2006/table">
            <a:tbl>
              <a:tblPr/>
              <a:tblGrid>
                <a:gridCol w="1800225">
                  <a:extLst>
                    <a:ext uri="{9D8B030D-6E8A-4147-A177-3AD203B41FA5}">
                      <a16:colId xmlns:a16="http://schemas.microsoft.com/office/drawing/2014/main" val="1093939444"/>
                    </a:ext>
                  </a:extLst>
                </a:gridCol>
              </a:tblGrid>
              <a:tr h="274638">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a:spcBef>
                          <a:spcPct val="20000"/>
                        </a:spcBef>
                        <a:buFont typeface="Arial" panose="020B0604020202020204" pitchFamily="34" charset="0"/>
                        <a:defRPr sz="2400">
                          <a:solidFill>
                            <a:schemeClr val="tx1"/>
                          </a:solidFill>
                          <a:latin typeface="Calibri" panose="020F0502020204030204" pitchFamily="34" charset="0"/>
                        </a:defRPr>
                      </a:lvl2pPr>
                      <a:lvl3pPr>
                        <a:spcBef>
                          <a:spcPct val="20000"/>
                        </a:spcBef>
                        <a:buFont typeface="Arial" panose="020B0604020202020204" pitchFamily="34" charset="0"/>
                        <a:defRPr sz="2000">
                          <a:solidFill>
                            <a:schemeClr val="tx1"/>
                          </a:solidFill>
                          <a:latin typeface="Calibri" panose="020F0502020204030204" pitchFamily="34" charset="0"/>
                        </a:defRPr>
                      </a:lvl3pPr>
                      <a:lvl4pPr>
                        <a:spcBef>
                          <a:spcPct val="20000"/>
                        </a:spcBef>
                        <a:buFont typeface="Arial" panose="020B0604020202020204" pitchFamily="34" charset="0"/>
                        <a:defRPr>
                          <a:solidFill>
                            <a:schemeClr val="tx1"/>
                          </a:solidFill>
                          <a:latin typeface="Calibri" panose="020F0502020204030204" pitchFamily="34" charset="0"/>
                        </a:defRPr>
                      </a:lvl4pPr>
                      <a:lvl5pPr>
                        <a:spcBef>
                          <a:spcPct val="20000"/>
                        </a:spcBef>
                        <a:buFont typeface="Arial" panose="020B0604020202020204" pitchFamily="34" charset="0"/>
                        <a:defRPr>
                          <a:solidFill>
                            <a:schemeClr val="tx1"/>
                          </a:solidFill>
                          <a:latin typeface="Calibri" panose="020F0502020204030204" pitchFamily="34" charset="0"/>
                        </a:defRPr>
                      </a:lvl5pPr>
                      <a:lvl6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bg-BG" altLang="bg-BG" sz="1800" b="1" i="0" u="none" strike="noStrike" cap="none" normalizeH="0" baseline="0" smtClean="0">
                          <a:ln>
                            <a:noFill/>
                          </a:ln>
                          <a:solidFill>
                            <a:schemeClr val="tx1"/>
                          </a:solidFill>
                          <a:effectLst/>
                          <a:latin typeface="Arial Narrow" panose="020B0606020202030204" pitchFamily="34" charset="0"/>
                          <a:cs typeface="Times New Roman" panose="02020603050405020304" pitchFamily="18" charset="0"/>
                        </a:rPr>
                        <a:t>Трудов стаж</a:t>
                      </a:r>
                      <a:endParaRPr kumimoji="0" lang="bg-BG" altLang="bg-BG" sz="1800" b="0" i="0" u="none" strike="noStrike" cap="none" normalizeH="0" baseline="0" smtClean="0">
                        <a:ln>
                          <a:noFill/>
                        </a:ln>
                        <a:solidFill>
                          <a:schemeClr val="tx1"/>
                        </a:solidFill>
                        <a:effectLst/>
                        <a:latin typeface="Calibri" panose="020F0502020204030204"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520982364"/>
                  </a:ext>
                </a:extLst>
              </a:tr>
            </a:tbl>
          </a:graphicData>
        </a:graphic>
      </p:graphicFrame>
      <p:sp>
        <p:nvSpPr>
          <p:cNvPr id="69687" name="Rectangle 55"/>
          <p:cNvSpPr>
            <a:spLocks noChangeArrowheads="1"/>
          </p:cNvSpPr>
          <p:nvPr/>
        </p:nvSpPr>
        <p:spPr bwMode="auto">
          <a:xfrm>
            <a:off x="0" y="2668588"/>
            <a:ext cx="109855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just"/>
            <a:r>
              <a:rPr lang="el-GR" altLang="bg-BG" sz="1000">
                <a:latin typeface="Arial Narrow" panose="020B0606020202030204" pitchFamily="34" charset="0"/>
                <a:cs typeface="Times New Roman" panose="02020603050405020304" pitchFamily="18" charset="0"/>
              </a:rPr>
              <a:t>	</a:t>
            </a:r>
            <a:endParaRPr lang="el-GR" altLang="bg-BG" b="0">
              <a:latin typeface="Calibri" panose="020F0502020204030204" pitchFamily="34" charset="0"/>
            </a:endParaRPr>
          </a:p>
        </p:txBody>
      </p:sp>
      <p:graphicFrame>
        <p:nvGraphicFramePr>
          <p:cNvPr id="69999" name="Group 367"/>
          <p:cNvGraphicFramePr>
            <a:graphicFrameLocks noGrp="1"/>
          </p:cNvGraphicFramePr>
          <p:nvPr/>
        </p:nvGraphicFramePr>
        <p:xfrm>
          <a:off x="1476375" y="620713"/>
          <a:ext cx="6640513" cy="2579687"/>
        </p:xfrm>
        <a:graphic>
          <a:graphicData uri="http://schemas.openxmlformats.org/drawingml/2006/table">
            <a:tbl>
              <a:tblPr/>
              <a:tblGrid>
                <a:gridCol w="1870075">
                  <a:extLst>
                    <a:ext uri="{9D8B030D-6E8A-4147-A177-3AD203B41FA5}">
                      <a16:colId xmlns:a16="http://schemas.microsoft.com/office/drawing/2014/main" val="335405544"/>
                    </a:ext>
                  </a:extLst>
                </a:gridCol>
                <a:gridCol w="208280">
                  <a:extLst>
                    <a:ext uri="{9D8B030D-6E8A-4147-A177-3AD203B41FA5}">
                      <a16:colId xmlns:a16="http://schemas.microsoft.com/office/drawing/2014/main" val="1731858081"/>
                    </a:ext>
                  </a:extLst>
                </a:gridCol>
                <a:gridCol w="4587875">
                  <a:extLst>
                    <a:ext uri="{9D8B030D-6E8A-4147-A177-3AD203B41FA5}">
                      <a16:colId xmlns:a16="http://schemas.microsoft.com/office/drawing/2014/main" val="3026243175"/>
                    </a:ext>
                  </a:extLst>
                </a:gridCol>
              </a:tblGrid>
              <a:tr h="431800">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a:spcBef>
                          <a:spcPct val="20000"/>
                        </a:spcBef>
                        <a:buFont typeface="Arial" panose="020B0604020202020204" pitchFamily="34" charset="0"/>
                        <a:defRPr sz="2400">
                          <a:solidFill>
                            <a:schemeClr val="tx1"/>
                          </a:solidFill>
                          <a:latin typeface="Calibri" panose="020F0502020204030204" pitchFamily="34" charset="0"/>
                        </a:defRPr>
                      </a:lvl2pPr>
                      <a:lvl3pPr>
                        <a:spcBef>
                          <a:spcPct val="20000"/>
                        </a:spcBef>
                        <a:buFont typeface="Arial" panose="020B0604020202020204" pitchFamily="34" charset="0"/>
                        <a:defRPr sz="2000">
                          <a:solidFill>
                            <a:schemeClr val="tx1"/>
                          </a:solidFill>
                          <a:latin typeface="Calibri" panose="020F0502020204030204" pitchFamily="34" charset="0"/>
                        </a:defRPr>
                      </a:lvl3pPr>
                      <a:lvl4pPr>
                        <a:spcBef>
                          <a:spcPct val="20000"/>
                        </a:spcBef>
                        <a:buFont typeface="Arial" panose="020B0604020202020204" pitchFamily="34" charset="0"/>
                        <a:defRPr>
                          <a:solidFill>
                            <a:schemeClr val="tx1"/>
                          </a:solidFill>
                          <a:latin typeface="Calibri" panose="020F0502020204030204" pitchFamily="34" charset="0"/>
                        </a:defRPr>
                      </a:lvl4pPr>
                      <a:lvl5pPr>
                        <a:spcBef>
                          <a:spcPct val="20000"/>
                        </a:spcBef>
                        <a:buFont typeface="Arial" panose="020B0604020202020204" pitchFamily="34" charset="0"/>
                        <a:defRPr>
                          <a:solidFill>
                            <a:schemeClr val="tx1"/>
                          </a:solidFill>
                          <a:latin typeface="Calibri" panose="020F0502020204030204" pitchFamily="34" charset="0"/>
                        </a:defRPr>
                      </a:lvl5pPr>
                      <a:lvl6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pPr>
                      <a:endParaRPr kumimoji="0" lang="el-GR" altLang="bg-BG" sz="1400" b="1" i="0" u="none" strike="noStrike" cap="none" normalizeH="0" baseline="0" smtClean="0">
                        <a:ln>
                          <a:noFill/>
                        </a:ln>
                        <a:solidFill>
                          <a:schemeClr val="tx1"/>
                        </a:solidFill>
                        <a:effectLst/>
                        <a:latin typeface="Arial Narrow" panose="020B0606020202030204" pitchFamily="34" charset="0"/>
                        <a:cs typeface="Times New Roman" panose="02020603050405020304" pitchFamily="18" charset="0"/>
                      </a:endParaRPr>
                    </a:p>
                    <a:p>
                      <a:pPr marL="0" marR="0" lvl="0" indent="0" algn="r" defTabSz="914400" rtl="0" eaLnBrk="0" fontAlgn="base" latinLnBrk="0" hangingPunct="0">
                        <a:lnSpc>
                          <a:spcPct val="100000"/>
                        </a:lnSpc>
                        <a:spcBef>
                          <a:spcPct val="0"/>
                        </a:spcBef>
                        <a:spcAft>
                          <a:spcPct val="0"/>
                        </a:spcAft>
                        <a:buClrTx/>
                        <a:buSzTx/>
                        <a:buFontTx/>
                        <a:buNone/>
                        <a:tabLst/>
                      </a:pPr>
                      <a:r>
                        <a:rPr kumimoji="0" lang="el-GR" altLang="bg-BG" sz="1400" b="1" i="0" u="none" strike="noStrike" cap="none" normalizeH="0" baseline="0" smtClean="0">
                          <a:ln>
                            <a:noFill/>
                          </a:ln>
                          <a:solidFill>
                            <a:schemeClr val="tx1"/>
                          </a:solidFill>
                          <a:effectLst/>
                          <a:latin typeface="Calibri" panose="020F0502020204030204" pitchFamily="34" charset="0"/>
                          <a:cs typeface="Times New Roman" panose="02020603050405020304" pitchFamily="18" charset="0"/>
                        </a:rPr>
                        <a:t>•</a:t>
                      </a:r>
                      <a:r>
                        <a:rPr kumimoji="0" lang="el-GR" altLang="bg-BG" sz="1400" b="1" i="0" u="none" strike="noStrike" cap="none" normalizeH="0" baseline="0" smtClean="0">
                          <a:ln>
                            <a:noFill/>
                          </a:ln>
                          <a:solidFill>
                            <a:schemeClr val="tx1"/>
                          </a:solidFill>
                          <a:effectLst/>
                          <a:latin typeface="Arial Narrow" panose="020B0606020202030204" pitchFamily="34" charset="0"/>
                          <a:cs typeface="Times New Roman" panose="02020603050405020304" pitchFamily="18" charset="0"/>
                        </a:rPr>
                        <a:t> </a:t>
                      </a:r>
                      <a:r>
                        <a:rPr kumimoji="0" lang="bg-BG" altLang="bg-BG" sz="1400" b="1" i="0" u="none" strike="noStrike" cap="none" normalizeH="0" baseline="0" smtClean="0">
                          <a:ln>
                            <a:noFill/>
                          </a:ln>
                          <a:solidFill>
                            <a:schemeClr val="tx1"/>
                          </a:solidFill>
                          <a:effectLst/>
                          <a:latin typeface="Arial Narrow" panose="020B0606020202030204" pitchFamily="34" charset="0"/>
                          <a:cs typeface="Times New Roman" panose="02020603050405020304" pitchFamily="18" charset="0"/>
                        </a:rPr>
                        <a:t>Дати</a:t>
                      </a:r>
                      <a:r>
                        <a:rPr kumimoji="0" lang="el-GR" altLang="bg-BG" sz="1400" b="0" i="0" u="none" strike="noStrike" cap="none" normalizeH="0" baseline="0" smtClean="0">
                          <a:ln>
                            <a:noFill/>
                          </a:ln>
                          <a:solidFill>
                            <a:schemeClr val="tx1"/>
                          </a:solidFill>
                          <a:effectLst/>
                          <a:latin typeface="Arial Narrow" panose="020B0606020202030204" pitchFamily="34" charset="0"/>
                          <a:cs typeface="Times New Roman" panose="02020603050405020304" pitchFamily="18" charset="0"/>
                        </a:rPr>
                        <a:t> (</a:t>
                      </a:r>
                      <a:r>
                        <a:rPr kumimoji="0" lang="bg-BG" altLang="bg-BG" sz="1400" b="0" i="0" u="none" strike="noStrike" cap="none" normalizeH="0" baseline="0" smtClean="0">
                          <a:ln>
                            <a:noFill/>
                          </a:ln>
                          <a:solidFill>
                            <a:schemeClr val="tx1"/>
                          </a:solidFill>
                          <a:effectLst/>
                          <a:latin typeface="Arial Narrow" panose="020B0606020202030204" pitchFamily="34" charset="0"/>
                          <a:cs typeface="Times New Roman" panose="02020603050405020304" pitchFamily="18" charset="0"/>
                        </a:rPr>
                        <a:t>от-до</a:t>
                      </a:r>
                      <a:r>
                        <a:rPr kumimoji="0" lang="el-GR" altLang="bg-BG" sz="1400" b="0" i="0" u="none" strike="noStrike" cap="none" normalizeH="0" baseline="0" smtClean="0">
                          <a:ln>
                            <a:noFill/>
                          </a:ln>
                          <a:solidFill>
                            <a:schemeClr val="tx1"/>
                          </a:solidFill>
                          <a:effectLst/>
                          <a:latin typeface="Arial Narrow" panose="020B0606020202030204" pitchFamily="34" charset="0"/>
                          <a:cs typeface="Times New Roman" panose="02020603050405020304" pitchFamily="18" charset="0"/>
                        </a:rPr>
                        <a:t>)</a:t>
                      </a:r>
                      <a:endParaRPr kumimoji="0" lang="el-GR" altLang="bg-BG" sz="1400" b="0" i="0" u="none" strike="noStrike" cap="none" normalizeH="0" baseline="0" smtClean="0">
                        <a:ln>
                          <a:noFill/>
                        </a:ln>
                        <a:solidFill>
                          <a:schemeClr val="tx1"/>
                        </a:solidFill>
                        <a:effectLst/>
                        <a:latin typeface="Calibri" panose="020F0502020204030204"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a:spcBef>
                          <a:spcPct val="20000"/>
                        </a:spcBef>
                        <a:buFont typeface="Arial" panose="020B0604020202020204" pitchFamily="34" charset="0"/>
                        <a:defRPr sz="2400">
                          <a:solidFill>
                            <a:schemeClr val="tx1"/>
                          </a:solidFill>
                          <a:latin typeface="Calibri" panose="020F0502020204030204" pitchFamily="34" charset="0"/>
                        </a:defRPr>
                      </a:lvl2pPr>
                      <a:lvl3pPr>
                        <a:spcBef>
                          <a:spcPct val="20000"/>
                        </a:spcBef>
                        <a:buFont typeface="Arial" panose="020B0604020202020204" pitchFamily="34" charset="0"/>
                        <a:defRPr sz="2000">
                          <a:solidFill>
                            <a:schemeClr val="tx1"/>
                          </a:solidFill>
                          <a:latin typeface="Calibri" panose="020F0502020204030204" pitchFamily="34" charset="0"/>
                        </a:defRPr>
                      </a:lvl3pPr>
                      <a:lvl4pPr>
                        <a:spcBef>
                          <a:spcPct val="20000"/>
                        </a:spcBef>
                        <a:buFont typeface="Arial" panose="020B0604020202020204" pitchFamily="34" charset="0"/>
                        <a:defRPr>
                          <a:solidFill>
                            <a:schemeClr val="tx1"/>
                          </a:solidFill>
                          <a:latin typeface="Calibri" panose="020F0502020204030204" pitchFamily="34" charset="0"/>
                        </a:defRPr>
                      </a:lvl4pPr>
                      <a:lvl5pPr>
                        <a:spcBef>
                          <a:spcPct val="20000"/>
                        </a:spcBef>
                        <a:buFont typeface="Arial" panose="020B0604020202020204" pitchFamily="34" charset="0"/>
                        <a:defRPr>
                          <a:solidFill>
                            <a:schemeClr val="tx1"/>
                          </a:solidFill>
                          <a:latin typeface="Calibri" panose="020F0502020204030204" pitchFamily="34" charset="0"/>
                        </a:defRPr>
                      </a:lvl5pPr>
                      <a:lvl6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endParaRPr kumimoji="0" lang="bg-BG" altLang="bg-BG" sz="1400" b="0" i="0" u="none" strike="noStrike" cap="none" normalizeH="0" baseline="0" smtClean="0">
                        <a:ln>
                          <a:noFill/>
                        </a:ln>
                        <a:solidFill>
                          <a:schemeClr val="tx1"/>
                        </a:solidFill>
                        <a:effectLst/>
                        <a:latin typeface="Calibri" panose="020F0502020204030204"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a:spcBef>
                          <a:spcPct val="20000"/>
                        </a:spcBef>
                        <a:buFont typeface="Arial" panose="020B0604020202020204" pitchFamily="34" charset="0"/>
                        <a:defRPr sz="2400">
                          <a:solidFill>
                            <a:schemeClr val="tx1"/>
                          </a:solidFill>
                          <a:latin typeface="Calibri" panose="020F0502020204030204" pitchFamily="34" charset="0"/>
                        </a:defRPr>
                      </a:lvl2pPr>
                      <a:lvl3pPr>
                        <a:spcBef>
                          <a:spcPct val="20000"/>
                        </a:spcBef>
                        <a:buFont typeface="Arial" panose="020B0604020202020204" pitchFamily="34" charset="0"/>
                        <a:defRPr sz="2000">
                          <a:solidFill>
                            <a:schemeClr val="tx1"/>
                          </a:solidFill>
                          <a:latin typeface="Calibri" panose="020F0502020204030204" pitchFamily="34" charset="0"/>
                        </a:defRPr>
                      </a:lvl3pPr>
                      <a:lvl4pPr>
                        <a:spcBef>
                          <a:spcPct val="20000"/>
                        </a:spcBef>
                        <a:buFont typeface="Arial" panose="020B0604020202020204" pitchFamily="34" charset="0"/>
                        <a:defRPr>
                          <a:solidFill>
                            <a:schemeClr val="tx1"/>
                          </a:solidFill>
                          <a:latin typeface="Calibri" panose="020F0502020204030204" pitchFamily="34" charset="0"/>
                        </a:defRPr>
                      </a:lvl4pPr>
                      <a:lvl5pPr>
                        <a:spcBef>
                          <a:spcPct val="20000"/>
                        </a:spcBef>
                        <a:buFont typeface="Arial" panose="020B0604020202020204" pitchFamily="34" charset="0"/>
                        <a:defRPr>
                          <a:solidFill>
                            <a:schemeClr val="tx1"/>
                          </a:solidFill>
                          <a:latin typeface="Calibri" panose="020F0502020204030204" pitchFamily="34" charset="0"/>
                        </a:defRPr>
                      </a:lvl5pPr>
                      <a:lvl6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altLang="bg-BG" sz="1400" b="1" i="0" u="none" strike="noStrike" cap="none" normalizeH="0" baseline="0" smtClean="0">
                          <a:ln>
                            <a:noFill/>
                          </a:ln>
                          <a:solidFill>
                            <a:schemeClr val="tx1"/>
                          </a:solidFill>
                          <a:effectLst/>
                          <a:latin typeface="Arial Narrow" panose="020B0606020202030204" pitchFamily="34" charset="0"/>
                          <a:cs typeface="Times New Roman" panose="02020603050405020304" pitchFamily="18" charset="0"/>
                        </a:rPr>
                        <a:t> </a:t>
                      </a:r>
                      <a:endParaRPr kumimoji="0" lang="bg-BG" altLang="bg-BG" sz="1400" b="1" i="0" u="none" strike="noStrike" cap="none" normalizeH="0" baseline="0" smtClean="0">
                        <a:ln>
                          <a:noFill/>
                        </a:ln>
                        <a:solidFill>
                          <a:schemeClr val="tx1"/>
                        </a:solidFill>
                        <a:effectLst/>
                        <a:latin typeface="Arial Narrow" panose="020B0606020202030204" pitchFamily="34" charset="0"/>
                        <a:cs typeface="Times New Roman" panose="02020603050405020304"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bg-BG" altLang="bg-BG" sz="1400" b="0" i="0" u="none" strike="noStrike" cap="none" normalizeH="0" baseline="0" smtClean="0">
                          <a:ln>
                            <a:noFill/>
                          </a:ln>
                          <a:solidFill>
                            <a:schemeClr val="tx1"/>
                          </a:solidFill>
                          <a:effectLst/>
                          <a:latin typeface="Arial Narrow" panose="020B0606020202030204" pitchFamily="34" charset="0"/>
                          <a:cs typeface="Times New Roman" panose="02020603050405020304" pitchFamily="18" charset="0"/>
                        </a:rPr>
                        <a:t>От 1981</a:t>
                      </a:r>
                      <a:endParaRPr kumimoji="0" lang="bg-BG" altLang="bg-BG" sz="1400" b="0" i="0" u="none" strike="noStrike" cap="none" normalizeH="0" baseline="0" smtClean="0">
                        <a:ln>
                          <a:noFill/>
                        </a:ln>
                        <a:solidFill>
                          <a:schemeClr val="tx1"/>
                        </a:solidFill>
                        <a:effectLst/>
                        <a:latin typeface="Calibri" panose="020F0502020204030204"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561400383"/>
                  </a:ext>
                </a:extLst>
              </a:tr>
              <a:tr h="244475">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a:spcBef>
                          <a:spcPct val="20000"/>
                        </a:spcBef>
                        <a:buFont typeface="Arial" panose="020B0604020202020204" pitchFamily="34" charset="0"/>
                        <a:defRPr sz="2400">
                          <a:solidFill>
                            <a:schemeClr val="tx1"/>
                          </a:solidFill>
                          <a:latin typeface="Calibri" panose="020F0502020204030204" pitchFamily="34" charset="0"/>
                        </a:defRPr>
                      </a:lvl2pPr>
                      <a:lvl3pPr>
                        <a:spcBef>
                          <a:spcPct val="20000"/>
                        </a:spcBef>
                        <a:buFont typeface="Arial" panose="020B0604020202020204" pitchFamily="34" charset="0"/>
                        <a:defRPr sz="2000">
                          <a:solidFill>
                            <a:schemeClr val="tx1"/>
                          </a:solidFill>
                          <a:latin typeface="Calibri" panose="020F0502020204030204" pitchFamily="34" charset="0"/>
                        </a:defRPr>
                      </a:lvl3pPr>
                      <a:lvl4pPr>
                        <a:spcBef>
                          <a:spcPct val="20000"/>
                        </a:spcBef>
                        <a:buFont typeface="Arial" panose="020B0604020202020204" pitchFamily="34" charset="0"/>
                        <a:defRPr>
                          <a:solidFill>
                            <a:schemeClr val="tx1"/>
                          </a:solidFill>
                          <a:latin typeface="Calibri" panose="020F0502020204030204" pitchFamily="34" charset="0"/>
                        </a:defRPr>
                      </a:lvl4pPr>
                      <a:lvl5pPr>
                        <a:spcBef>
                          <a:spcPct val="20000"/>
                        </a:spcBef>
                        <a:buFont typeface="Arial" panose="020B0604020202020204" pitchFamily="34" charset="0"/>
                        <a:defRPr>
                          <a:solidFill>
                            <a:schemeClr val="tx1"/>
                          </a:solidFill>
                          <a:latin typeface="Calibri" panose="020F0502020204030204" pitchFamily="34" charset="0"/>
                        </a:defRPr>
                      </a:lvl5pPr>
                      <a:lvl6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l-GR" altLang="bg-BG" sz="1400" b="1" i="0" u="none" strike="noStrike" cap="none" normalizeH="0" baseline="0" smtClean="0">
                          <a:ln>
                            <a:noFill/>
                          </a:ln>
                          <a:solidFill>
                            <a:schemeClr val="tx1"/>
                          </a:solidFill>
                          <a:effectLst/>
                          <a:latin typeface="Calibri" panose="020F0502020204030204" pitchFamily="34" charset="0"/>
                          <a:cs typeface="Times New Roman" panose="02020603050405020304" pitchFamily="18" charset="0"/>
                        </a:rPr>
                        <a:t>•</a:t>
                      </a:r>
                      <a:r>
                        <a:rPr kumimoji="0" lang="el-GR" altLang="bg-BG" sz="1400" b="1" i="0" u="none" strike="noStrike" cap="none" normalizeH="0" baseline="0" smtClean="0">
                          <a:ln>
                            <a:noFill/>
                          </a:ln>
                          <a:solidFill>
                            <a:schemeClr val="tx1"/>
                          </a:solidFill>
                          <a:effectLst/>
                          <a:latin typeface="Arial Narrow" panose="020B0606020202030204" pitchFamily="34" charset="0"/>
                          <a:cs typeface="Times New Roman" panose="02020603050405020304" pitchFamily="18" charset="0"/>
                        </a:rPr>
                        <a:t> </a:t>
                      </a:r>
                      <a:r>
                        <a:rPr kumimoji="0" lang="bg-BG" altLang="bg-BG" sz="1400" b="1" i="0" u="none" strike="noStrike" cap="none" normalizeH="0" baseline="0" smtClean="0">
                          <a:ln>
                            <a:noFill/>
                          </a:ln>
                          <a:solidFill>
                            <a:schemeClr val="tx1"/>
                          </a:solidFill>
                          <a:effectLst/>
                          <a:latin typeface="Arial Narrow" panose="020B0606020202030204" pitchFamily="34" charset="0"/>
                          <a:cs typeface="Times New Roman" panose="02020603050405020304" pitchFamily="18" charset="0"/>
                        </a:rPr>
                        <a:t>Име и адрес на работодателя</a:t>
                      </a:r>
                      <a:endParaRPr kumimoji="0" lang="bg-BG" altLang="bg-BG" sz="1400" b="0" i="0" u="none" strike="noStrike" cap="none" normalizeH="0" baseline="0" smtClean="0">
                        <a:ln>
                          <a:noFill/>
                        </a:ln>
                        <a:solidFill>
                          <a:schemeClr val="tx1"/>
                        </a:solidFill>
                        <a:effectLst/>
                        <a:latin typeface="Calibri" panose="020F0502020204030204"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a:spcBef>
                          <a:spcPct val="20000"/>
                        </a:spcBef>
                        <a:buFont typeface="Arial" panose="020B0604020202020204" pitchFamily="34" charset="0"/>
                        <a:defRPr sz="2400">
                          <a:solidFill>
                            <a:schemeClr val="tx1"/>
                          </a:solidFill>
                          <a:latin typeface="Calibri" panose="020F0502020204030204" pitchFamily="34" charset="0"/>
                        </a:defRPr>
                      </a:lvl2pPr>
                      <a:lvl3pPr>
                        <a:spcBef>
                          <a:spcPct val="20000"/>
                        </a:spcBef>
                        <a:buFont typeface="Arial" panose="020B0604020202020204" pitchFamily="34" charset="0"/>
                        <a:defRPr sz="2000">
                          <a:solidFill>
                            <a:schemeClr val="tx1"/>
                          </a:solidFill>
                          <a:latin typeface="Calibri" panose="020F0502020204030204" pitchFamily="34" charset="0"/>
                        </a:defRPr>
                      </a:lvl3pPr>
                      <a:lvl4pPr>
                        <a:spcBef>
                          <a:spcPct val="20000"/>
                        </a:spcBef>
                        <a:buFont typeface="Arial" panose="020B0604020202020204" pitchFamily="34" charset="0"/>
                        <a:defRPr>
                          <a:solidFill>
                            <a:schemeClr val="tx1"/>
                          </a:solidFill>
                          <a:latin typeface="Calibri" panose="020F0502020204030204" pitchFamily="34" charset="0"/>
                        </a:defRPr>
                      </a:lvl4pPr>
                      <a:lvl5pPr>
                        <a:spcBef>
                          <a:spcPct val="20000"/>
                        </a:spcBef>
                        <a:buFont typeface="Arial" panose="020B0604020202020204" pitchFamily="34" charset="0"/>
                        <a:defRPr>
                          <a:solidFill>
                            <a:schemeClr val="tx1"/>
                          </a:solidFill>
                          <a:latin typeface="Calibri" panose="020F0502020204030204" pitchFamily="34" charset="0"/>
                        </a:defRPr>
                      </a:lvl5pPr>
                      <a:lvl6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endParaRPr kumimoji="0" lang="bg-BG" altLang="bg-BG" sz="1400" b="0" i="0" u="none" strike="noStrike" cap="none" normalizeH="0" baseline="0" smtClean="0">
                        <a:ln>
                          <a:noFill/>
                        </a:ln>
                        <a:solidFill>
                          <a:schemeClr val="tx1"/>
                        </a:solidFill>
                        <a:effectLst/>
                        <a:latin typeface="Calibri" panose="020F0502020204030204"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a:spcBef>
                          <a:spcPct val="20000"/>
                        </a:spcBef>
                        <a:buFont typeface="Arial" panose="020B0604020202020204" pitchFamily="34" charset="0"/>
                        <a:defRPr sz="2400">
                          <a:solidFill>
                            <a:schemeClr val="tx1"/>
                          </a:solidFill>
                          <a:latin typeface="Calibri" panose="020F0502020204030204" pitchFamily="34" charset="0"/>
                        </a:defRPr>
                      </a:lvl2pPr>
                      <a:lvl3pPr>
                        <a:spcBef>
                          <a:spcPct val="20000"/>
                        </a:spcBef>
                        <a:buFont typeface="Arial" panose="020B0604020202020204" pitchFamily="34" charset="0"/>
                        <a:defRPr sz="2000">
                          <a:solidFill>
                            <a:schemeClr val="tx1"/>
                          </a:solidFill>
                          <a:latin typeface="Calibri" panose="020F0502020204030204" pitchFamily="34" charset="0"/>
                        </a:defRPr>
                      </a:lvl3pPr>
                      <a:lvl4pPr>
                        <a:spcBef>
                          <a:spcPct val="20000"/>
                        </a:spcBef>
                        <a:buFont typeface="Arial" panose="020B0604020202020204" pitchFamily="34" charset="0"/>
                        <a:defRPr>
                          <a:solidFill>
                            <a:schemeClr val="tx1"/>
                          </a:solidFill>
                          <a:latin typeface="Calibri" panose="020F0502020204030204" pitchFamily="34" charset="0"/>
                        </a:defRPr>
                      </a:lvl4pPr>
                      <a:lvl5pPr>
                        <a:spcBef>
                          <a:spcPct val="20000"/>
                        </a:spcBef>
                        <a:buFont typeface="Arial" panose="020B0604020202020204" pitchFamily="34" charset="0"/>
                        <a:defRPr>
                          <a:solidFill>
                            <a:schemeClr val="tx1"/>
                          </a:solidFill>
                          <a:latin typeface="Calibri" panose="020F0502020204030204" pitchFamily="34" charset="0"/>
                        </a:defRPr>
                      </a:lvl5pPr>
                      <a:lvl6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bg-BG" altLang="bg-BG" sz="1400" b="0" i="0" u="none" strike="noStrike" cap="none" normalizeH="0" baseline="0" smtClean="0">
                          <a:ln>
                            <a:noFill/>
                          </a:ln>
                          <a:solidFill>
                            <a:schemeClr val="tx1"/>
                          </a:solidFill>
                          <a:effectLst/>
                          <a:latin typeface="Arial Narrow" panose="020B0606020202030204" pitchFamily="34" charset="0"/>
                          <a:cs typeface="Times New Roman" panose="02020603050405020304" pitchFamily="18" charset="0"/>
                        </a:rPr>
                        <a:t>ОУ”П.Р.Славейков”</a:t>
                      </a:r>
                      <a:endParaRPr kumimoji="0" lang="bg-BG" altLang="bg-BG" sz="1400" b="0" i="0" u="none" strike="noStrike" cap="none" normalizeH="0" baseline="0" smtClean="0">
                        <a:ln>
                          <a:noFill/>
                        </a:ln>
                        <a:solidFill>
                          <a:schemeClr val="tx1"/>
                        </a:solidFill>
                        <a:effectLst/>
                        <a:latin typeface="Calibri" panose="020F0502020204030204"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505801928"/>
                  </a:ext>
                </a:extLst>
              </a:tr>
              <a:tr h="244475">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a:spcBef>
                          <a:spcPct val="20000"/>
                        </a:spcBef>
                        <a:buFont typeface="Arial" panose="020B0604020202020204" pitchFamily="34" charset="0"/>
                        <a:defRPr sz="2400">
                          <a:solidFill>
                            <a:schemeClr val="tx1"/>
                          </a:solidFill>
                          <a:latin typeface="Calibri" panose="020F0502020204030204" pitchFamily="34" charset="0"/>
                        </a:defRPr>
                      </a:lvl2pPr>
                      <a:lvl3pPr>
                        <a:spcBef>
                          <a:spcPct val="20000"/>
                        </a:spcBef>
                        <a:buFont typeface="Arial" panose="020B0604020202020204" pitchFamily="34" charset="0"/>
                        <a:defRPr sz="2000">
                          <a:solidFill>
                            <a:schemeClr val="tx1"/>
                          </a:solidFill>
                          <a:latin typeface="Calibri" panose="020F0502020204030204" pitchFamily="34" charset="0"/>
                        </a:defRPr>
                      </a:lvl3pPr>
                      <a:lvl4pPr>
                        <a:spcBef>
                          <a:spcPct val="20000"/>
                        </a:spcBef>
                        <a:buFont typeface="Arial" panose="020B0604020202020204" pitchFamily="34" charset="0"/>
                        <a:defRPr>
                          <a:solidFill>
                            <a:schemeClr val="tx1"/>
                          </a:solidFill>
                          <a:latin typeface="Calibri" panose="020F0502020204030204" pitchFamily="34" charset="0"/>
                        </a:defRPr>
                      </a:lvl4pPr>
                      <a:lvl5pPr>
                        <a:spcBef>
                          <a:spcPct val="20000"/>
                        </a:spcBef>
                        <a:buFont typeface="Arial" panose="020B0604020202020204" pitchFamily="34" charset="0"/>
                        <a:defRPr>
                          <a:solidFill>
                            <a:schemeClr val="tx1"/>
                          </a:solidFill>
                          <a:latin typeface="Calibri" panose="020F0502020204030204" pitchFamily="34" charset="0"/>
                        </a:defRPr>
                      </a:lvl5pPr>
                      <a:lvl6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l-GR" altLang="bg-BG" sz="1400" b="1" i="0" u="none" strike="noStrike" cap="none" normalizeH="0" baseline="0" smtClean="0">
                          <a:ln>
                            <a:noFill/>
                          </a:ln>
                          <a:solidFill>
                            <a:schemeClr val="tx1"/>
                          </a:solidFill>
                          <a:effectLst/>
                          <a:latin typeface="Calibri" panose="020F0502020204030204" pitchFamily="34" charset="0"/>
                          <a:cs typeface="Times New Roman" panose="02020603050405020304" pitchFamily="18" charset="0"/>
                        </a:rPr>
                        <a:t>•</a:t>
                      </a:r>
                      <a:r>
                        <a:rPr kumimoji="0" lang="el-GR" altLang="bg-BG" sz="1400" b="1" i="0" u="none" strike="noStrike" cap="none" normalizeH="0" baseline="0" smtClean="0">
                          <a:ln>
                            <a:noFill/>
                          </a:ln>
                          <a:solidFill>
                            <a:schemeClr val="tx1"/>
                          </a:solidFill>
                          <a:effectLst/>
                          <a:latin typeface="Arial Narrow" panose="020B0606020202030204" pitchFamily="34" charset="0"/>
                          <a:cs typeface="Times New Roman" panose="02020603050405020304" pitchFamily="18" charset="0"/>
                        </a:rPr>
                        <a:t> </a:t>
                      </a:r>
                      <a:r>
                        <a:rPr kumimoji="0" lang="bg-BG" altLang="bg-BG" sz="1400" b="1" i="0" u="none" strike="noStrike" cap="none" normalizeH="0" baseline="0" smtClean="0">
                          <a:ln>
                            <a:noFill/>
                          </a:ln>
                          <a:solidFill>
                            <a:schemeClr val="tx1"/>
                          </a:solidFill>
                          <a:effectLst/>
                          <a:latin typeface="Arial Narrow" panose="020B0606020202030204" pitchFamily="34" charset="0"/>
                          <a:cs typeface="Times New Roman" panose="02020603050405020304" pitchFamily="18" charset="0"/>
                        </a:rPr>
                        <a:t>Вид на дейността или сферата на работа</a:t>
                      </a:r>
                      <a:endParaRPr kumimoji="0" lang="bg-BG" altLang="bg-BG" sz="1400" b="0" i="0" u="none" strike="noStrike" cap="none" normalizeH="0" baseline="0" smtClean="0">
                        <a:ln>
                          <a:noFill/>
                        </a:ln>
                        <a:solidFill>
                          <a:schemeClr val="tx1"/>
                        </a:solidFill>
                        <a:effectLst/>
                        <a:latin typeface="Calibri" panose="020F0502020204030204"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a:spcBef>
                          <a:spcPct val="20000"/>
                        </a:spcBef>
                        <a:buFont typeface="Arial" panose="020B0604020202020204" pitchFamily="34" charset="0"/>
                        <a:defRPr sz="2400">
                          <a:solidFill>
                            <a:schemeClr val="tx1"/>
                          </a:solidFill>
                          <a:latin typeface="Calibri" panose="020F0502020204030204" pitchFamily="34" charset="0"/>
                        </a:defRPr>
                      </a:lvl2pPr>
                      <a:lvl3pPr>
                        <a:spcBef>
                          <a:spcPct val="20000"/>
                        </a:spcBef>
                        <a:buFont typeface="Arial" panose="020B0604020202020204" pitchFamily="34" charset="0"/>
                        <a:defRPr sz="2000">
                          <a:solidFill>
                            <a:schemeClr val="tx1"/>
                          </a:solidFill>
                          <a:latin typeface="Calibri" panose="020F0502020204030204" pitchFamily="34" charset="0"/>
                        </a:defRPr>
                      </a:lvl3pPr>
                      <a:lvl4pPr>
                        <a:spcBef>
                          <a:spcPct val="20000"/>
                        </a:spcBef>
                        <a:buFont typeface="Arial" panose="020B0604020202020204" pitchFamily="34" charset="0"/>
                        <a:defRPr>
                          <a:solidFill>
                            <a:schemeClr val="tx1"/>
                          </a:solidFill>
                          <a:latin typeface="Calibri" panose="020F0502020204030204" pitchFamily="34" charset="0"/>
                        </a:defRPr>
                      </a:lvl4pPr>
                      <a:lvl5pPr>
                        <a:spcBef>
                          <a:spcPct val="20000"/>
                        </a:spcBef>
                        <a:buFont typeface="Arial" panose="020B0604020202020204" pitchFamily="34" charset="0"/>
                        <a:defRPr>
                          <a:solidFill>
                            <a:schemeClr val="tx1"/>
                          </a:solidFill>
                          <a:latin typeface="Calibri" panose="020F0502020204030204" pitchFamily="34" charset="0"/>
                        </a:defRPr>
                      </a:lvl5pPr>
                      <a:lvl6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endParaRPr kumimoji="0" lang="bg-BG" altLang="bg-BG" sz="1400" b="0" i="0" u="none" strike="noStrike" cap="none" normalizeH="0" baseline="0" smtClean="0">
                        <a:ln>
                          <a:noFill/>
                        </a:ln>
                        <a:solidFill>
                          <a:schemeClr val="tx1"/>
                        </a:solidFill>
                        <a:effectLst/>
                        <a:latin typeface="Calibri" panose="020F0502020204030204"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a:spcBef>
                          <a:spcPct val="20000"/>
                        </a:spcBef>
                        <a:buFont typeface="Arial" panose="020B0604020202020204" pitchFamily="34" charset="0"/>
                        <a:defRPr sz="2400">
                          <a:solidFill>
                            <a:schemeClr val="tx1"/>
                          </a:solidFill>
                          <a:latin typeface="Calibri" panose="020F0502020204030204" pitchFamily="34" charset="0"/>
                        </a:defRPr>
                      </a:lvl2pPr>
                      <a:lvl3pPr>
                        <a:spcBef>
                          <a:spcPct val="20000"/>
                        </a:spcBef>
                        <a:buFont typeface="Arial" panose="020B0604020202020204" pitchFamily="34" charset="0"/>
                        <a:defRPr sz="2000">
                          <a:solidFill>
                            <a:schemeClr val="tx1"/>
                          </a:solidFill>
                          <a:latin typeface="Calibri" panose="020F0502020204030204" pitchFamily="34" charset="0"/>
                        </a:defRPr>
                      </a:lvl3pPr>
                      <a:lvl4pPr>
                        <a:spcBef>
                          <a:spcPct val="20000"/>
                        </a:spcBef>
                        <a:buFont typeface="Arial" panose="020B0604020202020204" pitchFamily="34" charset="0"/>
                        <a:defRPr>
                          <a:solidFill>
                            <a:schemeClr val="tx1"/>
                          </a:solidFill>
                          <a:latin typeface="Calibri" panose="020F0502020204030204" pitchFamily="34" charset="0"/>
                        </a:defRPr>
                      </a:lvl4pPr>
                      <a:lvl5pPr>
                        <a:spcBef>
                          <a:spcPct val="20000"/>
                        </a:spcBef>
                        <a:buFont typeface="Arial" panose="020B0604020202020204" pitchFamily="34" charset="0"/>
                        <a:defRPr>
                          <a:solidFill>
                            <a:schemeClr val="tx1"/>
                          </a:solidFill>
                          <a:latin typeface="Calibri" panose="020F0502020204030204" pitchFamily="34" charset="0"/>
                        </a:defRPr>
                      </a:lvl5pPr>
                      <a:lvl6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bg-BG" altLang="bg-BG" sz="1400" b="0" i="0" u="none" strike="noStrike" cap="none" normalizeH="0" baseline="0" smtClean="0">
                          <a:ln>
                            <a:noFill/>
                          </a:ln>
                          <a:solidFill>
                            <a:schemeClr val="tx1"/>
                          </a:solidFill>
                          <a:effectLst/>
                          <a:latin typeface="Arial Narrow" panose="020B0606020202030204" pitchFamily="34" charset="0"/>
                          <a:cs typeface="Times New Roman" panose="02020603050405020304" pitchFamily="18" charset="0"/>
                        </a:rPr>
                        <a:t>образование</a:t>
                      </a:r>
                      <a:endParaRPr kumimoji="0" lang="bg-BG" altLang="bg-BG" sz="1400" b="0" i="0" u="none" strike="noStrike" cap="none" normalizeH="0" baseline="0" smtClean="0">
                        <a:ln>
                          <a:noFill/>
                        </a:ln>
                        <a:solidFill>
                          <a:schemeClr val="tx1"/>
                        </a:solidFill>
                        <a:effectLst/>
                        <a:latin typeface="Calibri" panose="020F0502020204030204"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239997117"/>
                  </a:ext>
                </a:extLst>
              </a:tr>
              <a:tr h="244475">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a:spcBef>
                          <a:spcPct val="20000"/>
                        </a:spcBef>
                        <a:buFont typeface="Arial" panose="020B0604020202020204" pitchFamily="34" charset="0"/>
                        <a:defRPr sz="2400">
                          <a:solidFill>
                            <a:schemeClr val="tx1"/>
                          </a:solidFill>
                          <a:latin typeface="Calibri" panose="020F0502020204030204" pitchFamily="34" charset="0"/>
                        </a:defRPr>
                      </a:lvl2pPr>
                      <a:lvl3pPr>
                        <a:spcBef>
                          <a:spcPct val="20000"/>
                        </a:spcBef>
                        <a:buFont typeface="Arial" panose="020B0604020202020204" pitchFamily="34" charset="0"/>
                        <a:defRPr sz="2000">
                          <a:solidFill>
                            <a:schemeClr val="tx1"/>
                          </a:solidFill>
                          <a:latin typeface="Calibri" panose="020F0502020204030204" pitchFamily="34" charset="0"/>
                        </a:defRPr>
                      </a:lvl3pPr>
                      <a:lvl4pPr>
                        <a:spcBef>
                          <a:spcPct val="20000"/>
                        </a:spcBef>
                        <a:buFont typeface="Arial" panose="020B0604020202020204" pitchFamily="34" charset="0"/>
                        <a:defRPr>
                          <a:solidFill>
                            <a:schemeClr val="tx1"/>
                          </a:solidFill>
                          <a:latin typeface="Calibri" panose="020F0502020204030204" pitchFamily="34" charset="0"/>
                        </a:defRPr>
                      </a:lvl4pPr>
                      <a:lvl5pPr>
                        <a:spcBef>
                          <a:spcPct val="20000"/>
                        </a:spcBef>
                        <a:buFont typeface="Arial" panose="020B0604020202020204" pitchFamily="34" charset="0"/>
                        <a:defRPr>
                          <a:solidFill>
                            <a:schemeClr val="tx1"/>
                          </a:solidFill>
                          <a:latin typeface="Calibri" panose="020F0502020204030204" pitchFamily="34" charset="0"/>
                        </a:defRPr>
                      </a:lvl5pPr>
                      <a:lvl6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l-GR" altLang="bg-BG" sz="1400" b="1" i="0" u="none" strike="noStrike" cap="none" normalizeH="0" baseline="0" smtClean="0">
                          <a:ln>
                            <a:noFill/>
                          </a:ln>
                          <a:solidFill>
                            <a:schemeClr val="tx1"/>
                          </a:solidFill>
                          <a:effectLst/>
                          <a:latin typeface="Calibri" panose="020F0502020204030204" pitchFamily="34" charset="0"/>
                          <a:cs typeface="Times New Roman" panose="02020603050405020304" pitchFamily="18" charset="0"/>
                        </a:rPr>
                        <a:t>•</a:t>
                      </a:r>
                      <a:r>
                        <a:rPr kumimoji="0" lang="el-GR" altLang="bg-BG" sz="1400" b="1" i="0" u="none" strike="noStrike" cap="none" normalizeH="0" baseline="0" smtClean="0">
                          <a:ln>
                            <a:noFill/>
                          </a:ln>
                          <a:solidFill>
                            <a:schemeClr val="tx1"/>
                          </a:solidFill>
                          <a:effectLst/>
                          <a:latin typeface="Arial Narrow" panose="020B0606020202030204" pitchFamily="34" charset="0"/>
                          <a:cs typeface="Times New Roman" panose="02020603050405020304" pitchFamily="18" charset="0"/>
                        </a:rPr>
                        <a:t> </a:t>
                      </a:r>
                      <a:r>
                        <a:rPr kumimoji="0" lang="bg-BG" altLang="bg-BG" sz="1400" b="1" i="0" u="none" strike="noStrike" cap="none" normalizeH="0" baseline="0" smtClean="0">
                          <a:ln>
                            <a:noFill/>
                          </a:ln>
                          <a:solidFill>
                            <a:schemeClr val="tx1"/>
                          </a:solidFill>
                          <a:effectLst/>
                          <a:latin typeface="Arial Narrow" panose="020B0606020202030204" pitchFamily="34" charset="0"/>
                          <a:cs typeface="Times New Roman" panose="02020603050405020304" pitchFamily="18" charset="0"/>
                        </a:rPr>
                        <a:t>Заемана длъжност</a:t>
                      </a:r>
                      <a:endParaRPr kumimoji="0" lang="bg-BG" altLang="bg-BG" sz="1400" b="0" i="0" u="none" strike="noStrike" cap="none" normalizeH="0" baseline="0" smtClean="0">
                        <a:ln>
                          <a:noFill/>
                        </a:ln>
                        <a:solidFill>
                          <a:schemeClr val="tx1"/>
                        </a:solidFill>
                        <a:effectLst/>
                        <a:latin typeface="Calibri" panose="020F0502020204030204"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a:spcBef>
                          <a:spcPct val="20000"/>
                        </a:spcBef>
                        <a:buFont typeface="Arial" panose="020B0604020202020204" pitchFamily="34" charset="0"/>
                        <a:defRPr sz="2400">
                          <a:solidFill>
                            <a:schemeClr val="tx1"/>
                          </a:solidFill>
                          <a:latin typeface="Calibri" panose="020F0502020204030204" pitchFamily="34" charset="0"/>
                        </a:defRPr>
                      </a:lvl2pPr>
                      <a:lvl3pPr>
                        <a:spcBef>
                          <a:spcPct val="20000"/>
                        </a:spcBef>
                        <a:buFont typeface="Arial" panose="020B0604020202020204" pitchFamily="34" charset="0"/>
                        <a:defRPr sz="2000">
                          <a:solidFill>
                            <a:schemeClr val="tx1"/>
                          </a:solidFill>
                          <a:latin typeface="Calibri" panose="020F0502020204030204" pitchFamily="34" charset="0"/>
                        </a:defRPr>
                      </a:lvl3pPr>
                      <a:lvl4pPr>
                        <a:spcBef>
                          <a:spcPct val="20000"/>
                        </a:spcBef>
                        <a:buFont typeface="Arial" panose="020B0604020202020204" pitchFamily="34" charset="0"/>
                        <a:defRPr>
                          <a:solidFill>
                            <a:schemeClr val="tx1"/>
                          </a:solidFill>
                          <a:latin typeface="Calibri" panose="020F0502020204030204" pitchFamily="34" charset="0"/>
                        </a:defRPr>
                      </a:lvl4pPr>
                      <a:lvl5pPr>
                        <a:spcBef>
                          <a:spcPct val="20000"/>
                        </a:spcBef>
                        <a:buFont typeface="Arial" panose="020B0604020202020204" pitchFamily="34" charset="0"/>
                        <a:defRPr>
                          <a:solidFill>
                            <a:schemeClr val="tx1"/>
                          </a:solidFill>
                          <a:latin typeface="Calibri" panose="020F0502020204030204" pitchFamily="34" charset="0"/>
                        </a:defRPr>
                      </a:lvl5pPr>
                      <a:lvl6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endParaRPr kumimoji="0" lang="bg-BG" altLang="bg-BG" sz="1400" b="0" i="0" u="none" strike="noStrike" cap="none" normalizeH="0" baseline="0" smtClean="0">
                        <a:ln>
                          <a:noFill/>
                        </a:ln>
                        <a:solidFill>
                          <a:schemeClr val="tx1"/>
                        </a:solidFill>
                        <a:effectLst/>
                        <a:latin typeface="Calibri" panose="020F0502020204030204"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a:spcBef>
                          <a:spcPct val="20000"/>
                        </a:spcBef>
                        <a:buFont typeface="Arial" panose="020B0604020202020204" pitchFamily="34" charset="0"/>
                        <a:defRPr sz="2400">
                          <a:solidFill>
                            <a:schemeClr val="tx1"/>
                          </a:solidFill>
                          <a:latin typeface="Calibri" panose="020F0502020204030204" pitchFamily="34" charset="0"/>
                        </a:defRPr>
                      </a:lvl2pPr>
                      <a:lvl3pPr>
                        <a:spcBef>
                          <a:spcPct val="20000"/>
                        </a:spcBef>
                        <a:buFont typeface="Arial" panose="020B0604020202020204" pitchFamily="34" charset="0"/>
                        <a:defRPr sz="2000">
                          <a:solidFill>
                            <a:schemeClr val="tx1"/>
                          </a:solidFill>
                          <a:latin typeface="Calibri" panose="020F0502020204030204" pitchFamily="34" charset="0"/>
                        </a:defRPr>
                      </a:lvl3pPr>
                      <a:lvl4pPr>
                        <a:spcBef>
                          <a:spcPct val="20000"/>
                        </a:spcBef>
                        <a:buFont typeface="Arial" panose="020B0604020202020204" pitchFamily="34" charset="0"/>
                        <a:defRPr>
                          <a:solidFill>
                            <a:schemeClr val="tx1"/>
                          </a:solidFill>
                          <a:latin typeface="Calibri" panose="020F0502020204030204" pitchFamily="34" charset="0"/>
                        </a:defRPr>
                      </a:lvl4pPr>
                      <a:lvl5pPr>
                        <a:spcBef>
                          <a:spcPct val="20000"/>
                        </a:spcBef>
                        <a:buFont typeface="Arial" panose="020B0604020202020204" pitchFamily="34" charset="0"/>
                        <a:defRPr>
                          <a:solidFill>
                            <a:schemeClr val="tx1"/>
                          </a:solidFill>
                          <a:latin typeface="Calibri" panose="020F0502020204030204" pitchFamily="34" charset="0"/>
                        </a:defRPr>
                      </a:lvl5pPr>
                      <a:lvl6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bg-BG" altLang="bg-BG" sz="1400" b="0" i="0" u="none" strike="noStrike" cap="none" normalizeH="0" baseline="0" smtClean="0">
                          <a:ln>
                            <a:noFill/>
                          </a:ln>
                          <a:solidFill>
                            <a:schemeClr val="tx1"/>
                          </a:solidFill>
                          <a:effectLst/>
                          <a:latin typeface="Arial Narrow" panose="020B0606020202030204" pitchFamily="34" charset="0"/>
                          <a:cs typeface="Times New Roman" panose="02020603050405020304" pitchFamily="18" charset="0"/>
                        </a:rPr>
                        <a:t>Учител по руски език</a:t>
                      </a:r>
                      <a:endParaRPr kumimoji="0" lang="bg-BG" altLang="bg-BG" sz="1400" b="0" i="0" u="none" strike="noStrike" cap="none" normalizeH="0" baseline="0" smtClean="0">
                        <a:ln>
                          <a:noFill/>
                        </a:ln>
                        <a:solidFill>
                          <a:schemeClr val="tx1"/>
                        </a:solidFill>
                        <a:effectLst/>
                        <a:latin typeface="Calibri" panose="020F0502020204030204"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20376652"/>
                  </a:ext>
                </a:extLst>
              </a:tr>
              <a:tr h="244475">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a:spcBef>
                          <a:spcPct val="20000"/>
                        </a:spcBef>
                        <a:buFont typeface="Arial" panose="020B0604020202020204" pitchFamily="34" charset="0"/>
                        <a:defRPr sz="2400">
                          <a:solidFill>
                            <a:schemeClr val="tx1"/>
                          </a:solidFill>
                          <a:latin typeface="Calibri" panose="020F0502020204030204" pitchFamily="34" charset="0"/>
                        </a:defRPr>
                      </a:lvl2pPr>
                      <a:lvl3pPr>
                        <a:spcBef>
                          <a:spcPct val="20000"/>
                        </a:spcBef>
                        <a:buFont typeface="Arial" panose="020B0604020202020204" pitchFamily="34" charset="0"/>
                        <a:defRPr sz="2000">
                          <a:solidFill>
                            <a:schemeClr val="tx1"/>
                          </a:solidFill>
                          <a:latin typeface="Calibri" panose="020F0502020204030204" pitchFamily="34" charset="0"/>
                        </a:defRPr>
                      </a:lvl3pPr>
                      <a:lvl4pPr>
                        <a:spcBef>
                          <a:spcPct val="20000"/>
                        </a:spcBef>
                        <a:buFont typeface="Arial" panose="020B0604020202020204" pitchFamily="34" charset="0"/>
                        <a:defRPr>
                          <a:solidFill>
                            <a:schemeClr val="tx1"/>
                          </a:solidFill>
                          <a:latin typeface="Calibri" panose="020F0502020204030204" pitchFamily="34" charset="0"/>
                        </a:defRPr>
                      </a:lvl4pPr>
                      <a:lvl5pPr>
                        <a:spcBef>
                          <a:spcPct val="20000"/>
                        </a:spcBef>
                        <a:buFont typeface="Arial" panose="020B0604020202020204" pitchFamily="34" charset="0"/>
                        <a:defRPr>
                          <a:solidFill>
                            <a:schemeClr val="tx1"/>
                          </a:solidFill>
                          <a:latin typeface="Calibri" panose="020F0502020204030204" pitchFamily="34" charset="0"/>
                        </a:defRPr>
                      </a:lvl5pPr>
                      <a:lvl6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l-GR" altLang="bg-BG" sz="1400" b="1" i="0" u="none" strike="noStrike" cap="none" normalizeH="0" baseline="0" smtClean="0">
                          <a:ln>
                            <a:noFill/>
                          </a:ln>
                          <a:solidFill>
                            <a:schemeClr val="tx1"/>
                          </a:solidFill>
                          <a:effectLst/>
                          <a:latin typeface="Calibri" panose="020F0502020204030204" pitchFamily="34" charset="0"/>
                          <a:cs typeface="Times New Roman" panose="02020603050405020304" pitchFamily="18" charset="0"/>
                        </a:rPr>
                        <a:t>•</a:t>
                      </a:r>
                      <a:r>
                        <a:rPr kumimoji="0" lang="el-GR" altLang="bg-BG" sz="1400" b="1" i="0" u="none" strike="noStrike" cap="none" normalizeH="0" baseline="0" smtClean="0">
                          <a:ln>
                            <a:noFill/>
                          </a:ln>
                          <a:solidFill>
                            <a:schemeClr val="tx1"/>
                          </a:solidFill>
                          <a:effectLst/>
                          <a:latin typeface="Arial Narrow" panose="020B0606020202030204" pitchFamily="34" charset="0"/>
                          <a:cs typeface="Times New Roman" panose="02020603050405020304" pitchFamily="18" charset="0"/>
                        </a:rPr>
                        <a:t> </a:t>
                      </a:r>
                      <a:r>
                        <a:rPr kumimoji="0" lang="bg-BG" altLang="bg-BG" sz="1400" b="1" i="0" u="none" strike="noStrike" cap="none" normalizeH="0" baseline="0" smtClean="0">
                          <a:ln>
                            <a:noFill/>
                          </a:ln>
                          <a:solidFill>
                            <a:schemeClr val="tx1"/>
                          </a:solidFill>
                          <a:effectLst/>
                          <a:latin typeface="Arial Narrow" panose="020B0606020202030204" pitchFamily="34" charset="0"/>
                          <a:cs typeface="Times New Roman" panose="02020603050405020304" pitchFamily="18" charset="0"/>
                        </a:rPr>
                        <a:t>Основни дейности и отговорности</a:t>
                      </a:r>
                      <a:endParaRPr kumimoji="0" lang="bg-BG" altLang="bg-BG" sz="1400" b="0" i="0" u="none" strike="noStrike" cap="none" normalizeH="0" baseline="0" smtClean="0">
                        <a:ln>
                          <a:noFill/>
                        </a:ln>
                        <a:solidFill>
                          <a:schemeClr val="tx1"/>
                        </a:solidFill>
                        <a:effectLst/>
                        <a:latin typeface="Calibri" panose="020F0502020204030204"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a:spcBef>
                          <a:spcPct val="20000"/>
                        </a:spcBef>
                        <a:buFont typeface="Arial" panose="020B0604020202020204" pitchFamily="34" charset="0"/>
                        <a:defRPr sz="2400">
                          <a:solidFill>
                            <a:schemeClr val="tx1"/>
                          </a:solidFill>
                          <a:latin typeface="Calibri" panose="020F0502020204030204" pitchFamily="34" charset="0"/>
                        </a:defRPr>
                      </a:lvl2pPr>
                      <a:lvl3pPr>
                        <a:spcBef>
                          <a:spcPct val="20000"/>
                        </a:spcBef>
                        <a:buFont typeface="Arial" panose="020B0604020202020204" pitchFamily="34" charset="0"/>
                        <a:defRPr sz="2000">
                          <a:solidFill>
                            <a:schemeClr val="tx1"/>
                          </a:solidFill>
                          <a:latin typeface="Calibri" panose="020F0502020204030204" pitchFamily="34" charset="0"/>
                        </a:defRPr>
                      </a:lvl3pPr>
                      <a:lvl4pPr>
                        <a:spcBef>
                          <a:spcPct val="20000"/>
                        </a:spcBef>
                        <a:buFont typeface="Arial" panose="020B0604020202020204" pitchFamily="34" charset="0"/>
                        <a:defRPr>
                          <a:solidFill>
                            <a:schemeClr val="tx1"/>
                          </a:solidFill>
                          <a:latin typeface="Calibri" panose="020F0502020204030204" pitchFamily="34" charset="0"/>
                        </a:defRPr>
                      </a:lvl4pPr>
                      <a:lvl5pPr>
                        <a:spcBef>
                          <a:spcPct val="20000"/>
                        </a:spcBef>
                        <a:buFont typeface="Arial" panose="020B0604020202020204" pitchFamily="34" charset="0"/>
                        <a:defRPr>
                          <a:solidFill>
                            <a:schemeClr val="tx1"/>
                          </a:solidFill>
                          <a:latin typeface="Calibri" panose="020F0502020204030204" pitchFamily="34" charset="0"/>
                        </a:defRPr>
                      </a:lvl5pPr>
                      <a:lvl6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endParaRPr kumimoji="0" lang="bg-BG" altLang="bg-BG" sz="1400" b="0" i="0" u="none" strike="noStrike" cap="none" normalizeH="0" baseline="0" smtClean="0">
                        <a:ln>
                          <a:noFill/>
                        </a:ln>
                        <a:solidFill>
                          <a:schemeClr val="tx1"/>
                        </a:solidFill>
                        <a:effectLst/>
                        <a:latin typeface="Calibri" panose="020F0502020204030204"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a:spcBef>
                          <a:spcPct val="20000"/>
                        </a:spcBef>
                        <a:buFont typeface="Arial" panose="020B0604020202020204" pitchFamily="34" charset="0"/>
                        <a:defRPr sz="2400">
                          <a:solidFill>
                            <a:schemeClr val="tx1"/>
                          </a:solidFill>
                          <a:latin typeface="Calibri" panose="020F0502020204030204" pitchFamily="34" charset="0"/>
                        </a:defRPr>
                      </a:lvl2pPr>
                      <a:lvl3pPr>
                        <a:spcBef>
                          <a:spcPct val="20000"/>
                        </a:spcBef>
                        <a:buFont typeface="Arial" panose="020B0604020202020204" pitchFamily="34" charset="0"/>
                        <a:defRPr sz="2000">
                          <a:solidFill>
                            <a:schemeClr val="tx1"/>
                          </a:solidFill>
                          <a:latin typeface="Calibri" panose="020F0502020204030204" pitchFamily="34" charset="0"/>
                        </a:defRPr>
                      </a:lvl3pPr>
                      <a:lvl4pPr>
                        <a:spcBef>
                          <a:spcPct val="20000"/>
                        </a:spcBef>
                        <a:buFont typeface="Arial" panose="020B0604020202020204" pitchFamily="34" charset="0"/>
                        <a:defRPr>
                          <a:solidFill>
                            <a:schemeClr val="tx1"/>
                          </a:solidFill>
                          <a:latin typeface="Calibri" panose="020F0502020204030204" pitchFamily="34" charset="0"/>
                        </a:defRPr>
                      </a:lvl4pPr>
                      <a:lvl5pPr>
                        <a:spcBef>
                          <a:spcPct val="20000"/>
                        </a:spcBef>
                        <a:buFont typeface="Arial" panose="020B0604020202020204" pitchFamily="34" charset="0"/>
                        <a:defRPr>
                          <a:solidFill>
                            <a:schemeClr val="tx1"/>
                          </a:solidFill>
                          <a:latin typeface="Calibri" panose="020F0502020204030204" pitchFamily="34" charset="0"/>
                        </a:defRPr>
                      </a:lvl5pPr>
                      <a:lvl6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endParaRPr kumimoji="0" lang="bg-BG" altLang="bg-BG" sz="1400" b="0" i="0" u="none" strike="noStrike" cap="none" normalizeH="0" baseline="0" smtClean="0">
                        <a:ln>
                          <a:noFill/>
                        </a:ln>
                        <a:solidFill>
                          <a:schemeClr val="tx1"/>
                        </a:solidFill>
                        <a:effectLst/>
                        <a:latin typeface="Calibri" panose="020F0502020204030204"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706288219"/>
                  </a:ext>
                </a:extLst>
              </a:tr>
            </a:tbl>
          </a:graphicData>
        </a:graphic>
      </p:graphicFrame>
      <p:graphicFrame>
        <p:nvGraphicFramePr>
          <p:cNvPr id="70001" name="Group 369"/>
          <p:cNvGraphicFramePr>
            <a:graphicFrameLocks noGrp="1"/>
          </p:cNvGraphicFramePr>
          <p:nvPr/>
        </p:nvGraphicFramePr>
        <p:xfrm>
          <a:off x="1476375" y="3213100"/>
          <a:ext cx="1868488" cy="515938"/>
        </p:xfrm>
        <a:graphic>
          <a:graphicData uri="http://schemas.openxmlformats.org/drawingml/2006/table">
            <a:tbl>
              <a:tblPr/>
              <a:tblGrid>
                <a:gridCol w="1868488">
                  <a:extLst>
                    <a:ext uri="{9D8B030D-6E8A-4147-A177-3AD203B41FA5}">
                      <a16:colId xmlns:a16="http://schemas.microsoft.com/office/drawing/2014/main" val="51968096"/>
                    </a:ext>
                  </a:extLst>
                </a:gridCol>
              </a:tblGrid>
              <a:tr h="274638">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a:spcBef>
                          <a:spcPct val="20000"/>
                        </a:spcBef>
                        <a:buFont typeface="Arial" panose="020B0604020202020204" pitchFamily="34" charset="0"/>
                        <a:defRPr sz="2400">
                          <a:solidFill>
                            <a:schemeClr val="tx1"/>
                          </a:solidFill>
                          <a:latin typeface="Calibri" panose="020F0502020204030204" pitchFamily="34" charset="0"/>
                        </a:defRPr>
                      </a:lvl2pPr>
                      <a:lvl3pPr>
                        <a:spcBef>
                          <a:spcPct val="20000"/>
                        </a:spcBef>
                        <a:buFont typeface="Arial" panose="020B0604020202020204" pitchFamily="34" charset="0"/>
                        <a:defRPr sz="2000">
                          <a:solidFill>
                            <a:schemeClr val="tx1"/>
                          </a:solidFill>
                          <a:latin typeface="Calibri" panose="020F0502020204030204" pitchFamily="34" charset="0"/>
                        </a:defRPr>
                      </a:lvl3pPr>
                      <a:lvl4pPr>
                        <a:spcBef>
                          <a:spcPct val="20000"/>
                        </a:spcBef>
                        <a:buFont typeface="Arial" panose="020B0604020202020204" pitchFamily="34" charset="0"/>
                        <a:defRPr>
                          <a:solidFill>
                            <a:schemeClr val="tx1"/>
                          </a:solidFill>
                          <a:latin typeface="Calibri" panose="020F0502020204030204" pitchFamily="34" charset="0"/>
                        </a:defRPr>
                      </a:lvl4pPr>
                      <a:lvl5pPr>
                        <a:spcBef>
                          <a:spcPct val="20000"/>
                        </a:spcBef>
                        <a:buFont typeface="Arial" panose="020B0604020202020204" pitchFamily="34" charset="0"/>
                        <a:defRPr>
                          <a:solidFill>
                            <a:schemeClr val="tx1"/>
                          </a:solidFill>
                          <a:latin typeface="Calibri" panose="020F0502020204030204" pitchFamily="34" charset="0"/>
                        </a:defRPr>
                      </a:lvl5pPr>
                      <a:lvl6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bg-BG" altLang="bg-BG" sz="1400" b="1" i="0" u="none" strike="noStrike" cap="none" normalizeH="0" baseline="0" smtClean="0">
                          <a:ln>
                            <a:noFill/>
                          </a:ln>
                          <a:solidFill>
                            <a:schemeClr val="tx1"/>
                          </a:solidFill>
                          <a:effectLst/>
                          <a:latin typeface="Arial Narrow" panose="020B0606020202030204" pitchFamily="34" charset="0"/>
                          <a:cs typeface="Times New Roman" panose="02020603050405020304" pitchFamily="18" charset="0"/>
                        </a:rPr>
                        <a:t>Образование и обучение</a:t>
                      </a:r>
                      <a:endParaRPr kumimoji="0" lang="bg-BG" altLang="bg-BG" sz="1400" b="0" i="0" u="none" strike="noStrike" cap="none" normalizeH="0" baseline="0" smtClean="0">
                        <a:ln>
                          <a:noFill/>
                        </a:ln>
                        <a:solidFill>
                          <a:schemeClr val="tx1"/>
                        </a:solidFill>
                        <a:effectLst/>
                        <a:latin typeface="Calibri" panose="020F0502020204030204"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986603186"/>
                  </a:ext>
                </a:extLst>
              </a:tr>
            </a:tbl>
          </a:graphicData>
        </a:graphic>
      </p:graphicFrame>
      <p:sp>
        <p:nvSpPr>
          <p:cNvPr id="69800" name="Rectangle 168"/>
          <p:cNvSpPr>
            <a:spLocks noChangeArrowheads="1"/>
          </p:cNvSpPr>
          <p:nvPr/>
        </p:nvSpPr>
        <p:spPr bwMode="auto">
          <a:xfrm>
            <a:off x="0" y="8890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bg-BG" altLang="bg-BG" b="0">
              <a:latin typeface="Calibri" panose="020F0502020204030204" pitchFamily="34" charset="0"/>
            </a:endParaRPr>
          </a:p>
        </p:txBody>
      </p:sp>
      <p:graphicFrame>
        <p:nvGraphicFramePr>
          <p:cNvPr id="70004" name="Group 372"/>
          <p:cNvGraphicFramePr>
            <a:graphicFrameLocks noGrp="1"/>
          </p:cNvGraphicFramePr>
          <p:nvPr/>
        </p:nvGraphicFramePr>
        <p:xfrm>
          <a:off x="1476375" y="3716338"/>
          <a:ext cx="6640513" cy="2678112"/>
        </p:xfrm>
        <a:graphic>
          <a:graphicData uri="http://schemas.openxmlformats.org/drawingml/2006/table">
            <a:tbl>
              <a:tblPr/>
              <a:tblGrid>
                <a:gridCol w="1868488">
                  <a:extLst>
                    <a:ext uri="{9D8B030D-6E8A-4147-A177-3AD203B41FA5}">
                      <a16:colId xmlns:a16="http://schemas.microsoft.com/office/drawing/2014/main" val="3372672797"/>
                    </a:ext>
                  </a:extLst>
                </a:gridCol>
                <a:gridCol w="208280">
                  <a:extLst>
                    <a:ext uri="{9D8B030D-6E8A-4147-A177-3AD203B41FA5}">
                      <a16:colId xmlns:a16="http://schemas.microsoft.com/office/drawing/2014/main" val="997896539"/>
                    </a:ext>
                  </a:extLst>
                </a:gridCol>
                <a:gridCol w="4589463">
                  <a:extLst>
                    <a:ext uri="{9D8B030D-6E8A-4147-A177-3AD203B41FA5}">
                      <a16:colId xmlns:a16="http://schemas.microsoft.com/office/drawing/2014/main" val="3802134244"/>
                    </a:ext>
                  </a:extLst>
                </a:gridCol>
              </a:tblGrid>
              <a:tr h="0">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a:spcBef>
                          <a:spcPct val="20000"/>
                        </a:spcBef>
                        <a:buFont typeface="Arial" panose="020B0604020202020204" pitchFamily="34" charset="0"/>
                        <a:defRPr sz="2400">
                          <a:solidFill>
                            <a:schemeClr val="tx1"/>
                          </a:solidFill>
                          <a:latin typeface="Calibri" panose="020F0502020204030204" pitchFamily="34" charset="0"/>
                        </a:defRPr>
                      </a:lvl2pPr>
                      <a:lvl3pPr>
                        <a:spcBef>
                          <a:spcPct val="20000"/>
                        </a:spcBef>
                        <a:buFont typeface="Arial" panose="020B0604020202020204" pitchFamily="34" charset="0"/>
                        <a:defRPr sz="2000">
                          <a:solidFill>
                            <a:schemeClr val="tx1"/>
                          </a:solidFill>
                          <a:latin typeface="Calibri" panose="020F0502020204030204" pitchFamily="34" charset="0"/>
                        </a:defRPr>
                      </a:lvl3pPr>
                      <a:lvl4pPr>
                        <a:spcBef>
                          <a:spcPct val="20000"/>
                        </a:spcBef>
                        <a:buFont typeface="Arial" panose="020B0604020202020204" pitchFamily="34" charset="0"/>
                        <a:defRPr>
                          <a:solidFill>
                            <a:schemeClr val="tx1"/>
                          </a:solidFill>
                          <a:latin typeface="Calibri" panose="020F0502020204030204" pitchFamily="34" charset="0"/>
                        </a:defRPr>
                      </a:lvl4pPr>
                      <a:lvl5pPr>
                        <a:spcBef>
                          <a:spcPct val="20000"/>
                        </a:spcBef>
                        <a:buFont typeface="Arial" panose="020B0604020202020204" pitchFamily="34" charset="0"/>
                        <a:defRPr>
                          <a:solidFill>
                            <a:schemeClr val="tx1"/>
                          </a:solidFill>
                          <a:latin typeface="Calibri" panose="020F0502020204030204" pitchFamily="34" charset="0"/>
                        </a:defRPr>
                      </a:lvl5pPr>
                      <a:lvl6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l-GR" altLang="bg-BG" sz="1000" b="0" i="0" u="none" strike="noStrike" cap="none" normalizeH="0" baseline="0" smtClean="0">
                          <a:ln>
                            <a:noFill/>
                          </a:ln>
                          <a:solidFill>
                            <a:schemeClr val="tx1"/>
                          </a:solidFill>
                          <a:effectLst/>
                          <a:latin typeface="Calibri" panose="020F0502020204030204" pitchFamily="34" charset="0"/>
                          <a:cs typeface="Times New Roman" panose="02020603050405020304" pitchFamily="18" charset="0"/>
                        </a:rPr>
                        <a:t>•</a:t>
                      </a:r>
                      <a:r>
                        <a:rPr kumimoji="0" lang="el-GR" altLang="bg-BG" sz="1000" b="0" i="0" u="none" strike="noStrike" cap="none" normalizeH="0" baseline="0" smtClean="0">
                          <a:ln>
                            <a:noFill/>
                          </a:ln>
                          <a:solidFill>
                            <a:schemeClr val="tx1"/>
                          </a:solidFill>
                          <a:effectLst/>
                          <a:latin typeface="Arial Narrow" panose="020B0606020202030204" pitchFamily="34" charset="0"/>
                          <a:cs typeface="Times New Roman" panose="02020603050405020304" pitchFamily="18" charset="0"/>
                        </a:rPr>
                        <a:t> </a:t>
                      </a:r>
                      <a:r>
                        <a:rPr kumimoji="0" lang="bg-BG" altLang="bg-BG" sz="1000" b="0" i="0" u="none" strike="noStrike" cap="none" normalizeH="0" baseline="0" smtClean="0">
                          <a:ln>
                            <a:noFill/>
                          </a:ln>
                          <a:solidFill>
                            <a:schemeClr val="tx1"/>
                          </a:solidFill>
                          <a:effectLst/>
                          <a:latin typeface="Arial Narrow" panose="020B0606020202030204" pitchFamily="34" charset="0"/>
                          <a:cs typeface="Times New Roman" panose="02020603050405020304" pitchFamily="18" charset="0"/>
                        </a:rPr>
                        <a:t>Дати</a:t>
                      </a:r>
                      <a:r>
                        <a:rPr kumimoji="0" lang="el-GR" altLang="bg-BG" sz="1000" b="0" i="0" u="none" strike="noStrike" cap="none" normalizeH="0" baseline="0" smtClean="0">
                          <a:ln>
                            <a:noFill/>
                          </a:ln>
                          <a:solidFill>
                            <a:schemeClr val="tx1"/>
                          </a:solidFill>
                          <a:effectLst/>
                          <a:latin typeface="Arial Narrow" panose="020B0606020202030204" pitchFamily="34" charset="0"/>
                          <a:cs typeface="Times New Roman" panose="02020603050405020304" pitchFamily="18" charset="0"/>
                        </a:rPr>
                        <a:t> (</a:t>
                      </a:r>
                      <a:r>
                        <a:rPr kumimoji="0" lang="bg-BG" altLang="bg-BG" sz="1000" b="0" i="0" u="none" strike="noStrike" cap="none" normalizeH="0" baseline="0" smtClean="0">
                          <a:ln>
                            <a:noFill/>
                          </a:ln>
                          <a:solidFill>
                            <a:schemeClr val="tx1"/>
                          </a:solidFill>
                          <a:effectLst/>
                          <a:latin typeface="Arial Narrow" panose="020B0606020202030204" pitchFamily="34" charset="0"/>
                          <a:cs typeface="Times New Roman" panose="02020603050405020304" pitchFamily="18" charset="0"/>
                        </a:rPr>
                        <a:t>от-до</a:t>
                      </a:r>
                      <a:r>
                        <a:rPr kumimoji="0" lang="el-GR" altLang="bg-BG" sz="1000" b="0" i="0" u="none" strike="noStrike" cap="none" normalizeH="0" baseline="0" smtClean="0">
                          <a:ln>
                            <a:noFill/>
                          </a:ln>
                          <a:solidFill>
                            <a:schemeClr val="tx1"/>
                          </a:solidFill>
                          <a:effectLst/>
                          <a:latin typeface="Arial Narrow" panose="020B0606020202030204" pitchFamily="34" charset="0"/>
                          <a:cs typeface="Times New Roman" panose="02020603050405020304" pitchFamily="18" charset="0"/>
                        </a:rPr>
                        <a:t>)</a:t>
                      </a:r>
                      <a:endParaRPr kumimoji="0" lang="el-GR" altLang="bg-BG" sz="1800" b="0" i="0" u="none" strike="noStrike" cap="none" normalizeH="0" baseline="0" smtClean="0">
                        <a:ln>
                          <a:noFill/>
                        </a:ln>
                        <a:solidFill>
                          <a:schemeClr val="tx1"/>
                        </a:solidFill>
                        <a:effectLst/>
                        <a:latin typeface="Calibri" panose="020F0502020204030204"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a:spcBef>
                          <a:spcPct val="20000"/>
                        </a:spcBef>
                        <a:buFont typeface="Arial" panose="020B0604020202020204" pitchFamily="34" charset="0"/>
                        <a:defRPr sz="2400">
                          <a:solidFill>
                            <a:schemeClr val="tx1"/>
                          </a:solidFill>
                          <a:latin typeface="Calibri" panose="020F0502020204030204" pitchFamily="34" charset="0"/>
                        </a:defRPr>
                      </a:lvl2pPr>
                      <a:lvl3pPr>
                        <a:spcBef>
                          <a:spcPct val="20000"/>
                        </a:spcBef>
                        <a:buFont typeface="Arial" panose="020B0604020202020204" pitchFamily="34" charset="0"/>
                        <a:defRPr sz="2000">
                          <a:solidFill>
                            <a:schemeClr val="tx1"/>
                          </a:solidFill>
                          <a:latin typeface="Calibri" panose="020F0502020204030204" pitchFamily="34" charset="0"/>
                        </a:defRPr>
                      </a:lvl3pPr>
                      <a:lvl4pPr>
                        <a:spcBef>
                          <a:spcPct val="20000"/>
                        </a:spcBef>
                        <a:buFont typeface="Arial" panose="020B0604020202020204" pitchFamily="34" charset="0"/>
                        <a:defRPr>
                          <a:solidFill>
                            <a:schemeClr val="tx1"/>
                          </a:solidFill>
                          <a:latin typeface="Calibri" panose="020F0502020204030204" pitchFamily="34" charset="0"/>
                        </a:defRPr>
                      </a:lvl4pPr>
                      <a:lvl5pPr>
                        <a:spcBef>
                          <a:spcPct val="20000"/>
                        </a:spcBef>
                        <a:buFont typeface="Arial" panose="020B0604020202020204" pitchFamily="34" charset="0"/>
                        <a:defRPr>
                          <a:solidFill>
                            <a:schemeClr val="tx1"/>
                          </a:solidFill>
                          <a:latin typeface="Calibri" panose="020F0502020204030204" pitchFamily="34" charset="0"/>
                        </a:defRPr>
                      </a:lvl5pPr>
                      <a:lvl6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endParaRPr kumimoji="0" lang="bg-BG" altLang="bg-BG" sz="2800" b="0" i="0" u="none" strike="noStrike" cap="none" normalizeH="0" baseline="0" smtClean="0">
                        <a:ln>
                          <a:noFill/>
                        </a:ln>
                        <a:solidFill>
                          <a:schemeClr val="tx1"/>
                        </a:solidFill>
                        <a:effectLst/>
                        <a:latin typeface="Calibri" panose="020F0502020204030204"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a:spcBef>
                          <a:spcPct val="20000"/>
                        </a:spcBef>
                        <a:buFont typeface="Arial" panose="020B0604020202020204" pitchFamily="34" charset="0"/>
                        <a:defRPr sz="2400">
                          <a:solidFill>
                            <a:schemeClr val="tx1"/>
                          </a:solidFill>
                          <a:latin typeface="Calibri" panose="020F0502020204030204" pitchFamily="34" charset="0"/>
                        </a:defRPr>
                      </a:lvl2pPr>
                      <a:lvl3pPr>
                        <a:spcBef>
                          <a:spcPct val="20000"/>
                        </a:spcBef>
                        <a:buFont typeface="Arial" panose="020B0604020202020204" pitchFamily="34" charset="0"/>
                        <a:defRPr sz="2000">
                          <a:solidFill>
                            <a:schemeClr val="tx1"/>
                          </a:solidFill>
                          <a:latin typeface="Calibri" panose="020F0502020204030204" pitchFamily="34" charset="0"/>
                        </a:defRPr>
                      </a:lvl3pPr>
                      <a:lvl4pPr>
                        <a:spcBef>
                          <a:spcPct val="20000"/>
                        </a:spcBef>
                        <a:buFont typeface="Arial" panose="020B0604020202020204" pitchFamily="34" charset="0"/>
                        <a:defRPr>
                          <a:solidFill>
                            <a:schemeClr val="tx1"/>
                          </a:solidFill>
                          <a:latin typeface="Calibri" panose="020F0502020204030204" pitchFamily="34" charset="0"/>
                        </a:defRPr>
                      </a:lvl4pPr>
                      <a:lvl5pPr>
                        <a:spcBef>
                          <a:spcPct val="20000"/>
                        </a:spcBef>
                        <a:buFont typeface="Arial" panose="020B0604020202020204" pitchFamily="34" charset="0"/>
                        <a:defRPr>
                          <a:solidFill>
                            <a:schemeClr val="tx1"/>
                          </a:solidFill>
                          <a:latin typeface="Calibri" panose="020F0502020204030204" pitchFamily="34" charset="0"/>
                        </a:defRPr>
                      </a:lvl5pPr>
                      <a:lvl6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bg-BG" altLang="bg-BG" sz="1000" b="0" i="0" u="none" strike="noStrike" cap="none" normalizeH="0" baseline="0" smtClean="0">
                          <a:ln>
                            <a:noFill/>
                          </a:ln>
                          <a:solidFill>
                            <a:schemeClr val="tx1"/>
                          </a:solidFill>
                          <a:effectLst/>
                          <a:latin typeface="Arial Narrow" panose="020B0606020202030204" pitchFamily="34" charset="0"/>
                          <a:cs typeface="Times New Roman" panose="02020603050405020304" pitchFamily="18" charset="0"/>
                        </a:rPr>
                        <a:t>1990</a:t>
                      </a:r>
                      <a:endParaRPr kumimoji="0" lang="bg-BG" altLang="bg-BG" sz="1800" b="0" i="0" u="none" strike="noStrike" cap="none" normalizeH="0" baseline="0" smtClean="0">
                        <a:ln>
                          <a:noFill/>
                        </a:ln>
                        <a:solidFill>
                          <a:schemeClr val="tx1"/>
                        </a:solidFill>
                        <a:effectLst/>
                        <a:latin typeface="Calibri" panose="020F0502020204030204"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916885777"/>
                  </a:ext>
                </a:extLst>
              </a:tr>
              <a:tr h="244475">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a:spcBef>
                          <a:spcPct val="20000"/>
                        </a:spcBef>
                        <a:buFont typeface="Arial" panose="020B0604020202020204" pitchFamily="34" charset="0"/>
                        <a:defRPr sz="2400">
                          <a:solidFill>
                            <a:schemeClr val="tx1"/>
                          </a:solidFill>
                          <a:latin typeface="Calibri" panose="020F0502020204030204" pitchFamily="34" charset="0"/>
                        </a:defRPr>
                      </a:lvl2pPr>
                      <a:lvl3pPr>
                        <a:spcBef>
                          <a:spcPct val="20000"/>
                        </a:spcBef>
                        <a:buFont typeface="Arial" panose="020B0604020202020204" pitchFamily="34" charset="0"/>
                        <a:defRPr sz="2000">
                          <a:solidFill>
                            <a:schemeClr val="tx1"/>
                          </a:solidFill>
                          <a:latin typeface="Calibri" panose="020F0502020204030204" pitchFamily="34" charset="0"/>
                        </a:defRPr>
                      </a:lvl3pPr>
                      <a:lvl4pPr>
                        <a:spcBef>
                          <a:spcPct val="20000"/>
                        </a:spcBef>
                        <a:buFont typeface="Arial" panose="020B0604020202020204" pitchFamily="34" charset="0"/>
                        <a:defRPr>
                          <a:solidFill>
                            <a:schemeClr val="tx1"/>
                          </a:solidFill>
                          <a:latin typeface="Calibri" panose="020F0502020204030204" pitchFamily="34" charset="0"/>
                        </a:defRPr>
                      </a:lvl4pPr>
                      <a:lvl5pPr>
                        <a:spcBef>
                          <a:spcPct val="20000"/>
                        </a:spcBef>
                        <a:buFont typeface="Arial" panose="020B0604020202020204" pitchFamily="34" charset="0"/>
                        <a:defRPr>
                          <a:solidFill>
                            <a:schemeClr val="tx1"/>
                          </a:solidFill>
                          <a:latin typeface="Calibri" panose="020F0502020204030204" pitchFamily="34" charset="0"/>
                        </a:defRPr>
                      </a:lvl5pPr>
                      <a:lvl6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l-GR" altLang="bg-BG" sz="1000" b="0" i="0" u="none" strike="noStrike" cap="none" normalizeH="0" baseline="0" smtClean="0">
                          <a:ln>
                            <a:noFill/>
                          </a:ln>
                          <a:solidFill>
                            <a:schemeClr val="tx1"/>
                          </a:solidFill>
                          <a:effectLst/>
                          <a:latin typeface="Calibri" panose="020F0502020204030204" pitchFamily="34" charset="0"/>
                          <a:cs typeface="Times New Roman" panose="02020603050405020304" pitchFamily="18" charset="0"/>
                        </a:rPr>
                        <a:t>•</a:t>
                      </a:r>
                      <a:r>
                        <a:rPr kumimoji="0" lang="el-GR" altLang="bg-BG" sz="1000" b="0" i="0" u="none" strike="noStrike" cap="none" normalizeH="0" baseline="0" smtClean="0">
                          <a:ln>
                            <a:noFill/>
                          </a:ln>
                          <a:solidFill>
                            <a:schemeClr val="tx1"/>
                          </a:solidFill>
                          <a:effectLst/>
                          <a:latin typeface="Arial Narrow" panose="020B0606020202030204" pitchFamily="34" charset="0"/>
                          <a:cs typeface="Times New Roman" panose="02020603050405020304" pitchFamily="18" charset="0"/>
                        </a:rPr>
                        <a:t> </a:t>
                      </a:r>
                      <a:r>
                        <a:rPr kumimoji="0" lang="bg-BG" altLang="bg-BG" sz="1000" b="0" i="0" u="none" strike="noStrike" cap="none" normalizeH="0" baseline="0" smtClean="0">
                          <a:ln>
                            <a:noFill/>
                          </a:ln>
                          <a:solidFill>
                            <a:schemeClr val="tx1"/>
                          </a:solidFill>
                          <a:effectLst/>
                          <a:latin typeface="Arial Narrow" panose="020B0606020202030204" pitchFamily="34" charset="0"/>
                          <a:cs typeface="Times New Roman" panose="02020603050405020304" pitchFamily="18" charset="0"/>
                        </a:rPr>
                        <a:t>Име и вид на обучаващата или образователната организация</a:t>
                      </a:r>
                      <a:endParaRPr kumimoji="0" lang="bg-BG" altLang="bg-BG" sz="1800" b="0" i="0" u="none" strike="noStrike" cap="none" normalizeH="0" baseline="0" smtClean="0">
                        <a:ln>
                          <a:noFill/>
                        </a:ln>
                        <a:solidFill>
                          <a:schemeClr val="tx1"/>
                        </a:solidFill>
                        <a:effectLst/>
                        <a:latin typeface="Calibri" panose="020F0502020204030204"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a:spcBef>
                          <a:spcPct val="20000"/>
                        </a:spcBef>
                        <a:buFont typeface="Arial" panose="020B0604020202020204" pitchFamily="34" charset="0"/>
                        <a:defRPr sz="2400">
                          <a:solidFill>
                            <a:schemeClr val="tx1"/>
                          </a:solidFill>
                          <a:latin typeface="Calibri" panose="020F0502020204030204" pitchFamily="34" charset="0"/>
                        </a:defRPr>
                      </a:lvl2pPr>
                      <a:lvl3pPr>
                        <a:spcBef>
                          <a:spcPct val="20000"/>
                        </a:spcBef>
                        <a:buFont typeface="Arial" panose="020B0604020202020204" pitchFamily="34" charset="0"/>
                        <a:defRPr sz="2000">
                          <a:solidFill>
                            <a:schemeClr val="tx1"/>
                          </a:solidFill>
                          <a:latin typeface="Calibri" panose="020F0502020204030204" pitchFamily="34" charset="0"/>
                        </a:defRPr>
                      </a:lvl3pPr>
                      <a:lvl4pPr>
                        <a:spcBef>
                          <a:spcPct val="20000"/>
                        </a:spcBef>
                        <a:buFont typeface="Arial" panose="020B0604020202020204" pitchFamily="34" charset="0"/>
                        <a:defRPr>
                          <a:solidFill>
                            <a:schemeClr val="tx1"/>
                          </a:solidFill>
                          <a:latin typeface="Calibri" panose="020F0502020204030204" pitchFamily="34" charset="0"/>
                        </a:defRPr>
                      </a:lvl4pPr>
                      <a:lvl5pPr>
                        <a:spcBef>
                          <a:spcPct val="20000"/>
                        </a:spcBef>
                        <a:buFont typeface="Arial" panose="020B0604020202020204" pitchFamily="34" charset="0"/>
                        <a:defRPr>
                          <a:solidFill>
                            <a:schemeClr val="tx1"/>
                          </a:solidFill>
                          <a:latin typeface="Calibri" panose="020F0502020204030204" pitchFamily="34" charset="0"/>
                        </a:defRPr>
                      </a:lvl5pPr>
                      <a:lvl6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endParaRPr kumimoji="0" lang="bg-BG" altLang="bg-BG" sz="2800" b="0" i="0" u="none" strike="noStrike" cap="none" normalizeH="0" baseline="0" smtClean="0">
                        <a:ln>
                          <a:noFill/>
                        </a:ln>
                        <a:solidFill>
                          <a:schemeClr val="tx1"/>
                        </a:solidFill>
                        <a:effectLst/>
                        <a:latin typeface="Calibri" panose="020F0502020204030204"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a:spcBef>
                          <a:spcPct val="20000"/>
                        </a:spcBef>
                        <a:buFont typeface="Arial" panose="020B0604020202020204" pitchFamily="34" charset="0"/>
                        <a:defRPr sz="2400">
                          <a:solidFill>
                            <a:schemeClr val="tx1"/>
                          </a:solidFill>
                          <a:latin typeface="Calibri" panose="020F0502020204030204" pitchFamily="34" charset="0"/>
                        </a:defRPr>
                      </a:lvl2pPr>
                      <a:lvl3pPr>
                        <a:spcBef>
                          <a:spcPct val="20000"/>
                        </a:spcBef>
                        <a:buFont typeface="Arial" panose="020B0604020202020204" pitchFamily="34" charset="0"/>
                        <a:defRPr sz="2000">
                          <a:solidFill>
                            <a:schemeClr val="tx1"/>
                          </a:solidFill>
                          <a:latin typeface="Calibri" panose="020F0502020204030204" pitchFamily="34" charset="0"/>
                        </a:defRPr>
                      </a:lvl3pPr>
                      <a:lvl4pPr>
                        <a:spcBef>
                          <a:spcPct val="20000"/>
                        </a:spcBef>
                        <a:buFont typeface="Arial" panose="020B0604020202020204" pitchFamily="34" charset="0"/>
                        <a:defRPr>
                          <a:solidFill>
                            <a:schemeClr val="tx1"/>
                          </a:solidFill>
                          <a:latin typeface="Calibri" panose="020F0502020204030204" pitchFamily="34" charset="0"/>
                        </a:defRPr>
                      </a:lvl4pPr>
                      <a:lvl5pPr>
                        <a:spcBef>
                          <a:spcPct val="20000"/>
                        </a:spcBef>
                        <a:buFont typeface="Arial" panose="020B0604020202020204" pitchFamily="34" charset="0"/>
                        <a:defRPr>
                          <a:solidFill>
                            <a:schemeClr val="tx1"/>
                          </a:solidFill>
                          <a:latin typeface="Calibri" panose="020F0502020204030204" pitchFamily="34" charset="0"/>
                        </a:defRPr>
                      </a:lvl5pPr>
                      <a:lvl6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bg-BG" altLang="bg-BG" sz="1000" b="0" i="0" u="none" strike="noStrike" cap="none" normalizeH="0" baseline="0" smtClean="0">
                          <a:ln>
                            <a:noFill/>
                          </a:ln>
                          <a:solidFill>
                            <a:schemeClr val="tx1"/>
                          </a:solidFill>
                          <a:effectLst/>
                          <a:latin typeface="Arial Narrow" panose="020B0606020202030204" pitchFamily="34" charset="0"/>
                          <a:cs typeface="Times New Roman" panose="02020603050405020304" pitchFamily="18" charset="0"/>
                        </a:rPr>
                        <a:t>ИПКУ</a:t>
                      </a:r>
                      <a:r>
                        <a:rPr kumimoji="0" lang="bg-BG" altLang="bg-BG" sz="1000" b="0" i="0" u="none" strike="noStrike" cap="none" normalizeH="0" baseline="0" smtClean="0">
                          <a:ln>
                            <a:noFill/>
                          </a:ln>
                          <a:solidFill>
                            <a:schemeClr val="tx1"/>
                          </a:solidFill>
                          <a:effectLst/>
                          <a:latin typeface="Calibri" panose="020F0502020204030204" pitchFamily="34" charset="0"/>
                          <a:cs typeface="Times New Roman" panose="02020603050405020304" pitchFamily="18" charset="0"/>
                        </a:rPr>
                        <a:t>”</a:t>
                      </a:r>
                      <a:r>
                        <a:rPr kumimoji="0" lang="bg-BG" altLang="bg-BG" sz="1000" b="0" i="0" u="none" strike="noStrike" cap="none" normalizeH="0" baseline="0" smtClean="0">
                          <a:ln>
                            <a:noFill/>
                          </a:ln>
                          <a:solidFill>
                            <a:schemeClr val="tx1"/>
                          </a:solidFill>
                          <a:effectLst/>
                          <a:latin typeface="Arial Narrow" panose="020B0606020202030204" pitchFamily="34" charset="0"/>
                          <a:cs typeface="Times New Roman" panose="02020603050405020304" pitchFamily="18" charset="0"/>
                        </a:rPr>
                        <a:t>Д-р Петър Берон</a:t>
                      </a:r>
                      <a:r>
                        <a:rPr kumimoji="0" lang="bg-BG" altLang="bg-BG" sz="1000" b="0" i="0" u="none" strike="noStrike" cap="none" normalizeH="0" baseline="0" smtClean="0">
                          <a:ln>
                            <a:noFill/>
                          </a:ln>
                          <a:solidFill>
                            <a:schemeClr val="tx1"/>
                          </a:solidFill>
                          <a:effectLst/>
                          <a:latin typeface="Calibri" panose="020F0502020204030204" pitchFamily="34" charset="0"/>
                          <a:cs typeface="Times New Roman" panose="02020603050405020304" pitchFamily="18" charset="0"/>
                        </a:rPr>
                        <a:t>”</a:t>
                      </a:r>
                      <a:r>
                        <a:rPr kumimoji="0" lang="bg-BG" altLang="bg-BG" sz="1000" b="0" i="0" u="none" strike="noStrike" cap="none" normalizeH="0" baseline="0" smtClean="0">
                          <a:ln>
                            <a:noFill/>
                          </a:ln>
                          <a:solidFill>
                            <a:schemeClr val="tx1"/>
                          </a:solidFill>
                          <a:effectLst/>
                          <a:latin typeface="Arial Narrow" panose="020B0606020202030204" pitchFamily="34" charset="0"/>
                          <a:cs typeface="Times New Roman" panose="02020603050405020304" pitchFamily="18" charset="0"/>
                        </a:rPr>
                        <a:t>,гр.Варна</a:t>
                      </a:r>
                      <a:endParaRPr kumimoji="0" lang="bg-BG" altLang="bg-BG" sz="1800" b="0" i="0" u="none" strike="noStrike" cap="none" normalizeH="0" baseline="0" smtClean="0">
                        <a:ln>
                          <a:noFill/>
                        </a:ln>
                        <a:solidFill>
                          <a:schemeClr val="tx1"/>
                        </a:solidFill>
                        <a:effectLst/>
                        <a:latin typeface="Calibri" panose="020F0502020204030204"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948740155"/>
                  </a:ext>
                </a:extLst>
              </a:tr>
              <a:tr h="244475">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a:spcBef>
                          <a:spcPct val="20000"/>
                        </a:spcBef>
                        <a:buFont typeface="Arial" panose="020B0604020202020204" pitchFamily="34" charset="0"/>
                        <a:defRPr sz="2400">
                          <a:solidFill>
                            <a:schemeClr val="tx1"/>
                          </a:solidFill>
                          <a:latin typeface="Calibri" panose="020F0502020204030204" pitchFamily="34" charset="0"/>
                        </a:defRPr>
                      </a:lvl2pPr>
                      <a:lvl3pPr>
                        <a:spcBef>
                          <a:spcPct val="20000"/>
                        </a:spcBef>
                        <a:buFont typeface="Arial" panose="020B0604020202020204" pitchFamily="34" charset="0"/>
                        <a:defRPr sz="2000">
                          <a:solidFill>
                            <a:schemeClr val="tx1"/>
                          </a:solidFill>
                          <a:latin typeface="Calibri" panose="020F0502020204030204" pitchFamily="34" charset="0"/>
                        </a:defRPr>
                      </a:lvl3pPr>
                      <a:lvl4pPr>
                        <a:spcBef>
                          <a:spcPct val="20000"/>
                        </a:spcBef>
                        <a:buFont typeface="Arial" panose="020B0604020202020204" pitchFamily="34" charset="0"/>
                        <a:defRPr>
                          <a:solidFill>
                            <a:schemeClr val="tx1"/>
                          </a:solidFill>
                          <a:latin typeface="Calibri" panose="020F0502020204030204" pitchFamily="34" charset="0"/>
                        </a:defRPr>
                      </a:lvl4pPr>
                      <a:lvl5pPr>
                        <a:spcBef>
                          <a:spcPct val="20000"/>
                        </a:spcBef>
                        <a:buFont typeface="Arial" panose="020B0604020202020204" pitchFamily="34" charset="0"/>
                        <a:defRPr>
                          <a:solidFill>
                            <a:schemeClr val="tx1"/>
                          </a:solidFill>
                          <a:latin typeface="Calibri" panose="020F0502020204030204" pitchFamily="34" charset="0"/>
                        </a:defRPr>
                      </a:lvl5pPr>
                      <a:lvl6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l-GR" altLang="bg-BG" sz="1000" b="0" i="0" u="none" strike="noStrike" cap="none" normalizeH="0" baseline="0" smtClean="0">
                          <a:ln>
                            <a:noFill/>
                          </a:ln>
                          <a:solidFill>
                            <a:schemeClr val="tx1"/>
                          </a:solidFill>
                          <a:effectLst/>
                          <a:latin typeface="Calibri" panose="020F0502020204030204" pitchFamily="34" charset="0"/>
                          <a:cs typeface="Times New Roman" panose="02020603050405020304" pitchFamily="18" charset="0"/>
                        </a:rPr>
                        <a:t>•</a:t>
                      </a:r>
                      <a:r>
                        <a:rPr kumimoji="0" lang="el-GR" altLang="bg-BG" sz="1000" b="0" i="0" u="none" strike="noStrike" cap="none" normalizeH="0" baseline="0" smtClean="0">
                          <a:ln>
                            <a:noFill/>
                          </a:ln>
                          <a:solidFill>
                            <a:schemeClr val="tx1"/>
                          </a:solidFill>
                          <a:effectLst/>
                          <a:latin typeface="Arial Narrow" panose="020B0606020202030204" pitchFamily="34" charset="0"/>
                          <a:cs typeface="Times New Roman" panose="02020603050405020304" pitchFamily="18" charset="0"/>
                        </a:rPr>
                        <a:t> </a:t>
                      </a:r>
                      <a:r>
                        <a:rPr kumimoji="0" lang="bg-BG" altLang="bg-BG" sz="1000" b="0" i="0" u="none" strike="noStrike" cap="none" normalizeH="0" baseline="0" smtClean="0">
                          <a:ln>
                            <a:noFill/>
                          </a:ln>
                          <a:solidFill>
                            <a:schemeClr val="tx1"/>
                          </a:solidFill>
                          <a:effectLst/>
                          <a:latin typeface="Arial Narrow" panose="020B0606020202030204" pitchFamily="34" charset="0"/>
                          <a:cs typeface="Times New Roman" panose="02020603050405020304" pitchFamily="18" charset="0"/>
                        </a:rPr>
                        <a:t>Основни предмети</a:t>
                      </a:r>
                      <a:r>
                        <a:rPr kumimoji="0" lang="el-GR" altLang="bg-BG" sz="1000" b="0" i="0" u="none" strike="noStrike" cap="none" normalizeH="0" baseline="0" smtClean="0">
                          <a:ln>
                            <a:noFill/>
                          </a:ln>
                          <a:solidFill>
                            <a:schemeClr val="tx1"/>
                          </a:solidFill>
                          <a:effectLst/>
                          <a:latin typeface="Arial Narrow" panose="020B0606020202030204" pitchFamily="34" charset="0"/>
                          <a:cs typeface="Times New Roman" panose="02020603050405020304" pitchFamily="18" charset="0"/>
                        </a:rPr>
                        <a:t>/</a:t>
                      </a:r>
                      <a:r>
                        <a:rPr kumimoji="0" lang="bg-BG" altLang="bg-BG" sz="1000" b="0" i="0" u="none" strike="noStrike" cap="none" normalizeH="0" baseline="0" smtClean="0">
                          <a:ln>
                            <a:noFill/>
                          </a:ln>
                          <a:solidFill>
                            <a:schemeClr val="tx1"/>
                          </a:solidFill>
                          <a:effectLst/>
                          <a:latin typeface="Arial Narrow" panose="020B0606020202030204" pitchFamily="34" charset="0"/>
                          <a:cs typeface="Times New Roman" panose="02020603050405020304" pitchFamily="18" charset="0"/>
                        </a:rPr>
                        <a:t>застъпени професионални умения</a:t>
                      </a:r>
                      <a:endParaRPr kumimoji="0" lang="bg-BG" altLang="bg-BG" sz="1800" b="0" i="0" u="none" strike="noStrike" cap="none" normalizeH="0" baseline="0" smtClean="0">
                        <a:ln>
                          <a:noFill/>
                        </a:ln>
                        <a:solidFill>
                          <a:schemeClr val="tx1"/>
                        </a:solidFill>
                        <a:effectLst/>
                        <a:latin typeface="Calibri" panose="020F0502020204030204"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a:spcBef>
                          <a:spcPct val="20000"/>
                        </a:spcBef>
                        <a:buFont typeface="Arial" panose="020B0604020202020204" pitchFamily="34" charset="0"/>
                        <a:defRPr sz="2400">
                          <a:solidFill>
                            <a:schemeClr val="tx1"/>
                          </a:solidFill>
                          <a:latin typeface="Calibri" panose="020F0502020204030204" pitchFamily="34" charset="0"/>
                        </a:defRPr>
                      </a:lvl2pPr>
                      <a:lvl3pPr>
                        <a:spcBef>
                          <a:spcPct val="20000"/>
                        </a:spcBef>
                        <a:buFont typeface="Arial" panose="020B0604020202020204" pitchFamily="34" charset="0"/>
                        <a:defRPr sz="2000">
                          <a:solidFill>
                            <a:schemeClr val="tx1"/>
                          </a:solidFill>
                          <a:latin typeface="Calibri" panose="020F0502020204030204" pitchFamily="34" charset="0"/>
                        </a:defRPr>
                      </a:lvl3pPr>
                      <a:lvl4pPr>
                        <a:spcBef>
                          <a:spcPct val="20000"/>
                        </a:spcBef>
                        <a:buFont typeface="Arial" panose="020B0604020202020204" pitchFamily="34" charset="0"/>
                        <a:defRPr>
                          <a:solidFill>
                            <a:schemeClr val="tx1"/>
                          </a:solidFill>
                          <a:latin typeface="Calibri" panose="020F0502020204030204" pitchFamily="34" charset="0"/>
                        </a:defRPr>
                      </a:lvl4pPr>
                      <a:lvl5pPr>
                        <a:spcBef>
                          <a:spcPct val="20000"/>
                        </a:spcBef>
                        <a:buFont typeface="Arial" panose="020B0604020202020204" pitchFamily="34" charset="0"/>
                        <a:defRPr>
                          <a:solidFill>
                            <a:schemeClr val="tx1"/>
                          </a:solidFill>
                          <a:latin typeface="Calibri" panose="020F0502020204030204" pitchFamily="34" charset="0"/>
                        </a:defRPr>
                      </a:lvl5pPr>
                      <a:lvl6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endParaRPr kumimoji="0" lang="bg-BG" altLang="bg-BG" sz="2800" b="0" i="0" u="none" strike="noStrike" cap="none" normalizeH="0" baseline="0" smtClean="0">
                        <a:ln>
                          <a:noFill/>
                        </a:ln>
                        <a:solidFill>
                          <a:schemeClr val="tx1"/>
                        </a:solidFill>
                        <a:effectLst/>
                        <a:latin typeface="Calibri" panose="020F0502020204030204"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a:spcBef>
                          <a:spcPct val="20000"/>
                        </a:spcBef>
                        <a:buFont typeface="Arial" panose="020B0604020202020204" pitchFamily="34" charset="0"/>
                        <a:defRPr sz="2400">
                          <a:solidFill>
                            <a:schemeClr val="tx1"/>
                          </a:solidFill>
                          <a:latin typeface="Calibri" panose="020F0502020204030204" pitchFamily="34" charset="0"/>
                        </a:defRPr>
                      </a:lvl2pPr>
                      <a:lvl3pPr>
                        <a:spcBef>
                          <a:spcPct val="20000"/>
                        </a:spcBef>
                        <a:buFont typeface="Arial" panose="020B0604020202020204" pitchFamily="34" charset="0"/>
                        <a:defRPr sz="2000">
                          <a:solidFill>
                            <a:schemeClr val="tx1"/>
                          </a:solidFill>
                          <a:latin typeface="Calibri" panose="020F0502020204030204" pitchFamily="34" charset="0"/>
                        </a:defRPr>
                      </a:lvl3pPr>
                      <a:lvl4pPr>
                        <a:spcBef>
                          <a:spcPct val="20000"/>
                        </a:spcBef>
                        <a:buFont typeface="Arial" panose="020B0604020202020204" pitchFamily="34" charset="0"/>
                        <a:defRPr>
                          <a:solidFill>
                            <a:schemeClr val="tx1"/>
                          </a:solidFill>
                          <a:latin typeface="Calibri" panose="020F0502020204030204" pitchFamily="34" charset="0"/>
                        </a:defRPr>
                      </a:lvl4pPr>
                      <a:lvl5pPr>
                        <a:spcBef>
                          <a:spcPct val="20000"/>
                        </a:spcBef>
                        <a:buFont typeface="Arial" panose="020B0604020202020204" pitchFamily="34" charset="0"/>
                        <a:defRPr>
                          <a:solidFill>
                            <a:schemeClr val="tx1"/>
                          </a:solidFill>
                          <a:latin typeface="Calibri" panose="020F0502020204030204" pitchFamily="34" charset="0"/>
                        </a:defRPr>
                      </a:lvl5pPr>
                      <a:lvl6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bg-BG" altLang="bg-BG" sz="1000" b="0" i="0" u="none" strike="noStrike" cap="none" normalizeH="0" baseline="0" smtClean="0">
                          <a:ln>
                            <a:noFill/>
                          </a:ln>
                          <a:solidFill>
                            <a:schemeClr val="tx1"/>
                          </a:solidFill>
                          <a:effectLst/>
                          <a:latin typeface="Arial Narrow" panose="020B0606020202030204" pitchFamily="34" charset="0"/>
                          <a:cs typeface="Times New Roman" panose="02020603050405020304" pitchFamily="18" charset="0"/>
                        </a:rPr>
                        <a:t>история</a:t>
                      </a:r>
                      <a:endParaRPr kumimoji="0" lang="bg-BG" altLang="bg-BG" sz="1800" b="0" i="0" u="none" strike="noStrike" cap="none" normalizeH="0" baseline="0" smtClean="0">
                        <a:ln>
                          <a:noFill/>
                        </a:ln>
                        <a:solidFill>
                          <a:schemeClr val="tx1"/>
                        </a:solidFill>
                        <a:effectLst/>
                        <a:latin typeface="Calibri" panose="020F0502020204030204"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594961019"/>
                  </a:ext>
                </a:extLst>
              </a:tr>
              <a:tr h="244475">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a:spcBef>
                          <a:spcPct val="20000"/>
                        </a:spcBef>
                        <a:buFont typeface="Arial" panose="020B0604020202020204" pitchFamily="34" charset="0"/>
                        <a:defRPr sz="2400">
                          <a:solidFill>
                            <a:schemeClr val="tx1"/>
                          </a:solidFill>
                          <a:latin typeface="Calibri" panose="020F0502020204030204" pitchFamily="34" charset="0"/>
                        </a:defRPr>
                      </a:lvl2pPr>
                      <a:lvl3pPr>
                        <a:spcBef>
                          <a:spcPct val="20000"/>
                        </a:spcBef>
                        <a:buFont typeface="Arial" panose="020B0604020202020204" pitchFamily="34" charset="0"/>
                        <a:defRPr sz="2000">
                          <a:solidFill>
                            <a:schemeClr val="tx1"/>
                          </a:solidFill>
                          <a:latin typeface="Calibri" panose="020F0502020204030204" pitchFamily="34" charset="0"/>
                        </a:defRPr>
                      </a:lvl3pPr>
                      <a:lvl4pPr>
                        <a:spcBef>
                          <a:spcPct val="20000"/>
                        </a:spcBef>
                        <a:buFont typeface="Arial" panose="020B0604020202020204" pitchFamily="34" charset="0"/>
                        <a:defRPr>
                          <a:solidFill>
                            <a:schemeClr val="tx1"/>
                          </a:solidFill>
                          <a:latin typeface="Calibri" panose="020F0502020204030204" pitchFamily="34" charset="0"/>
                        </a:defRPr>
                      </a:lvl4pPr>
                      <a:lvl5pPr>
                        <a:spcBef>
                          <a:spcPct val="20000"/>
                        </a:spcBef>
                        <a:buFont typeface="Arial" panose="020B0604020202020204" pitchFamily="34" charset="0"/>
                        <a:defRPr>
                          <a:solidFill>
                            <a:schemeClr val="tx1"/>
                          </a:solidFill>
                          <a:latin typeface="Calibri" panose="020F0502020204030204" pitchFamily="34" charset="0"/>
                        </a:defRPr>
                      </a:lvl5pPr>
                      <a:lvl6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l-GR" altLang="bg-BG" sz="1000" b="0" i="0" u="none" strike="noStrike" cap="none" normalizeH="0" baseline="0" smtClean="0">
                          <a:ln>
                            <a:noFill/>
                          </a:ln>
                          <a:solidFill>
                            <a:schemeClr val="tx1"/>
                          </a:solidFill>
                          <a:effectLst/>
                          <a:latin typeface="Calibri" panose="020F0502020204030204" pitchFamily="34" charset="0"/>
                          <a:cs typeface="Times New Roman" panose="02020603050405020304" pitchFamily="18" charset="0"/>
                        </a:rPr>
                        <a:t>•</a:t>
                      </a:r>
                      <a:r>
                        <a:rPr kumimoji="0" lang="el-GR" altLang="bg-BG" sz="1000" b="0" i="0" u="none" strike="noStrike" cap="none" normalizeH="0" baseline="0" smtClean="0">
                          <a:ln>
                            <a:noFill/>
                          </a:ln>
                          <a:solidFill>
                            <a:schemeClr val="tx1"/>
                          </a:solidFill>
                          <a:effectLst/>
                          <a:latin typeface="Arial Narrow" panose="020B0606020202030204" pitchFamily="34" charset="0"/>
                          <a:cs typeface="Times New Roman" panose="02020603050405020304" pitchFamily="18" charset="0"/>
                        </a:rPr>
                        <a:t> </a:t>
                      </a:r>
                      <a:r>
                        <a:rPr kumimoji="0" lang="bg-BG" altLang="bg-BG" sz="1000" b="0" i="0" u="none" strike="noStrike" cap="none" normalizeH="0" baseline="0" smtClean="0">
                          <a:ln>
                            <a:noFill/>
                          </a:ln>
                          <a:solidFill>
                            <a:schemeClr val="tx1"/>
                          </a:solidFill>
                          <a:effectLst/>
                          <a:latin typeface="Arial Narrow" panose="020B0606020202030204" pitchFamily="34" charset="0"/>
                          <a:cs typeface="Times New Roman" panose="02020603050405020304" pitchFamily="18" charset="0"/>
                        </a:rPr>
                        <a:t>Наименование на придобитата квалификация</a:t>
                      </a:r>
                      <a:endParaRPr kumimoji="0" lang="bg-BG" altLang="bg-BG" sz="1800" b="0" i="0" u="none" strike="noStrike" cap="none" normalizeH="0" baseline="0" smtClean="0">
                        <a:ln>
                          <a:noFill/>
                        </a:ln>
                        <a:solidFill>
                          <a:schemeClr val="tx1"/>
                        </a:solidFill>
                        <a:effectLst/>
                        <a:latin typeface="Calibri" panose="020F0502020204030204"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a:spcBef>
                          <a:spcPct val="20000"/>
                        </a:spcBef>
                        <a:buFont typeface="Arial" panose="020B0604020202020204" pitchFamily="34" charset="0"/>
                        <a:defRPr sz="2400">
                          <a:solidFill>
                            <a:schemeClr val="tx1"/>
                          </a:solidFill>
                          <a:latin typeface="Calibri" panose="020F0502020204030204" pitchFamily="34" charset="0"/>
                        </a:defRPr>
                      </a:lvl2pPr>
                      <a:lvl3pPr>
                        <a:spcBef>
                          <a:spcPct val="20000"/>
                        </a:spcBef>
                        <a:buFont typeface="Arial" panose="020B0604020202020204" pitchFamily="34" charset="0"/>
                        <a:defRPr sz="2000">
                          <a:solidFill>
                            <a:schemeClr val="tx1"/>
                          </a:solidFill>
                          <a:latin typeface="Calibri" panose="020F0502020204030204" pitchFamily="34" charset="0"/>
                        </a:defRPr>
                      </a:lvl3pPr>
                      <a:lvl4pPr>
                        <a:spcBef>
                          <a:spcPct val="20000"/>
                        </a:spcBef>
                        <a:buFont typeface="Arial" panose="020B0604020202020204" pitchFamily="34" charset="0"/>
                        <a:defRPr>
                          <a:solidFill>
                            <a:schemeClr val="tx1"/>
                          </a:solidFill>
                          <a:latin typeface="Calibri" panose="020F0502020204030204" pitchFamily="34" charset="0"/>
                        </a:defRPr>
                      </a:lvl4pPr>
                      <a:lvl5pPr>
                        <a:spcBef>
                          <a:spcPct val="20000"/>
                        </a:spcBef>
                        <a:buFont typeface="Arial" panose="020B0604020202020204" pitchFamily="34" charset="0"/>
                        <a:defRPr>
                          <a:solidFill>
                            <a:schemeClr val="tx1"/>
                          </a:solidFill>
                          <a:latin typeface="Calibri" panose="020F0502020204030204" pitchFamily="34" charset="0"/>
                        </a:defRPr>
                      </a:lvl5pPr>
                      <a:lvl6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endParaRPr kumimoji="0" lang="bg-BG" altLang="bg-BG" sz="2800" b="0" i="0" u="none" strike="noStrike" cap="none" normalizeH="0" baseline="0" smtClean="0">
                        <a:ln>
                          <a:noFill/>
                        </a:ln>
                        <a:solidFill>
                          <a:schemeClr val="tx1"/>
                        </a:solidFill>
                        <a:effectLst/>
                        <a:latin typeface="Calibri" panose="020F0502020204030204"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a:spcBef>
                          <a:spcPct val="20000"/>
                        </a:spcBef>
                        <a:buFont typeface="Arial" panose="020B0604020202020204" pitchFamily="34" charset="0"/>
                        <a:defRPr sz="2400">
                          <a:solidFill>
                            <a:schemeClr val="tx1"/>
                          </a:solidFill>
                          <a:latin typeface="Calibri" panose="020F0502020204030204" pitchFamily="34" charset="0"/>
                        </a:defRPr>
                      </a:lvl2pPr>
                      <a:lvl3pPr>
                        <a:spcBef>
                          <a:spcPct val="20000"/>
                        </a:spcBef>
                        <a:buFont typeface="Arial" panose="020B0604020202020204" pitchFamily="34" charset="0"/>
                        <a:defRPr sz="2000">
                          <a:solidFill>
                            <a:schemeClr val="tx1"/>
                          </a:solidFill>
                          <a:latin typeface="Calibri" panose="020F0502020204030204" pitchFamily="34" charset="0"/>
                        </a:defRPr>
                      </a:lvl3pPr>
                      <a:lvl4pPr>
                        <a:spcBef>
                          <a:spcPct val="20000"/>
                        </a:spcBef>
                        <a:buFont typeface="Arial" panose="020B0604020202020204" pitchFamily="34" charset="0"/>
                        <a:defRPr>
                          <a:solidFill>
                            <a:schemeClr val="tx1"/>
                          </a:solidFill>
                          <a:latin typeface="Calibri" panose="020F0502020204030204" pitchFamily="34" charset="0"/>
                        </a:defRPr>
                      </a:lvl4pPr>
                      <a:lvl5pPr>
                        <a:spcBef>
                          <a:spcPct val="20000"/>
                        </a:spcBef>
                        <a:buFont typeface="Arial" panose="020B0604020202020204" pitchFamily="34" charset="0"/>
                        <a:defRPr>
                          <a:solidFill>
                            <a:schemeClr val="tx1"/>
                          </a:solidFill>
                          <a:latin typeface="Calibri" panose="020F0502020204030204" pitchFamily="34" charset="0"/>
                        </a:defRPr>
                      </a:lvl5pPr>
                      <a:lvl6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bg-BG" altLang="bg-BG" sz="1000" b="0" i="0" u="none" strike="noStrike" cap="none" normalizeH="0" baseline="0" smtClean="0">
                          <a:ln>
                            <a:noFill/>
                          </a:ln>
                          <a:solidFill>
                            <a:schemeClr val="tx1"/>
                          </a:solidFill>
                          <a:effectLst/>
                          <a:latin typeface="Arial Narrow" panose="020B0606020202030204" pitchFamily="34" charset="0"/>
                          <a:cs typeface="Times New Roman" panose="02020603050405020304" pitchFamily="18" charset="0"/>
                        </a:rPr>
                        <a:t>ІІ клас-квалификация</a:t>
                      </a:r>
                      <a:endParaRPr kumimoji="0" lang="bg-BG" altLang="bg-BG" sz="1800" b="0" i="0" u="none" strike="noStrike" cap="none" normalizeH="0" baseline="0" smtClean="0">
                        <a:ln>
                          <a:noFill/>
                        </a:ln>
                        <a:solidFill>
                          <a:schemeClr val="tx1"/>
                        </a:solidFill>
                        <a:effectLst/>
                        <a:latin typeface="Calibri" panose="020F0502020204030204"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945269141"/>
                  </a:ext>
                </a:extLst>
              </a:tr>
              <a:tr h="461963">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a:spcBef>
                          <a:spcPct val="20000"/>
                        </a:spcBef>
                        <a:buFont typeface="Arial" panose="020B0604020202020204" pitchFamily="34" charset="0"/>
                        <a:defRPr sz="2400">
                          <a:solidFill>
                            <a:schemeClr val="tx1"/>
                          </a:solidFill>
                          <a:latin typeface="Calibri" panose="020F0502020204030204" pitchFamily="34" charset="0"/>
                        </a:defRPr>
                      </a:lvl2pPr>
                      <a:lvl3pPr>
                        <a:spcBef>
                          <a:spcPct val="20000"/>
                        </a:spcBef>
                        <a:buFont typeface="Arial" panose="020B0604020202020204" pitchFamily="34" charset="0"/>
                        <a:defRPr sz="2000">
                          <a:solidFill>
                            <a:schemeClr val="tx1"/>
                          </a:solidFill>
                          <a:latin typeface="Calibri" panose="020F0502020204030204" pitchFamily="34" charset="0"/>
                        </a:defRPr>
                      </a:lvl3pPr>
                      <a:lvl4pPr>
                        <a:spcBef>
                          <a:spcPct val="20000"/>
                        </a:spcBef>
                        <a:buFont typeface="Arial" panose="020B0604020202020204" pitchFamily="34" charset="0"/>
                        <a:defRPr>
                          <a:solidFill>
                            <a:schemeClr val="tx1"/>
                          </a:solidFill>
                          <a:latin typeface="Calibri" panose="020F0502020204030204" pitchFamily="34" charset="0"/>
                        </a:defRPr>
                      </a:lvl4pPr>
                      <a:lvl5pPr>
                        <a:spcBef>
                          <a:spcPct val="20000"/>
                        </a:spcBef>
                        <a:buFont typeface="Arial" panose="020B0604020202020204" pitchFamily="34" charset="0"/>
                        <a:defRPr>
                          <a:solidFill>
                            <a:schemeClr val="tx1"/>
                          </a:solidFill>
                          <a:latin typeface="Calibri" panose="020F0502020204030204" pitchFamily="34" charset="0"/>
                        </a:defRPr>
                      </a:lvl5pPr>
                      <a:lvl6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l-GR" altLang="bg-BG" sz="1000" b="0" i="0" u="none" strike="noStrike" cap="none" normalizeH="0" baseline="0" smtClean="0">
                          <a:ln>
                            <a:noFill/>
                          </a:ln>
                          <a:solidFill>
                            <a:schemeClr val="tx1"/>
                          </a:solidFill>
                          <a:effectLst/>
                          <a:latin typeface="Calibri" panose="020F0502020204030204" pitchFamily="34" charset="0"/>
                          <a:cs typeface="Times New Roman" panose="02020603050405020304" pitchFamily="18" charset="0"/>
                        </a:rPr>
                        <a:t>•</a:t>
                      </a:r>
                      <a:r>
                        <a:rPr kumimoji="0" lang="el-GR" altLang="bg-BG" sz="1000" b="0" i="0" u="none" strike="noStrike" cap="none" normalizeH="0" baseline="0" smtClean="0">
                          <a:ln>
                            <a:noFill/>
                          </a:ln>
                          <a:solidFill>
                            <a:schemeClr val="tx1"/>
                          </a:solidFill>
                          <a:effectLst/>
                          <a:latin typeface="Arial Narrow" panose="020B0606020202030204" pitchFamily="34" charset="0"/>
                          <a:cs typeface="Times New Roman" panose="02020603050405020304" pitchFamily="18" charset="0"/>
                        </a:rPr>
                        <a:t> </a:t>
                      </a:r>
                      <a:r>
                        <a:rPr kumimoji="0" lang="bg-BG" altLang="bg-BG" sz="1000" b="0" i="0" u="none" strike="noStrike" cap="none" normalizeH="0" baseline="0" smtClean="0">
                          <a:ln>
                            <a:noFill/>
                          </a:ln>
                          <a:solidFill>
                            <a:schemeClr val="tx1"/>
                          </a:solidFill>
                          <a:effectLst/>
                          <a:latin typeface="Arial Narrow" panose="020B0606020202030204" pitchFamily="34" charset="0"/>
                          <a:cs typeface="Times New Roman" panose="02020603050405020304" pitchFamily="18" charset="0"/>
                        </a:rPr>
                        <a:t>Ниво по националната класификация (ако е приложимо)</a:t>
                      </a:r>
                      <a:endParaRPr kumimoji="0" lang="bg-BG" altLang="bg-BG" sz="1800" b="0" i="0" u="none" strike="noStrike" cap="none" normalizeH="0" baseline="0" smtClean="0">
                        <a:ln>
                          <a:noFill/>
                        </a:ln>
                        <a:solidFill>
                          <a:schemeClr val="tx1"/>
                        </a:solidFill>
                        <a:effectLst/>
                        <a:latin typeface="Calibri" panose="020F0502020204030204"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a:spcBef>
                          <a:spcPct val="20000"/>
                        </a:spcBef>
                        <a:buFont typeface="Arial" panose="020B0604020202020204" pitchFamily="34" charset="0"/>
                        <a:defRPr sz="2400">
                          <a:solidFill>
                            <a:schemeClr val="tx1"/>
                          </a:solidFill>
                          <a:latin typeface="Calibri" panose="020F0502020204030204" pitchFamily="34" charset="0"/>
                        </a:defRPr>
                      </a:lvl2pPr>
                      <a:lvl3pPr>
                        <a:spcBef>
                          <a:spcPct val="20000"/>
                        </a:spcBef>
                        <a:buFont typeface="Arial" panose="020B0604020202020204" pitchFamily="34" charset="0"/>
                        <a:defRPr sz="2000">
                          <a:solidFill>
                            <a:schemeClr val="tx1"/>
                          </a:solidFill>
                          <a:latin typeface="Calibri" panose="020F0502020204030204" pitchFamily="34" charset="0"/>
                        </a:defRPr>
                      </a:lvl3pPr>
                      <a:lvl4pPr>
                        <a:spcBef>
                          <a:spcPct val="20000"/>
                        </a:spcBef>
                        <a:buFont typeface="Arial" panose="020B0604020202020204" pitchFamily="34" charset="0"/>
                        <a:defRPr>
                          <a:solidFill>
                            <a:schemeClr val="tx1"/>
                          </a:solidFill>
                          <a:latin typeface="Calibri" panose="020F0502020204030204" pitchFamily="34" charset="0"/>
                        </a:defRPr>
                      </a:lvl4pPr>
                      <a:lvl5pPr>
                        <a:spcBef>
                          <a:spcPct val="20000"/>
                        </a:spcBef>
                        <a:buFont typeface="Arial" panose="020B0604020202020204" pitchFamily="34" charset="0"/>
                        <a:defRPr>
                          <a:solidFill>
                            <a:schemeClr val="tx1"/>
                          </a:solidFill>
                          <a:latin typeface="Calibri" panose="020F0502020204030204" pitchFamily="34" charset="0"/>
                        </a:defRPr>
                      </a:lvl5pPr>
                      <a:lvl6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endParaRPr kumimoji="0" lang="bg-BG" altLang="bg-BG" sz="2800" b="0" i="0" u="none" strike="noStrike" cap="none" normalizeH="0" baseline="0" smtClean="0">
                        <a:ln>
                          <a:noFill/>
                        </a:ln>
                        <a:solidFill>
                          <a:schemeClr val="tx1"/>
                        </a:solidFill>
                        <a:effectLst/>
                        <a:latin typeface="Calibri" panose="020F0502020204030204"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a:spcBef>
                          <a:spcPct val="20000"/>
                        </a:spcBef>
                        <a:buFont typeface="Arial" panose="020B0604020202020204" pitchFamily="34" charset="0"/>
                        <a:defRPr sz="2400">
                          <a:solidFill>
                            <a:schemeClr val="tx1"/>
                          </a:solidFill>
                          <a:latin typeface="Calibri" panose="020F0502020204030204" pitchFamily="34" charset="0"/>
                        </a:defRPr>
                      </a:lvl2pPr>
                      <a:lvl3pPr>
                        <a:spcBef>
                          <a:spcPct val="20000"/>
                        </a:spcBef>
                        <a:buFont typeface="Arial" panose="020B0604020202020204" pitchFamily="34" charset="0"/>
                        <a:defRPr sz="2000">
                          <a:solidFill>
                            <a:schemeClr val="tx1"/>
                          </a:solidFill>
                          <a:latin typeface="Calibri" panose="020F0502020204030204" pitchFamily="34" charset="0"/>
                        </a:defRPr>
                      </a:lvl3pPr>
                      <a:lvl4pPr>
                        <a:spcBef>
                          <a:spcPct val="20000"/>
                        </a:spcBef>
                        <a:buFont typeface="Arial" panose="020B0604020202020204" pitchFamily="34" charset="0"/>
                        <a:defRPr>
                          <a:solidFill>
                            <a:schemeClr val="tx1"/>
                          </a:solidFill>
                          <a:latin typeface="Calibri" panose="020F0502020204030204" pitchFamily="34" charset="0"/>
                        </a:defRPr>
                      </a:lvl4pPr>
                      <a:lvl5pPr>
                        <a:spcBef>
                          <a:spcPct val="20000"/>
                        </a:spcBef>
                        <a:buFont typeface="Arial" panose="020B0604020202020204" pitchFamily="34" charset="0"/>
                        <a:defRPr>
                          <a:solidFill>
                            <a:schemeClr val="tx1"/>
                          </a:solidFill>
                          <a:latin typeface="Calibri" panose="020F0502020204030204" pitchFamily="34" charset="0"/>
                        </a:defRPr>
                      </a:lvl5pPr>
                      <a:lvl6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endParaRPr kumimoji="0" lang="bg-BG" altLang="bg-BG" sz="2800" b="0" i="0" u="none" strike="noStrike" cap="none" normalizeH="0" baseline="0" smtClean="0">
                        <a:ln>
                          <a:noFill/>
                        </a:ln>
                        <a:solidFill>
                          <a:schemeClr val="tx1"/>
                        </a:solidFill>
                        <a:effectLst/>
                        <a:latin typeface="Calibri" panose="020F0502020204030204"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67472788"/>
                  </a:ext>
                </a:extLst>
              </a:tr>
            </a:tbl>
          </a:graphicData>
        </a:graphic>
      </p:graphicFrame>
      <p:sp>
        <p:nvSpPr>
          <p:cNvPr id="69897" name="Rectangle 265"/>
          <p:cNvSpPr>
            <a:spLocks noChangeArrowheads="1"/>
          </p:cNvSpPr>
          <p:nvPr/>
        </p:nvSpPr>
        <p:spPr bwMode="auto">
          <a:xfrm>
            <a:off x="0" y="3678238"/>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bg-BG" altLang="bg-BG" b="0">
              <a:latin typeface="Calibri" panose="020F0502020204030204" pitchFamily="34" charset="0"/>
            </a:endParaRPr>
          </a:p>
        </p:txBody>
      </p:sp>
      <p:graphicFrame>
        <p:nvGraphicFramePr>
          <p:cNvPr id="70017" name="Group 385"/>
          <p:cNvGraphicFramePr>
            <a:graphicFrameLocks noGrp="1"/>
          </p:cNvGraphicFramePr>
          <p:nvPr/>
        </p:nvGraphicFramePr>
        <p:xfrm>
          <a:off x="1476375" y="3716338"/>
          <a:ext cx="6640513" cy="3851275"/>
        </p:xfrm>
        <a:graphic>
          <a:graphicData uri="http://schemas.openxmlformats.org/drawingml/2006/table">
            <a:tbl>
              <a:tblPr/>
              <a:tblGrid>
                <a:gridCol w="1870075">
                  <a:extLst>
                    <a:ext uri="{9D8B030D-6E8A-4147-A177-3AD203B41FA5}">
                      <a16:colId xmlns:a16="http://schemas.microsoft.com/office/drawing/2014/main" val="1662711384"/>
                    </a:ext>
                  </a:extLst>
                </a:gridCol>
                <a:gridCol w="208280">
                  <a:extLst>
                    <a:ext uri="{9D8B030D-6E8A-4147-A177-3AD203B41FA5}">
                      <a16:colId xmlns:a16="http://schemas.microsoft.com/office/drawing/2014/main" val="2773629322"/>
                    </a:ext>
                  </a:extLst>
                </a:gridCol>
                <a:gridCol w="4587875">
                  <a:extLst>
                    <a:ext uri="{9D8B030D-6E8A-4147-A177-3AD203B41FA5}">
                      <a16:colId xmlns:a16="http://schemas.microsoft.com/office/drawing/2014/main" val="2649151919"/>
                    </a:ext>
                  </a:extLst>
                </a:gridCol>
              </a:tblGrid>
              <a:tr h="1081088">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a:spcBef>
                          <a:spcPct val="20000"/>
                        </a:spcBef>
                        <a:buFont typeface="Arial" panose="020B0604020202020204" pitchFamily="34" charset="0"/>
                        <a:defRPr sz="2400">
                          <a:solidFill>
                            <a:schemeClr val="tx1"/>
                          </a:solidFill>
                          <a:latin typeface="Calibri" panose="020F0502020204030204" pitchFamily="34" charset="0"/>
                        </a:defRPr>
                      </a:lvl2pPr>
                      <a:lvl3pPr>
                        <a:spcBef>
                          <a:spcPct val="20000"/>
                        </a:spcBef>
                        <a:buFont typeface="Arial" panose="020B0604020202020204" pitchFamily="34" charset="0"/>
                        <a:defRPr sz="2000">
                          <a:solidFill>
                            <a:schemeClr val="tx1"/>
                          </a:solidFill>
                          <a:latin typeface="Calibri" panose="020F0502020204030204" pitchFamily="34" charset="0"/>
                        </a:defRPr>
                      </a:lvl3pPr>
                      <a:lvl4pPr>
                        <a:spcBef>
                          <a:spcPct val="20000"/>
                        </a:spcBef>
                        <a:buFont typeface="Arial" panose="020B0604020202020204" pitchFamily="34" charset="0"/>
                        <a:defRPr>
                          <a:solidFill>
                            <a:schemeClr val="tx1"/>
                          </a:solidFill>
                          <a:latin typeface="Calibri" panose="020F0502020204030204" pitchFamily="34" charset="0"/>
                        </a:defRPr>
                      </a:lvl4pPr>
                      <a:lvl5pPr>
                        <a:spcBef>
                          <a:spcPct val="20000"/>
                        </a:spcBef>
                        <a:buFont typeface="Arial" panose="020B0604020202020204" pitchFamily="34" charset="0"/>
                        <a:defRPr>
                          <a:solidFill>
                            <a:schemeClr val="tx1"/>
                          </a:solidFill>
                          <a:latin typeface="Calibri" panose="020F0502020204030204" pitchFamily="34" charset="0"/>
                        </a:defRPr>
                      </a:lvl5pPr>
                      <a:lvl6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pPr>
                      <a:endParaRPr kumimoji="0" lang="el-GR" altLang="bg-BG" sz="1400" b="0" i="0" u="none" strike="noStrike" cap="none" normalizeH="0" baseline="0" smtClean="0">
                        <a:ln>
                          <a:noFill/>
                        </a:ln>
                        <a:solidFill>
                          <a:schemeClr val="tx1"/>
                        </a:solidFill>
                        <a:effectLst/>
                        <a:latin typeface="Calibri" panose="020F0502020204030204"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a:spcBef>
                          <a:spcPct val="20000"/>
                        </a:spcBef>
                        <a:buFont typeface="Arial" panose="020B0604020202020204" pitchFamily="34" charset="0"/>
                        <a:defRPr sz="2400">
                          <a:solidFill>
                            <a:schemeClr val="tx1"/>
                          </a:solidFill>
                          <a:latin typeface="Calibri" panose="020F0502020204030204" pitchFamily="34" charset="0"/>
                        </a:defRPr>
                      </a:lvl2pPr>
                      <a:lvl3pPr>
                        <a:spcBef>
                          <a:spcPct val="20000"/>
                        </a:spcBef>
                        <a:buFont typeface="Arial" panose="020B0604020202020204" pitchFamily="34" charset="0"/>
                        <a:defRPr sz="2000">
                          <a:solidFill>
                            <a:schemeClr val="tx1"/>
                          </a:solidFill>
                          <a:latin typeface="Calibri" panose="020F0502020204030204" pitchFamily="34" charset="0"/>
                        </a:defRPr>
                      </a:lvl3pPr>
                      <a:lvl4pPr>
                        <a:spcBef>
                          <a:spcPct val="20000"/>
                        </a:spcBef>
                        <a:buFont typeface="Arial" panose="020B0604020202020204" pitchFamily="34" charset="0"/>
                        <a:defRPr>
                          <a:solidFill>
                            <a:schemeClr val="tx1"/>
                          </a:solidFill>
                          <a:latin typeface="Calibri" panose="020F0502020204030204" pitchFamily="34" charset="0"/>
                        </a:defRPr>
                      </a:lvl4pPr>
                      <a:lvl5pPr>
                        <a:spcBef>
                          <a:spcPct val="20000"/>
                        </a:spcBef>
                        <a:buFont typeface="Arial" panose="020B0604020202020204" pitchFamily="34" charset="0"/>
                        <a:defRPr>
                          <a:solidFill>
                            <a:schemeClr val="tx1"/>
                          </a:solidFill>
                          <a:latin typeface="Calibri" panose="020F0502020204030204" pitchFamily="34" charset="0"/>
                        </a:defRPr>
                      </a:lvl5pPr>
                      <a:lvl6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endParaRPr kumimoji="0" lang="bg-BG" altLang="bg-BG" sz="1400" b="0" i="0" u="none" strike="noStrike" cap="none" normalizeH="0" baseline="0" smtClean="0">
                        <a:ln>
                          <a:noFill/>
                        </a:ln>
                        <a:solidFill>
                          <a:schemeClr val="tx1"/>
                        </a:solidFill>
                        <a:effectLst/>
                        <a:latin typeface="Calibri" panose="020F0502020204030204"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a:spcBef>
                          <a:spcPct val="20000"/>
                        </a:spcBef>
                        <a:buFont typeface="Arial" panose="020B0604020202020204" pitchFamily="34" charset="0"/>
                        <a:defRPr sz="2400">
                          <a:solidFill>
                            <a:schemeClr val="tx1"/>
                          </a:solidFill>
                          <a:latin typeface="Calibri" panose="020F0502020204030204" pitchFamily="34" charset="0"/>
                        </a:defRPr>
                      </a:lvl2pPr>
                      <a:lvl3pPr>
                        <a:spcBef>
                          <a:spcPct val="20000"/>
                        </a:spcBef>
                        <a:buFont typeface="Arial" panose="020B0604020202020204" pitchFamily="34" charset="0"/>
                        <a:defRPr sz="2000">
                          <a:solidFill>
                            <a:schemeClr val="tx1"/>
                          </a:solidFill>
                          <a:latin typeface="Calibri" panose="020F0502020204030204" pitchFamily="34" charset="0"/>
                        </a:defRPr>
                      </a:lvl3pPr>
                      <a:lvl4pPr>
                        <a:spcBef>
                          <a:spcPct val="20000"/>
                        </a:spcBef>
                        <a:buFont typeface="Arial" panose="020B0604020202020204" pitchFamily="34" charset="0"/>
                        <a:defRPr>
                          <a:solidFill>
                            <a:schemeClr val="tx1"/>
                          </a:solidFill>
                          <a:latin typeface="Calibri" panose="020F0502020204030204" pitchFamily="34" charset="0"/>
                        </a:defRPr>
                      </a:lvl4pPr>
                      <a:lvl5pPr>
                        <a:spcBef>
                          <a:spcPct val="20000"/>
                        </a:spcBef>
                        <a:buFont typeface="Arial" panose="020B0604020202020204" pitchFamily="34" charset="0"/>
                        <a:defRPr>
                          <a:solidFill>
                            <a:schemeClr val="tx1"/>
                          </a:solidFill>
                          <a:latin typeface="Calibri" panose="020F0502020204030204" pitchFamily="34" charset="0"/>
                        </a:defRPr>
                      </a:lvl5pPr>
                      <a:lvl6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bg-BG" altLang="bg-BG" sz="1400" b="0" i="0" u="none" strike="noStrike" cap="none" normalizeH="0" baseline="0" smtClean="0">
                        <a:ln>
                          <a:noFill/>
                        </a:ln>
                        <a:solidFill>
                          <a:schemeClr val="tx1"/>
                        </a:solidFill>
                        <a:effectLst/>
                        <a:latin typeface="Calibri" panose="020F0502020204030204"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944713957"/>
                  </a:ext>
                </a:extLst>
              </a:tr>
              <a:tr h="1008063">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a:spcBef>
                          <a:spcPct val="20000"/>
                        </a:spcBef>
                        <a:buFont typeface="Arial" panose="020B0604020202020204" pitchFamily="34" charset="0"/>
                        <a:defRPr sz="2400">
                          <a:solidFill>
                            <a:schemeClr val="tx1"/>
                          </a:solidFill>
                          <a:latin typeface="Calibri" panose="020F0502020204030204" pitchFamily="34" charset="0"/>
                        </a:defRPr>
                      </a:lvl2pPr>
                      <a:lvl3pPr>
                        <a:spcBef>
                          <a:spcPct val="20000"/>
                        </a:spcBef>
                        <a:buFont typeface="Arial" panose="020B0604020202020204" pitchFamily="34" charset="0"/>
                        <a:defRPr sz="2000">
                          <a:solidFill>
                            <a:schemeClr val="tx1"/>
                          </a:solidFill>
                          <a:latin typeface="Calibri" panose="020F0502020204030204" pitchFamily="34" charset="0"/>
                        </a:defRPr>
                      </a:lvl3pPr>
                      <a:lvl4pPr>
                        <a:spcBef>
                          <a:spcPct val="20000"/>
                        </a:spcBef>
                        <a:buFont typeface="Arial" panose="020B0604020202020204" pitchFamily="34" charset="0"/>
                        <a:defRPr>
                          <a:solidFill>
                            <a:schemeClr val="tx1"/>
                          </a:solidFill>
                          <a:latin typeface="Calibri" panose="020F0502020204030204" pitchFamily="34" charset="0"/>
                        </a:defRPr>
                      </a:lvl4pPr>
                      <a:lvl5pPr>
                        <a:spcBef>
                          <a:spcPct val="20000"/>
                        </a:spcBef>
                        <a:buFont typeface="Arial" panose="020B0604020202020204" pitchFamily="34" charset="0"/>
                        <a:defRPr>
                          <a:solidFill>
                            <a:schemeClr val="tx1"/>
                          </a:solidFill>
                          <a:latin typeface="Calibri" panose="020F0502020204030204" pitchFamily="34" charset="0"/>
                        </a:defRPr>
                      </a:lvl5pPr>
                      <a:lvl6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pPr>
                      <a:endParaRPr kumimoji="0" lang="bg-BG" altLang="bg-BG" sz="1400" b="0" i="0" u="none" strike="noStrike" cap="none" normalizeH="0" baseline="0" smtClean="0">
                        <a:ln>
                          <a:noFill/>
                        </a:ln>
                        <a:solidFill>
                          <a:schemeClr val="tx1"/>
                        </a:solidFill>
                        <a:effectLst/>
                        <a:latin typeface="Calibri" panose="020F0502020204030204"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a:spcBef>
                          <a:spcPct val="20000"/>
                        </a:spcBef>
                        <a:buFont typeface="Arial" panose="020B0604020202020204" pitchFamily="34" charset="0"/>
                        <a:defRPr sz="2400">
                          <a:solidFill>
                            <a:schemeClr val="tx1"/>
                          </a:solidFill>
                          <a:latin typeface="Calibri" panose="020F0502020204030204" pitchFamily="34" charset="0"/>
                        </a:defRPr>
                      </a:lvl2pPr>
                      <a:lvl3pPr>
                        <a:spcBef>
                          <a:spcPct val="20000"/>
                        </a:spcBef>
                        <a:buFont typeface="Arial" panose="020B0604020202020204" pitchFamily="34" charset="0"/>
                        <a:defRPr sz="2000">
                          <a:solidFill>
                            <a:schemeClr val="tx1"/>
                          </a:solidFill>
                          <a:latin typeface="Calibri" panose="020F0502020204030204" pitchFamily="34" charset="0"/>
                        </a:defRPr>
                      </a:lvl3pPr>
                      <a:lvl4pPr>
                        <a:spcBef>
                          <a:spcPct val="20000"/>
                        </a:spcBef>
                        <a:buFont typeface="Arial" panose="020B0604020202020204" pitchFamily="34" charset="0"/>
                        <a:defRPr>
                          <a:solidFill>
                            <a:schemeClr val="tx1"/>
                          </a:solidFill>
                          <a:latin typeface="Calibri" panose="020F0502020204030204" pitchFamily="34" charset="0"/>
                        </a:defRPr>
                      </a:lvl4pPr>
                      <a:lvl5pPr>
                        <a:spcBef>
                          <a:spcPct val="20000"/>
                        </a:spcBef>
                        <a:buFont typeface="Arial" panose="020B0604020202020204" pitchFamily="34" charset="0"/>
                        <a:defRPr>
                          <a:solidFill>
                            <a:schemeClr val="tx1"/>
                          </a:solidFill>
                          <a:latin typeface="Calibri" panose="020F0502020204030204" pitchFamily="34" charset="0"/>
                        </a:defRPr>
                      </a:lvl5pPr>
                      <a:lvl6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endParaRPr kumimoji="0" lang="bg-BG" altLang="bg-BG" sz="1400" b="0" i="0" u="none" strike="noStrike" cap="none" normalizeH="0" baseline="0" smtClean="0">
                        <a:ln>
                          <a:noFill/>
                        </a:ln>
                        <a:solidFill>
                          <a:schemeClr val="tx1"/>
                        </a:solidFill>
                        <a:effectLst/>
                        <a:latin typeface="Calibri" panose="020F0502020204030204"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a:spcBef>
                          <a:spcPct val="20000"/>
                        </a:spcBef>
                        <a:buFont typeface="Arial" panose="020B0604020202020204" pitchFamily="34" charset="0"/>
                        <a:defRPr sz="2400">
                          <a:solidFill>
                            <a:schemeClr val="tx1"/>
                          </a:solidFill>
                          <a:latin typeface="Calibri" panose="020F0502020204030204" pitchFamily="34" charset="0"/>
                        </a:defRPr>
                      </a:lvl2pPr>
                      <a:lvl3pPr>
                        <a:spcBef>
                          <a:spcPct val="20000"/>
                        </a:spcBef>
                        <a:buFont typeface="Arial" panose="020B0604020202020204" pitchFamily="34" charset="0"/>
                        <a:defRPr sz="2000">
                          <a:solidFill>
                            <a:schemeClr val="tx1"/>
                          </a:solidFill>
                          <a:latin typeface="Calibri" panose="020F0502020204030204" pitchFamily="34" charset="0"/>
                        </a:defRPr>
                      </a:lvl3pPr>
                      <a:lvl4pPr>
                        <a:spcBef>
                          <a:spcPct val="20000"/>
                        </a:spcBef>
                        <a:buFont typeface="Arial" panose="020B0604020202020204" pitchFamily="34" charset="0"/>
                        <a:defRPr>
                          <a:solidFill>
                            <a:schemeClr val="tx1"/>
                          </a:solidFill>
                          <a:latin typeface="Calibri" panose="020F0502020204030204" pitchFamily="34" charset="0"/>
                        </a:defRPr>
                      </a:lvl4pPr>
                      <a:lvl5pPr>
                        <a:spcBef>
                          <a:spcPct val="20000"/>
                        </a:spcBef>
                        <a:buFont typeface="Arial" panose="020B0604020202020204" pitchFamily="34" charset="0"/>
                        <a:defRPr>
                          <a:solidFill>
                            <a:schemeClr val="tx1"/>
                          </a:solidFill>
                          <a:latin typeface="Calibri" panose="020F0502020204030204" pitchFamily="34" charset="0"/>
                        </a:defRPr>
                      </a:lvl5pPr>
                      <a:lvl6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bg-BG" altLang="bg-BG" sz="1400" b="0" i="0" u="none" strike="noStrike" cap="none" normalizeH="0" baseline="0" smtClean="0">
                        <a:ln>
                          <a:noFill/>
                        </a:ln>
                        <a:solidFill>
                          <a:schemeClr val="tx1"/>
                        </a:solidFill>
                        <a:effectLst/>
                        <a:latin typeface="Calibri" panose="020F0502020204030204"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947796945"/>
                  </a:ext>
                </a:extLst>
              </a:tr>
              <a:tr h="727075">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a:spcBef>
                          <a:spcPct val="20000"/>
                        </a:spcBef>
                        <a:buFont typeface="Arial" panose="020B0604020202020204" pitchFamily="34" charset="0"/>
                        <a:defRPr sz="2400">
                          <a:solidFill>
                            <a:schemeClr val="tx1"/>
                          </a:solidFill>
                          <a:latin typeface="Calibri" panose="020F0502020204030204" pitchFamily="34" charset="0"/>
                        </a:defRPr>
                      </a:lvl2pPr>
                      <a:lvl3pPr>
                        <a:spcBef>
                          <a:spcPct val="20000"/>
                        </a:spcBef>
                        <a:buFont typeface="Arial" panose="020B0604020202020204" pitchFamily="34" charset="0"/>
                        <a:defRPr sz="2000">
                          <a:solidFill>
                            <a:schemeClr val="tx1"/>
                          </a:solidFill>
                          <a:latin typeface="Calibri" panose="020F0502020204030204" pitchFamily="34" charset="0"/>
                        </a:defRPr>
                      </a:lvl3pPr>
                      <a:lvl4pPr>
                        <a:spcBef>
                          <a:spcPct val="20000"/>
                        </a:spcBef>
                        <a:buFont typeface="Arial" panose="020B0604020202020204" pitchFamily="34" charset="0"/>
                        <a:defRPr>
                          <a:solidFill>
                            <a:schemeClr val="tx1"/>
                          </a:solidFill>
                          <a:latin typeface="Calibri" panose="020F0502020204030204" pitchFamily="34" charset="0"/>
                        </a:defRPr>
                      </a:lvl4pPr>
                      <a:lvl5pPr>
                        <a:spcBef>
                          <a:spcPct val="20000"/>
                        </a:spcBef>
                        <a:buFont typeface="Arial" panose="020B0604020202020204" pitchFamily="34" charset="0"/>
                        <a:defRPr>
                          <a:solidFill>
                            <a:schemeClr val="tx1"/>
                          </a:solidFill>
                          <a:latin typeface="Calibri" panose="020F0502020204030204" pitchFamily="34" charset="0"/>
                        </a:defRPr>
                      </a:lvl5pPr>
                      <a:lvl6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pPr>
                      <a:endParaRPr kumimoji="0" lang="bg-BG" altLang="bg-BG" sz="1400" b="0" i="0" u="none" strike="noStrike" cap="none" normalizeH="0" baseline="0" smtClean="0">
                        <a:ln>
                          <a:noFill/>
                        </a:ln>
                        <a:solidFill>
                          <a:schemeClr val="tx1"/>
                        </a:solidFill>
                        <a:effectLst/>
                        <a:latin typeface="Calibri" panose="020F0502020204030204"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a:spcBef>
                          <a:spcPct val="20000"/>
                        </a:spcBef>
                        <a:buFont typeface="Arial" panose="020B0604020202020204" pitchFamily="34" charset="0"/>
                        <a:defRPr sz="2400">
                          <a:solidFill>
                            <a:schemeClr val="tx1"/>
                          </a:solidFill>
                          <a:latin typeface="Calibri" panose="020F0502020204030204" pitchFamily="34" charset="0"/>
                        </a:defRPr>
                      </a:lvl2pPr>
                      <a:lvl3pPr>
                        <a:spcBef>
                          <a:spcPct val="20000"/>
                        </a:spcBef>
                        <a:buFont typeface="Arial" panose="020B0604020202020204" pitchFamily="34" charset="0"/>
                        <a:defRPr sz="2000">
                          <a:solidFill>
                            <a:schemeClr val="tx1"/>
                          </a:solidFill>
                          <a:latin typeface="Calibri" panose="020F0502020204030204" pitchFamily="34" charset="0"/>
                        </a:defRPr>
                      </a:lvl3pPr>
                      <a:lvl4pPr>
                        <a:spcBef>
                          <a:spcPct val="20000"/>
                        </a:spcBef>
                        <a:buFont typeface="Arial" panose="020B0604020202020204" pitchFamily="34" charset="0"/>
                        <a:defRPr>
                          <a:solidFill>
                            <a:schemeClr val="tx1"/>
                          </a:solidFill>
                          <a:latin typeface="Calibri" panose="020F0502020204030204" pitchFamily="34" charset="0"/>
                        </a:defRPr>
                      </a:lvl4pPr>
                      <a:lvl5pPr>
                        <a:spcBef>
                          <a:spcPct val="20000"/>
                        </a:spcBef>
                        <a:buFont typeface="Arial" panose="020B0604020202020204" pitchFamily="34" charset="0"/>
                        <a:defRPr>
                          <a:solidFill>
                            <a:schemeClr val="tx1"/>
                          </a:solidFill>
                          <a:latin typeface="Calibri" panose="020F0502020204030204" pitchFamily="34" charset="0"/>
                        </a:defRPr>
                      </a:lvl5pPr>
                      <a:lvl6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endParaRPr kumimoji="0" lang="bg-BG" altLang="bg-BG" sz="1400" b="0" i="0" u="none" strike="noStrike" cap="none" normalizeH="0" baseline="0" smtClean="0">
                        <a:ln>
                          <a:noFill/>
                        </a:ln>
                        <a:solidFill>
                          <a:schemeClr val="tx1"/>
                        </a:solidFill>
                        <a:effectLst/>
                        <a:latin typeface="Calibri" panose="020F0502020204030204"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a:spcBef>
                          <a:spcPct val="20000"/>
                        </a:spcBef>
                        <a:buFont typeface="Arial" panose="020B0604020202020204" pitchFamily="34" charset="0"/>
                        <a:defRPr sz="2400">
                          <a:solidFill>
                            <a:schemeClr val="tx1"/>
                          </a:solidFill>
                          <a:latin typeface="Calibri" panose="020F0502020204030204" pitchFamily="34" charset="0"/>
                        </a:defRPr>
                      </a:lvl2pPr>
                      <a:lvl3pPr>
                        <a:spcBef>
                          <a:spcPct val="20000"/>
                        </a:spcBef>
                        <a:buFont typeface="Arial" panose="020B0604020202020204" pitchFamily="34" charset="0"/>
                        <a:defRPr sz="2000">
                          <a:solidFill>
                            <a:schemeClr val="tx1"/>
                          </a:solidFill>
                          <a:latin typeface="Calibri" panose="020F0502020204030204" pitchFamily="34" charset="0"/>
                        </a:defRPr>
                      </a:lvl3pPr>
                      <a:lvl4pPr>
                        <a:spcBef>
                          <a:spcPct val="20000"/>
                        </a:spcBef>
                        <a:buFont typeface="Arial" panose="020B0604020202020204" pitchFamily="34" charset="0"/>
                        <a:defRPr>
                          <a:solidFill>
                            <a:schemeClr val="tx1"/>
                          </a:solidFill>
                          <a:latin typeface="Calibri" panose="020F0502020204030204" pitchFamily="34" charset="0"/>
                        </a:defRPr>
                      </a:lvl4pPr>
                      <a:lvl5pPr>
                        <a:spcBef>
                          <a:spcPct val="20000"/>
                        </a:spcBef>
                        <a:buFont typeface="Arial" panose="020B0604020202020204" pitchFamily="34" charset="0"/>
                        <a:defRPr>
                          <a:solidFill>
                            <a:schemeClr val="tx1"/>
                          </a:solidFill>
                          <a:latin typeface="Calibri" panose="020F0502020204030204" pitchFamily="34" charset="0"/>
                        </a:defRPr>
                      </a:lvl5pPr>
                      <a:lvl6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bg-BG" altLang="bg-BG" sz="1400" b="0" i="0" u="none" strike="noStrike" cap="none" normalizeH="0" baseline="0" smtClean="0">
                        <a:ln>
                          <a:noFill/>
                        </a:ln>
                        <a:solidFill>
                          <a:schemeClr val="tx1"/>
                        </a:solidFill>
                        <a:effectLst/>
                        <a:latin typeface="Calibri" panose="020F0502020204030204"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601477903"/>
                  </a:ext>
                </a:extLst>
              </a:tr>
              <a:tr h="244475">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a:spcBef>
                          <a:spcPct val="20000"/>
                        </a:spcBef>
                        <a:buFont typeface="Arial" panose="020B0604020202020204" pitchFamily="34" charset="0"/>
                        <a:defRPr sz="2400">
                          <a:solidFill>
                            <a:schemeClr val="tx1"/>
                          </a:solidFill>
                          <a:latin typeface="Calibri" panose="020F0502020204030204" pitchFamily="34" charset="0"/>
                        </a:defRPr>
                      </a:lvl2pPr>
                      <a:lvl3pPr>
                        <a:spcBef>
                          <a:spcPct val="20000"/>
                        </a:spcBef>
                        <a:buFont typeface="Arial" panose="020B0604020202020204" pitchFamily="34" charset="0"/>
                        <a:defRPr sz="2000">
                          <a:solidFill>
                            <a:schemeClr val="tx1"/>
                          </a:solidFill>
                          <a:latin typeface="Calibri" panose="020F0502020204030204" pitchFamily="34" charset="0"/>
                        </a:defRPr>
                      </a:lvl3pPr>
                      <a:lvl4pPr>
                        <a:spcBef>
                          <a:spcPct val="20000"/>
                        </a:spcBef>
                        <a:buFont typeface="Arial" panose="020B0604020202020204" pitchFamily="34" charset="0"/>
                        <a:defRPr>
                          <a:solidFill>
                            <a:schemeClr val="tx1"/>
                          </a:solidFill>
                          <a:latin typeface="Calibri" panose="020F0502020204030204" pitchFamily="34" charset="0"/>
                        </a:defRPr>
                      </a:lvl4pPr>
                      <a:lvl5pPr>
                        <a:spcBef>
                          <a:spcPct val="20000"/>
                        </a:spcBef>
                        <a:buFont typeface="Arial" panose="020B0604020202020204" pitchFamily="34" charset="0"/>
                        <a:defRPr>
                          <a:solidFill>
                            <a:schemeClr val="tx1"/>
                          </a:solidFill>
                          <a:latin typeface="Calibri" panose="020F0502020204030204" pitchFamily="34" charset="0"/>
                        </a:defRPr>
                      </a:lvl5pPr>
                      <a:lvl6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pPr>
                      <a:endParaRPr kumimoji="0" lang="bg-BG" altLang="bg-BG" sz="1800" b="0" i="0" u="none" strike="noStrike" cap="none" normalizeH="0" baseline="0" smtClean="0">
                        <a:ln>
                          <a:noFill/>
                        </a:ln>
                        <a:solidFill>
                          <a:schemeClr val="tx1"/>
                        </a:solidFill>
                        <a:effectLst/>
                        <a:latin typeface="Calibri" panose="020F0502020204030204"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a:spcBef>
                          <a:spcPct val="20000"/>
                        </a:spcBef>
                        <a:buFont typeface="Arial" panose="020B0604020202020204" pitchFamily="34" charset="0"/>
                        <a:defRPr sz="2400">
                          <a:solidFill>
                            <a:schemeClr val="tx1"/>
                          </a:solidFill>
                          <a:latin typeface="Calibri" panose="020F0502020204030204" pitchFamily="34" charset="0"/>
                        </a:defRPr>
                      </a:lvl2pPr>
                      <a:lvl3pPr>
                        <a:spcBef>
                          <a:spcPct val="20000"/>
                        </a:spcBef>
                        <a:buFont typeface="Arial" panose="020B0604020202020204" pitchFamily="34" charset="0"/>
                        <a:defRPr sz="2000">
                          <a:solidFill>
                            <a:schemeClr val="tx1"/>
                          </a:solidFill>
                          <a:latin typeface="Calibri" panose="020F0502020204030204" pitchFamily="34" charset="0"/>
                        </a:defRPr>
                      </a:lvl3pPr>
                      <a:lvl4pPr>
                        <a:spcBef>
                          <a:spcPct val="20000"/>
                        </a:spcBef>
                        <a:buFont typeface="Arial" panose="020B0604020202020204" pitchFamily="34" charset="0"/>
                        <a:defRPr>
                          <a:solidFill>
                            <a:schemeClr val="tx1"/>
                          </a:solidFill>
                          <a:latin typeface="Calibri" panose="020F0502020204030204" pitchFamily="34" charset="0"/>
                        </a:defRPr>
                      </a:lvl4pPr>
                      <a:lvl5pPr>
                        <a:spcBef>
                          <a:spcPct val="20000"/>
                        </a:spcBef>
                        <a:buFont typeface="Arial" panose="020B0604020202020204" pitchFamily="34" charset="0"/>
                        <a:defRPr>
                          <a:solidFill>
                            <a:schemeClr val="tx1"/>
                          </a:solidFill>
                          <a:latin typeface="Calibri" panose="020F0502020204030204" pitchFamily="34" charset="0"/>
                        </a:defRPr>
                      </a:lvl5pPr>
                      <a:lvl6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endParaRPr kumimoji="0" lang="bg-BG" altLang="bg-BG" sz="2800" b="0" i="0" u="none" strike="noStrike" cap="none" normalizeH="0" baseline="0" smtClean="0">
                        <a:ln>
                          <a:noFill/>
                        </a:ln>
                        <a:solidFill>
                          <a:schemeClr val="tx1"/>
                        </a:solidFill>
                        <a:effectLst/>
                        <a:latin typeface="Calibri" panose="020F0502020204030204"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a:spcBef>
                          <a:spcPct val="20000"/>
                        </a:spcBef>
                        <a:buFont typeface="Arial" panose="020B0604020202020204" pitchFamily="34" charset="0"/>
                        <a:defRPr sz="2400">
                          <a:solidFill>
                            <a:schemeClr val="tx1"/>
                          </a:solidFill>
                          <a:latin typeface="Calibri" panose="020F0502020204030204" pitchFamily="34" charset="0"/>
                        </a:defRPr>
                      </a:lvl2pPr>
                      <a:lvl3pPr>
                        <a:spcBef>
                          <a:spcPct val="20000"/>
                        </a:spcBef>
                        <a:buFont typeface="Arial" panose="020B0604020202020204" pitchFamily="34" charset="0"/>
                        <a:defRPr sz="2000">
                          <a:solidFill>
                            <a:schemeClr val="tx1"/>
                          </a:solidFill>
                          <a:latin typeface="Calibri" panose="020F0502020204030204" pitchFamily="34" charset="0"/>
                        </a:defRPr>
                      </a:lvl3pPr>
                      <a:lvl4pPr>
                        <a:spcBef>
                          <a:spcPct val="20000"/>
                        </a:spcBef>
                        <a:buFont typeface="Arial" panose="020B0604020202020204" pitchFamily="34" charset="0"/>
                        <a:defRPr>
                          <a:solidFill>
                            <a:schemeClr val="tx1"/>
                          </a:solidFill>
                          <a:latin typeface="Calibri" panose="020F0502020204030204" pitchFamily="34" charset="0"/>
                        </a:defRPr>
                      </a:lvl4pPr>
                      <a:lvl5pPr>
                        <a:spcBef>
                          <a:spcPct val="20000"/>
                        </a:spcBef>
                        <a:buFont typeface="Arial" panose="020B0604020202020204" pitchFamily="34" charset="0"/>
                        <a:defRPr>
                          <a:solidFill>
                            <a:schemeClr val="tx1"/>
                          </a:solidFill>
                          <a:latin typeface="Calibri" panose="020F0502020204030204" pitchFamily="34" charset="0"/>
                        </a:defRPr>
                      </a:lvl5pPr>
                      <a:lvl6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bg-BG" altLang="bg-BG" sz="1800" b="0" i="0" u="none" strike="noStrike" cap="none" normalizeH="0" baseline="0" smtClean="0">
                        <a:ln>
                          <a:noFill/>
                        </a:ln>
                        <a:solidFill>
                          <a:schemeClr val="tx1"/>
                        </a:solidFill>
                        <a:effectLst/>
                        <a:latin typeface="Calibri" panose="020F0502020204030204"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795070494"/>
                  </a:ext>
                </a:extLst>
              </a:tr>
              <a:tr h="244475">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a:spcBef>
                          <a:spcPct val="20000"/>
                        </a:spcBef>
                        <a:buFont typeface="Arial" panose="020B0604020202020204" pitchFamily="34" charset="0"/>
                        <a:defRPr sz="2400">
                          <a:solidFill>
                            <a:schemeClr val="tx1"/>
                          </a:solidFill>
                          <a:latin typeface="Calibri" panose="020F0502020204030204" pitchFamily="34" charset="0"/>
                        </a:defRPr>
                      </a:lvl2pPr>
                      <a:lvl3pPr>
                        <a:spcBef>
                          <a:spcPct val="20000"/>
                        </a:spcBef>
                        <a:buFont typeface="Arial" panose="020B0604020202020204" pitchFamily="34" charset="0"/>
                        <a:defRPr sz="2000">
                          <a:solidFill>
                            <a:schemeClr val="tx1"/>
                          </a:solidFill>
                          <a:latin typeface="Calibri" panose="020F0502020204030204" pitchFamily="34" charset="0"/>
                        </a:defRPr>
                      </a:lvl3pPr>
                      <a:lvl4pPr>
                        <a:spcBef>
                          <a:spcPct val="20000"/>
                        </a:spcBef>
                        <a:buFont typeface="Arial" panose="020B0604020202020204" pitchFamily="34" charset="0"/>
                        <a:defRPr>
                          <a:solidFill>
                            <a:schemeClr val="tx1"/>
                          </a:solidFill>
                          <a:latin typeface="Calibri" panose="020F0502020204030204" pitchFamily="34" charset="0"/>
                        </a:defRPr>
                      </a:lvl4pPr>
                      <a:lvl5pPr>
                        <a:spcBef>
                          <a:spcPct val="20000"/>
                        </a:spcBef>
                        <a:buFont typeface="Arial" panose="020B0604020202020204" pitchFamily="34" charset="0"/>
                        <a:defRPr>
                          <a:solidFill>
                            <a:schemeClr val="tx1"/>
                          </a:solidFill>
                          <a:latin typeface="Calibri" panose="020F0502020204030204" pitchFamily="34" charset="0"/>
                        </a:defRPr>
                      </a:lvl5pPr>
                      <a:lvl6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pPr>
                      <a:endParaRPr kumimoji="0" lang="bg-BG" altLang="bg-BG" sz="1800" b="0" i="0" u="none" strike="noStrike" cap="none" normalizeH="0" baseline="0" smtClean="0">
                        <a:ln>
                          <a:noFill/>
                        </a:ln>
                        <a:solidFill>
                          <a:schemeClr val="tx1"/>
                        </a:solidFill>
                        <a:effectLst/>
                        <a:latin typeface="Calibri" panose="020F0502020204030204"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a:spcBef>
                          <a:spcPct val="20000"/>
                        </a:spcBef>
                        <a:buFont typeface="Arial" panose="020B0604020202020204" pitchFamily="34" charset="0"/>
                        <a:defRPr sz="2400">
                          <a:solidFill>
                            <a:schemeClr val="tx1"/>
                          </a:solidFill>
                          <a:latin typeface="Calibri" panose="020F0502020204030204" pitchFamily="34" charset="0"/>
                        </a:defRPr>
                      </a:lvl2pPr>
                      <a:lvl3pPr>
                        <a:spcBef>
                          <a:spcPct val="20000"/>
                        </a:spcBef>
                        <a:buFont typeface="Arial" panose="020B0604020202020204" pitchFamily="34" charset="0"/>
                        <a:defRPr sz="2000">
                          <a:solidFill>
                            <a:schemeClr val="tx1"/>
                          </a:solidFill>
                          <a:latin typeface="Calibri" panose="020F0502020204030204" pitchFamily="34" charset="0"/>
                        </a:defRPr>
                      </a:lvl3pPr>
                      <a:lvl4pPr>
                        <a:spcBef>
                          <a:spcPct val="20000"/>
                        </a:spcBef>
                        <a:buFont typeface="Arial" panose="020B0604020202020204" pitchFamily="34" charset="0"/>
                        <a:defRPr>
                          <a:solidFill>
                            <a:schemeClr val="tx1"/>
                          </a:solidFill>
                          <a:latin typeface="Calibri" panose="020F0502020204030204" pitchFamily="34" charset="0"/>
                        </a:defRPr>
                      </a:lvl4pPr>
                      <a:lvl5pPr>
                        <a:spcBef>
                          <a:spcPct val="20000"/>
                        </a:spcBef>
                        <a:buFont typeface="Arial" panose="020B0604020202020204" pitchFamily="34" charset="0"/>
                        <a:defRPr>
                          <a:solidFill>
                            <a:schemeClr val="tx1"/>
                          </a:solidFill>
                          <a:latin typeface="Calibri" panose="020F0502020204030204" pitchFamily="34" charset="0"/>
                        </a:defRPr>
                      </a:lvl5pPr>
                      <a:lvl6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endParaRPr kumimoji="0" lang="bg-BG" altLang="bg-BG" sz="2800" b="0" i="0" u="none" strike="noStrike" cap="none" normalizeH="0" baseline="0" smtClean="0">
                        <a:ln>
                          <a:noFill/>
                        </a:ln>
                        <a:solidFill>
                          <a:schemeClr val="tx1"/>
                        </a:solidFill>
                        <a:effectLst/>
                        <a:latin typeface="Calibri" panose="020F0502020204030204"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a:spcBef>
                          <a:spcPct val="20000"/>
                        </a:spcBef>
                        <a:buFont typeface="Arial" panose="020B0604020202020204" pitchFamily="34" charset="0"/>
                        <a:defRPr sz="2400">
                          <a:solidFill>
                            <a:schemeClr val="tx1"/>
                          </a:solidFill>
                          <a:latin typeface="Calibri" panose="020F0502020204030204" pitchFamily="34" charset="0"/>
                        </a:defRPr>
                      </a:lvl2pPr>
                      <a:lvl3pPr>
                        <a:spcBef>
                          <a:spcPct val="20000"/>
                        </a:spcBef>
                        <a:buFont typeface="Arial" panose="020B0604020202020204" pitchFamily="34" charset="0"/>
                        <a:defRPr sz="2000">
                          <a:solidFill>
                            <a:schemeClr val="tx1"/>
                          </a:solidFill>
                          <a:latin typeface="Calibri" panose="020F0502020204030204" pitchFamily="34" charset="0"/>
                        </a:defRPr>
                      </a:lvl3pPr>
                      <a:lvl4pPr>
                        <a:spcBef>
                          <a:spcPct val="20000"/>
                        </a:spcBef>
                        <a:buFont typeface="Arial" panose="020B0604020202020204" pitchFamily="34" charset="0"/>
                        <a:defRPr>
                          <a:solidFill>
                            <a:schemeClr val="tx1"/>
                          </a:solidFill>
                          <a:latin typeface="Calibri" panose="020F0502020204030204" pitchFamily="34" charset="0"/>
                        </a:defRPr>
                      </a:lvl4pPr>
                      <a:lvl5pPr>
                        <a:spcBef>
                          <a:spcPct val="20000"/>
                        </a:spcBef>
                        <a:buFont typeface="Arial" panose="020B0604020202020204" pitchFamily="34" charset="0"/>
                        <a:defRPr>
                          <a:solidFill>
                            <a:schemeClr val="tx1"/>
                          </a:solidFill>
                          <a:latin typeface="Calibri" panose="020F0502020204030204" pitchFamily="34" charset="0"/>
                        </a:defRPr>
                      </a:lvl5pPr>
                      <a:lvl6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endParaRPr kumimoji="0" lang="bg-BG" altLang="bg-BG" sz="2800" b="0" i="0" u="none" strike="noStrike" cap="none" normalizeH="0" baseline="0" smtClean="0">
                        <a:ln>
                          <a:noFill/>
                        </a:ln>
                        <a:solidFill>
                          <a:schemeClr val="tx1"/>
                        </a:solidFill>
                        <a:effectLst/>
                        <a:latin typeface="Calibri" panose="020F0502020204030204"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503780523"/>
                  </a:ext>
                </a:extLst>
              </a:tr>
            </a:tbl>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0755" name="Group 99"/>
          <p:cNvGraphicFramePr>
            <a:graphicFrameLocks noGrp="1"/>
          </p:cNvGraphicFramePr>
          <p:nvPr/>
        </p:nvGraphicFramePr>
        <p:xfrm>
          <a:off x="1187450" y="260350"/>
          <a:ext cx="6640513" cy="2678113"/>
        </p:xfrm>
        <a:graphic>
          <a:graphicData uri="http://schemas.openxmlformats.org/drawingml/2006/table">
            <a:tbl>
              <a:tblPr/>
              <a:tblGrid>
                <a:gridCol w="1868488">
                  <a:extLst>
                    <a:ext uri="{9D8B030D-6E8A-4147-A177-3AD203B41FA5}">
                      <a16:colId xmlns:a16="http://schemas.microsoft.com/office/drawing/2014/main" val="552054479"/>
                    </a:ext>
                  </a:extLst>
                </a:gridCol>
                <a:gridCol w="208280">
                  <a:extLst>
                    <a:ext uri="{9D8B030D-6E8A-4147-A177-3AD203B41FA5}">
                      <a16:colId xmlns:a16="http://schemas.microsoft.com/office/drawing/2014/main" val="3006044870"/>
                    </a:ext>
                  </a:extLst>
                </a:gridCol>
                <a:gridCol w="4589463">
                  <a:extLst>
                    <a:ext uri="{9D8B030D-6E8A-4147-A177-3AD203B41FA5}">
                      <a16:colId xmlns:a16="http://schemas.microsoft.com/office/drawing/2014/main" val="3871923910"/>
                    </a:ext>
                  </a:extLst>
                </a:gridCol>
              </a:tblGrid>
              <a:tr h="244475">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a:spcBef>
                          <a:spcPct val="20000"/>
                        </a:spcBef>
                        <a:buFont typeface="Arial" panose="020B0604020202020204" pitchFamily="34" charset="0"/>
                        <a:defRPr sz="2400">
                          <a:solidFill>
                            <a:schemeClr val="tx1"/>
                          </a:solidFill>
                          <a:latin typeface="Calibri" panose="020F0502020204030204" pitchFamily="34" charset="0"/>
                        </a:defRPr>
                      </a:lvl2pPr>
                      <a:lvl3pPr>
                        <a:spcBef>
                          <a:spcPct val="20000"/>
                        </a:spcBef>
                        <a:buFont typeface="Arial" panose="020B0604020202020204" pitchFamily="34" charset="0"/>
                        <a:defRPr sz="2000">
                          <a:solidFill>
                            <a:schemeClr val="tx1"/>
                          </a:solidFill>
                          <a:latin typeface="Calibri" panose="020F0502020204030204" pitchFamily="34" charset="0"/>
                        </a:defRPr>
                      </a:lvl3pPr>
                      <a:lvl4pPr>
                        <a:spcBef>
                          <a:spcPct val="20000"/>
                        </a:spcBef>
                        <a:buFont typeface="Arial" panose="020B0604020202020204" pitchFamily="34" charset="0"/>
                        <a:defRPr>
                          <a:solidFill>
                            <a:schemeClr val="tx1"/>
                          </a:solidFill>
                          <a:latin typeface="Calibri" panose="020F0502020204030204" pitchFamily="34" charset="0"/>
                        </a:defRPr>
                      </a:lvl4pPr>
                      <a:lvl5pPr>
                        <a:spcBef>
                          <a:spcPct val="20000"/>
                        </a:spcBef>
                        <a:buFont typeface="Arial" panose="020B0604020202020204" pitchFamily="34" charset="0"/>
                        <a:defRPr>
                          <a:solidFill>
                            <a:schemeClr val="tx1"/>
                          </a:solidFill>
                          <a:latin typeface="Calibri" panose="020F0502020204030204" pitchFamily="34" charset="0"/>
                        </a:defRPr>
                      </a:lvl5pPr>
                      <a:lvl6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l-GR" altLang="bg-BG" sz="1000" b="0" i="0" u="none" strike="noStrike" cap="none" normalizeH="0" baseline="0" smtClean="0">
                          <a:ln>
                            <a:noFill/>
                          </a:ln>
                          <a:solidFill>
                            <a:schemeClr val="tx1"/>
                          </a:solidFill>
                          <a:effectLst/>
                          <a:latin typeface="Calibri" panose="020F0502020204030204" pitchFamily="34" charset="0"/>
                          <a:cs typeface="Times New Roman" panose="02020603050405020304" pitchFamily="18" charset="0"/>
                        </a:rPr>
                        <a:t>•</a:t>
                      </a:r>
                      <a:r>
                        <a:rPr kumimoji="0" lang="el-GR" altLang="bg-BG" sz="1000" b="0" i="0" u="none" strike="noStrike" cap="none" normalizeH="0" baseline="0" smtClean="0">
                          <a:ln>
                            <a:noFill/>
                          </a:ln>
                          <a:solidFill>
                            <a:schemeClr val="tx1"/>
                          </a:solidFill>
                          <a:effectLst/>
                          <a:latin typeface="Arial Narrow" panose="020B0606020202030204" pitchFamily="34" charset="0"/>
                          <a:cs typeface="Times New Roman" panose="02020603050405020304" pitchFamily="18" charset="0"/>
                        </a:rPr>
                        <a:t> </a:t>
                      </a:r>
                      <a:r>
                        <a:rPr kumimoji="0" lang="bg-BG" altLang="bg-BG" sz="1000" b="0" i="0" u="none" strike="noStrike" cap="none" normalizeH="0" baseline="0" smtClean="0">
                          <a:ln>
                            <a:noFill/>
                          </a:ln>
                          <a:solidFill>
                            <a:schemeClr val="tx1"/>
                          </a:solidFill>
                          <a:effectLst/>
                          <a:latin typeface="Arial Narrow" panose="020B0606020202030204" pitchFamily="34" charset="0"/>
                          <a:cs typeface="Times New Roman" panose="02020603050405020304" pitchFamily="18" charset="0"/>
                        </a:rPr>
                        <a:t>Дати</a:t>
                      </a:r>
                      <a:r>
                        <a:rPr kumimoji="0" lang="el-GR" altLang="bg-BG" sz="1000" b="0" i="0" u="none" strike="noStrike" cap="none" normalizeH="0" baseline="0" smtClean="0">
                          <a:ln>
                            <a:noFill/>
                          </a:ln>
                          <a:solidFill>
                            <a:schemeClr val="tx1"/>
                          </a:solidFill>
                          <a:effectLst/>
                          <a:latin typeface="Arial Narrow" panose="020B0606020202030204" pitchFamily="34" charset="0"/>
                          <a:cs typeface="Times New Roman" panose="02020603050405020304" pitchFamily="18" charset="0"/>
                        </a:rPr>
                        <a:t> (</a:t>
                      </a:r>
                      <a:r>
                        <a:rPr kumimoji="0" lang="bg-BG" altLang="bg-BG" sz="1000" b="0" i="0" u="none" strike="noStrike" cap="none" normalizeH="0" baseline="0" smtClean="0">
                          <a:ln>
                            <a:noFill/>
                          </a:ln>
                          <a:solidFill>
                            <a:schemeClr val="tx1"/>
                          </a:solidFill>
                          <a:effectLst/>
                          <a:latin typeface="Arial Narrow" panose="020B0606020202030204" pitchFamily="34" charset="0"/>
                          <a:cs typeface="Times New Roman" panose="02020603050405020304" pitchFamily="18" charset="0"/>
                        </a:rPr>
                        <a:t>от-до</a:t>
                      </a:r>
                      <a:r>
                        <a:rPr kumimoji="0" lang="el-GR" altLang="bg-BG" sz="1000" b="0" i="0" u="none" strike="noStrike" cap="none" normalizeH="0" baseline="0" smtClean="0">
                          <a:ln>
                            <a:noFill/>
                          </a:ln>
                          <a:solidFill>
                            <a:schemeClr val="tx1"/>
                          </a:solidFill>
                          <a:effectLst/>
                          <a:latin typeface="Arial Narrow" panose="020B0606020202030204" pitchFamily="34" charset="0"/>
                          <a:cs typeface="Times New Roman" panose="02020603050405020304" pitchFamily="18" charset="0"/>
                        </a:rPr>
                        <a:t>)</a:t>
                      </a:r>
                      <a:endParaRPr kumimoji="0" lang="el-GR" altLang="bg-BG" sz="1800" b="0" i="0" u="none" strike="noStrike" cap="none" normalizeH="0" baseline="0" smtClean="0">
                        <a:ln>
                          <a:noFill/>
                        </a:ln>
                        <a:solidFill>
                          <a:schemeClr val="tx1"/>
                        </a:solidFill>
                        <a:effectLst/>
                        <a:latin typeface="Calibri" panose="020F0502020204030204"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a:spcBef>
                          <a:spcPct val="20000"/>
                        </a:spcBef>
                        <a:buFont typeface="Arial" panose="020B0604020202020204" pitchFamily="34" charset="0"/>
                        <a:defRPr sz="2400">
                          <a:solidFill>
                            <a:schemeClr val="tx1"/>
                          </a:solidFill>
                          <a:latin typeface="Calibri" panose="020F0502020204030204" pitchFamily="34" charset="0"/>
                        </a:defRPr>
                      </a:lvl2pPr>
                      <a:lvl3pPr>
                        <a:spcBef>
                          <a:spcPct val="20000"/>
                        </a:spcBef>
                        <a:buFont typeface="Arial" panose="020B0604020202020204" pitchFamily="34" charset="0"/>
                        <a:defRPr sz="2000">
                          <a:solidFill>
                            <a:schemeClr val="tx1"/>
                          </a:solidFill>
                          <a:latin typeface="Calibri" panose="020F0502020204030204" pitchFamily="34" charset="0"/>
                        </a:defRPr>
                      </a:lvl3pPr>
                      <a:lvl4pPr>
                        <a:spcBef>
                          <a:spcPct val="20000"/>
                        </a:spcBef>
                        <a:buFont typeface="Arial" panose="020B0604020202020204" pitchFamily="34" charset="0"/>
                        <a:defRPr>
                          <a:solidFill>
                            <a:schemeClr val="tx1"/>
                          </a:solidFill>
                          <a:latin typeface="Calibri" panose="020F0502020204030204" pitchFamily="34" charset="0"/>
                        </a:defRPr>
                      </a:lvl4pPr>
                      <a:lvl5pPr>
                        <a:spcBef>
                          <a:spcPct val="20000"/>
                        </a:spcBef>
                        <a:buFont typeface="Arial" panose="020B0604020202020204" pitchFamily="34" charset="0"/>
                        <a:defRPr>
                          <a:solidFill>
                            <a:schemeClr val="tx1"/>
                          </a:solidFill>
                          <a:latin typeface="Calibri" panose="020F0502020204030204" pitchFamily="34" charset="0"/>
                        </a:defRPr>
                      </a:lvl5pPr>
                      <a:lvl6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endParaRPr kumimoji="0" lang="bg-BG" altLang="bg-BG" sz="2800" b="0" i="0" u="none" strike="noStrike" cap="none" normalizeH="0" baseline="0" smtClean="0">
                        <a:ln>
                          <a:noFill/>
                        </a:ln>
                        <a:solidFill>
                          <a:schemeClr val="tx1"/>
                        </a:solidFill>
                        <a:effectLst/>
                        <a:latin typeface="Calibri" panose="020F0502020204030204"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a:spcBef>
                          <a:spcPct val="20000"/>
                        </a:spcBef>
                        <a:buFont typeface="Arial" panose="020B0604020202020204" pitchFamily="34" charset="0"/>
                        <a:defRPr sz="2400">
                          <a:solidFill>
                            <a:schemeClr val="tx1"/>
                          </a:solidFill>
                          <a:latin typeface="Calibri" panose="020F0502020204030204" pitchFamily="34" charset="0"/>
                        </a:defRPr>
                      </a:lvl2pPr>
                      <a:lvl3pPr>
                        <a:spcBef>
                          <a:spcPct val="20000"/>
                        </a:spcBef>
                        <a:buFont typeface="Arial" panose="020B0604020202020204" pitchFamily="34" charset="0"/>
                        <a:defRPr sz="2000">
                          <a:solidFill>
                            <a:schemeClr val="tx1"/>
                          </a:solidFill>
                          <a:latin typeface="Calibri" panose="020F0502020204030204" pitchFamily="34" charset="0"/>
                        </a:defRPr>
                      </a:lvl3pPr>
                      <a:lvl4pPr>
                        <a:spcBef>
                          <a:spcPct val="20000"/>
                        </a:spcBef>
                        <a:buFont typeface="Arial" panose="020B0604020202020204" pitchFamily="34" charset="0"/>
                        <a:defRPr>
                          <a:solidFill>
                            <a:schemeClr val="tx1"/>
                          </a:solidFill>
                          <a:latin typeface="Calibri" panose="020F0502020204030204" pitchFamily="34" charset="0"/>
                        </a:defRPr>
                      </a:lvl4pPr>
                      <a:lvl5pPr>
                        <a:spcBef>
                          <a:spcPct val="20000"/>
                        </a:spcBef>
                        <a:buFont typeface="Arial" panose="020B0604020202020204" pitchFamily="34" charset="0"/>
                        <a:defRPr>
                          <a:solidFill>
                            <a:schemeClr val="tx1"/>
                          </a:solidFill>
                          <a:latin typeface="Calibri" panose="020F0502020204030204" pitchFamily="34" charset="0"/>
                        </a:defRPr>
                      </a:lvl5pPr>
                      <a:lvl6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bg-BG" altLang="bg-BG" sz="1000" b="0" i="0" u="none" strike="noStrike" cap="none" normalizeH="0" baseline="0" smtClean="0">
                          <a:ln>
                            <a:noFill/>
                          </a:ln>
                          <a:solidFill>
                            <a:schemeClr val="tx1"/>
                          </a:solidFill>
                          <a:effectLst/>
                          <a:latin typeface="Arial Narrow" panose="020B0606020202030204" pitchFamily="34" charset="0"/>
                          <a:cs typeface="Times New Roman" panose="02020603050405020304" pitchFamily="18" charset="0"/>
                        </a:rPr>
                        <a:t>1973-1977</a:t>
                      </a:r>
                      <a:endParaRPr kumimoji="0" lang="bg-BG" altLang="bg-BG" sz="1800" b="0" i="0" u="none" strike="noStrike" cap="none" normalizeH="0" baseline="0" smtClean="0">
                        <a:ln>
                          <a:noFill/>
                        </a:ln>
                        <a:solidFill>
                          <a:schemeClr val="tx1"/>
                        </a:solidFill>
                        <a:effectLst/>
                        <a:latin typeface="Calibri" panose="020F0502020204030204"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35298224"/>
                  </a:ext>
                </a:extLst>
              </a:tr>
              <a:tr h="244475">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a:spcBef>
                          <a:spcPct val="20000"/>
                        </a:spcBef>
                        <a:buFont typeface="Arial" panose="020B0604020202020204" pitchFamily="34" charset="0"/>
                        <a:defRPr sz="2400">
                          <a:solidFill>
                            <a:schemeClr val="tx1"/>
                          </a:solidFill>
                          <a:latin typeface="Calibri" panose="020F0502020204030204" pitchFamily="34" charset="0"/>
                        </a:defRPr>
                      </a:lvl2pPr>
                      <a:lvl3pPr>
                        <a:spcBef>
                          <a:spcPct val="20000"/>
                        </a:spcBef>
                        <a:buFont typeface="Arial" panose="020B0604020202020204" pitchFamily="34" charset="0"/>
                        <a:defRPr sz="2000">
                          <a:solidFill>
                            <a:schemeClr val="tx1"/>
                          </a:solidFill>
                          <a:latin typeface="Calibri" panose="020F0502020204030204" pitchFamily="34" charset="0"/>
                        </a:defRPr>
                      </a:lvl3pPr>
                      <a:lvl4pPr>
                        <a:spcBef>
                          <a:spcPct val="20000"/>
                        </a:spcBef>
                        <a:buFont typeface="Arial" panose="020B0604020202020204" pitchFamily="34" charset="0"/>
                        <a:defRPr>
                          <a:solidFill>
                            <a:schemeClr val="tx1"/>
                          </a:solidFill>
                          <a:latin typeface="Calibri" panose="020F0502020204030204" pitchFamily="34" charset="0"/>
                        </a:defRPr>
                      </a:lvl4pPr>
                      <a:lvl5pPr>
                        <a:spcBef>
                          <a:spcPct val="20000"/>
                        </a:spcBef>
                        <a:buFont typeface="Arial" panose="020B0604020202020204" pitchFamily="34" charset="0"/>
                        <a:defRPr>
                          <a:solidFill>
                            <a:schemeClr val="tx1"/>
                          </a:solidFill>
                          <a:latin typeface="Calibri" panose="020F0502020204030204" pitchFamily="34" charset="0"/>
                        </a:defRPr>
                      </a:lvl5pPr>
                      <a:lvl6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l-GR" altLang="bg-BG" sz="1000" b="0" i="0" u="none" strike="noStrike" cap="none" normalizeH="0" baseline="0" smtClean="0">
                          <a:ln>
                            <a:noFill/>
                          </a:ln>
                          <a:solidFill>
                            <a:schemeClr val="tx1"/>
                          </a:solidFill>
                          <a:effectLst/>
                          <a:latin typeface="Calibri" panose="020F0502020204030204" pitchFamily="34" charset="0"/>
                          <a:cs typeface="Times New Roman" panose="02020603050405020304" pitchFamily="18" charset="0"/>
                        </a:rPr>
                        <a:t>•</a:t>
                      </a:r>
                      <a:r>
                        <a:rPr kumimoji="0" lang="el-GR" altLang="bg-BG" sz="1000" b="0" i="0" u="none" strike="noStrike" cap="none" normalizeH="0" baseline="0" smtClean="0">
                          <a:ln>
                            <a:noFill/>
                          </a:ln>
                          <a:solidFill>
                            <a:schemeClr val="tx1"/>
                          </a:solidFill>
                          <a:effectLst/>
                          <a:latin typeface="Arial Narrow" panose="020B0606020202030204" pitchFamily="34" charset="0"/>
                          <a:cs typeface="Times New Roman" panose="02020603050405020304" pitchFamily="18" charset="0"/>
                        </a:rPr>
                        <a:t> </a:t>
                      </a:r>
                      <a:r>
                        <a:rPr kumimoji="0" lang="bg-BG" altLang="bg-BG" sz="1000" b="0" i="0" u="none" strike="noStrike" cap="none" normalizeH="0" baseline="0" smtClean="0">
                          <a:ln>
                            <a:noFill/>
                          </a:ln>
                          <a:solidFill>
                            <a:schemeClr val="tx1"/>
                          </a:solidFill>
                          <a:effectLst/>
                          <a:latin typeface="Arial Narrow" panose="020B0606020202030204" pitchFamily="34" charset="0"/>
                          <a:cs typeface="Times New Roman" panose="02020603050405020304" pitchFamily="18" charset="0"/>
                        </a:rPr>
                        <a:t>Име и вид на обучаващата или образователната организация</a:t>
                      </a:r>
                      <a:endParaRPr kumimoji="0" lang="bg-BG" altLang="bg-BG" sz="1800" b="0" i="0" u="none" strike="noStrike" cap="none" normalizeH="0" baseline="0" smtClean="0">
                        <a:ln>
                          <a:noFill/>
                        </a:ln>
                        <a:solidFill>
                          <a:schemeClr val="tx1"/>
                        </a:solidFill>
                        <a:effectLst/>
                        <a:latin typeface="Calibri" panose="020F0502020204030204"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a:spcBef>
                          <a:spcPct val="20000"/>
                        </a:spcBef>
                        <a:buFont typeface="Arial" panose="020B0604020202020204" pitchFamily="34" charset="0"/>
                        <a:defRPr sz="2400">
                          <a:solidFill>
                            <a:schemeClr val="tx1"/>
                          </a:solidFill>
                          <a:latin typeface="Calibri" panose="020F0502020204030204" pitchFamily="34" charset="0"/>
                        </a:defRPr>
                      </a:lvl2pPr>
                      <a:lvl3pPr>
                        <a:spcBef>
                          <a:spcPct val="20000"/>
                        </a:spcBef>
                        <a:buFont typeface="Arial" panose="020B0604020202020204" pitchFamily="34" charset="0"/>
                        <a:defRPr sz="2000">
                          <a:solidFill>
                            <a:schemeClr val="tx1"/>
                          </a:solidFill>
                          <a:latin typeface="Calibri" panose="020F0502020204030204" pitchFamily="34" charset="0"/>
                        </a:defRPr>
                      </a:lvl3pPr>
                      <a:lvl4pPr>
                        <a:spcBef>
                          <a:spcPct val="20000"/>
                        </a:spcBef>
                        <a:buFont typeface="Arial" panose="020B0604020202020204" pitchFamily="34" charset="0"/>
                        <a:defRPr>
                          <a:solidFill>
                            <a:schemeClr val="tx1"/>
                          </a:solidFill>
                          <a:latin typeface="Calibri" panose="020F0502020204030204" pitchFamily="34" charset="0"/>
                        </a:defRPr>
                      </a:lvl4pPr>
                      <a:lvl5pPr>
                        <a:spcBef>
                          <a:spcPct val="20000"/>
                        </a:spcBef>
                        <a:buFont typeface="Arial" panose="020B0604020202020204" pitchFamily="34" charset="0"/>
                        <a:defRPr>
                          <a:solidFill>
                            <a:schemeClr val="tx1"/>
                          </a:solidFill>
                          <a:latin typeface="Calibri" panose="020F0502020204030204" pitchFamily="34" charset="0"/>
                        </a:defRPr>
                      </a:lvl5pPr>
                      <a:lvl6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endParaRPr kumimoji="0" lang="bg-BG" altLang="bg-BG" sz="2800" b="0" i="0" u="none" strike="noStrike" cap="none" normalizeH="0" baseline="0" smtClean="0">
                        <a:ln>
                          <a:noFill/>
                        </a:ln>
                        <a:solidFill>
                          <a:schemeClr val="tx1"/>
                        </a:solidFill>
                        <a:effectLst/>
                        <a:latin typeface="Calibri" panose="020F0502020204030204"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a:spcBef>
                          <a:spcPct val="20000"/>
                        </a:spcBef>
                        <a:buFont typeface="Arial" panose="020B0604020202020204" pitchFamily="34" charset="0"/>
                        <a:defRPr sz="2400">
                          <a:solidFill>
                            <a:schemeClr val="tx1"/>
                          </a:solidFill>
                          <a:latin typeface="Calibri" panose="020F0502020204030204" pitchFamily="34" charset="0"/>
                        </a:defRPr>
                      </a:lvl2pPr>
                      <a:lvl3pPr>
                        <a:spcBef>
                          <a:spcPct val="20000"/>
                        </a:spcBef>
                        <a:buFont typeface="Arial" panose="020B0604020202020204" pitchFamily="34" charset="0"/>
                        <a:defRPr sz="2000">
                          <a:solidFill>
                            <a:schemeClr val="tx1"/>
                          </a:solidFill>
                          <a:latin typeface="Calibri" panose="020F0502020204030204" pitchFamily="34" charset="0"/>
                        </a:defRPr>
                      </a:lvl3pPr>
                      <a:lvl4pPr>
                        <a:spcBef>
                          <a:spcPct val="20000"/>
                        </a:spcBef>
                        <a:buFont typeface="Arial" panose="020B0604020202020204" pitchFamily="34" charset="0"/>
                        <a:defRPr>
                          <a:solidFill>
                            <a:schemeClr val="tx1"/>
                          </a:solidFill>
                          <a:latin typeface="Calibri" panose="020F0502020204030204" pitchFamily="34" charset="0"/>
                        </a:defRPr>
                      </a:lvl4pPr>
                      <a:lvl5pPr>
                        <a:spcBef>
                          <a:spcPct val="20000"/>
                        </a:spcBef>
                        <a:buFont typeface="Arial" panose="020B0604020202020204" pitchFamily="34" charset="0"/>
                        <a:defRPr>
                          <a:solidFill>
                            <a:schemeClr val="tx1"/>
                          </a:solidFill>
                          <a:latin typeface="Calibri" panose="020F0502020204030204" pitchFamily="34" charset="0"/>
                        </a:defRPr>
                      </a:lvl5pPr>
                      <a:lvl6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bg-BG" altLang="bg-BG" sz="1000" b="0" i="0" u="none" strike="noStrike" cap="none" normalizeH="0" baseline="0" smtClean="0">
                          <a:ln>
                            <a:noFill/>
                          </a:ln>
                          <a:solidFill>
                            <a:schemeClr val="tx1"/>
                          </a:solidFill>
                          <a:effectLst/>
                          <a:latin typeface="Arial Narrow" panose="020B0606020202030204" pitchFamily="34" charset="0"/>
                          <a:cs typeface="Times New Roman" panose="02020603050405020304" pitchFamily="18" charset="0"/>
                        </a:rPr>
                        <a:t>ВТУ</a:t>
                      </a:r>
                      <a:r>
                        <a:rPr kumimoji="0" lang="bg-BG" altLang="bg-BG" sz="1000" b="0" i="0" u="none" strike="noStrike" cap="none" normalizeH="0" baseline="0" smtClean="0">
                          <a:ln>
                            <a:noFill/>
                          </a:ln>
                          <a:solidFill>
                            <a:schemeClr val="tx1"/>
                          </a:solidFill>
                          <a:effectLst/>
                          <a:latin typeface="Calibri" panose="020F0502020204030204" pitchFamily="34" charset="0"/>
                          <a:cs typeface="Times New Roman" panose="02020603050405020304" pitchFamily="18" charset="0"/>
                        </a:rPr>
                        <a:t>”</a:t>
                      </a:r>
                      <a:r>
                        <a:rPr kumimoji="0" lang="bg-BG" altLang="bg-BG" sz="1000" b="0" i="0" u="none" strike="noStrike" cap="none" normalizeH="0" baseline="0" smtClean="0">
                          <a:ln>
                            <a:noFill/>
                          </a:ln>
                          <a:solidFill>
                            <a:schemeClr val="tx1"/>
                          </a:solidFill>
                          <a:effectLst/>
                          <a:latin typeface="Arial Narrow" panose="020B0606020202030204" pitchFamily="34" charset="0"/>
                          <a:cs typeface="Times New Roman" panose="02020603050405020304" pitchFamily="18" charset="0"/>
                        </a:rPr>
                        <a:t>св.Св.Кирил и Методий</a:t>
                      </a:r>
                      <a:r>
                        <a:rPr kumimoji="0" lang="bg-BG" altLang="bg-BG" sz="1000" b="0" i="0" u="none" strike="noStrike" cap="none" normalizeH="0" baseline="0" smtClean="0">
                          <a:ln>
                            <a:noFill/>
                          </a:ln>
                          <a:solidFill>
                            <a:schemeClr val="tx1"/>
                          </a:solidFill>
                          <a:effectLst/>
                          <a:latin typeface="Calibri" panose="020F0502020204030204" pitchFamily="34" charset="0"/>
                          <a:cs typeface="Times New Roman" panose="02020603050405020304" pitchFamily="18" charset="0"/>
                        </a:rPr>
                        <a:t>”</a:t>
                      </a:r>
                      <a:endParaRPr kumimoji="0" lang="bg-BG" altLang="bg-BG" sz="1800" b="0" i="0" u="none" strike="noStrike" cap="none" normalizeH="0" baseline="0" smtClean="0">
                        <a:ln>
                          <a:noFill/>
                        </a:ln>
                        <a:solidFill>
                          <a:schemeClr val="tx1"/>
                        </a:solidFill>
                        <a:effectLst/>
                        <a:latin typeface="Calibri" panose="020F0502020204030204"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628668191"/>
                  </a:ext>
                </a:extLst>
              </a:tr>
              <a:tr h="244475">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a:spcBef>
                          <a:spcPct val="20000"/>
                        </a:spcBef>
                        <a:buFont typeface="Arial" panose="020B0604020202020204" pitchFamily="34" charset="0"/>
                        <a:defRPr sz="2400">
                          <a:solidFill>
                            <a:schemeClr val="tx1"/>
                          </a:solidFill>
                          <a:latin typeface="Calibri" panose="020F0502020204030204" pitchFamily="34" charset="0"/>
                        </a:defRPr>
                      </a:lvl2pPr>
                      <a:lvl3pPr>
                        <a:spcBef>
                          <a:spcPct val="20000"/>
                        </a:spcBef>
                        <a:buFont typeface="Arial" panose="020B0604020202020204" pitchFamily="34" charset="0"/>
                        <a:defRPr sz="2000">
                          <a:solidFill>
                            <a:schemeClr val="tx1"/>
                          </a:solidFill>
                          <a:latin typeface="Calibri" panose="020F0502020204030204" pitchFamily="34" charset="0"/>
                        </a:defRPr>
                      </a:lvl3pPr>
                      <a:lvl4pPr>
                        <a:spcBef>
                          <a:spcPct val="20000"/>
                        </a:spcBef>
                        <a:buFont typeface="Arial" panose="020B0604020202020204" pitchFamily="34" charset="0"/>
                        <a:defRPr>
                          <a:solidFill>
                            <a:schemeClr val="tx1"/>
                          </a:solidFill>
                          <a:latin typeface="Calibri" panose="020F0502020204030204" pitchFamily="34" charset="0"/>
                        </a:defRPr>
                      </a:lvl4pPr>
                      <a:lvl5pPr>
                        <a:spcBef>
                          <a:spcPct val="20000"/>
                        </a:spcBef>
                        <a:buFont typeface="Arial" panose="020B0604020202020204" pitchFamily="34" charset="0"/>
                        <a:defRPr>
                          <a:solidFill>
                            <a:schemeClr val="tx1"/>
                          </a:solidFill>
                          <a:latin typeface="Calibri" panose="020F0502020204030204" pitchFamily="34" charset="0"/>
                        </a:defRPr>
                      </a:lvl5pPr>
                      <a:lvl6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l-GR" altLang="bg-BG" sz="1000" b="0" i="0" u="none" strike="noStrike" cap="none" normalizeH="0" baseline="0" smtClean="0">
                          <a:ln>
                            <a:noFill/>
                          </a:ln>
                          <a:solidFill>
                            <a:schemeClr val="tx1"/>
                          </a:solidFill>
                          <a:effectLst/>
                          <a:latin typeface="Calibri" panose="020F0502020204030204" pitchFamily="34" charset="0"/>
                          <a:cs typeface="Times New Roman" panose="02020603050405020304" pitchFamily="18" charset="0"/>
                        </a:rPr>
                        <a:t>•</a:t>
                      </a:r>
                      <a:r>
                        <a:rPr kumimoji="0" lang="el-GR" altLang="bg-BG" sz="1000" b="0" i="0" u="none" strike="noStrike" cap="none" normalizeH="0" baseline="0" smtClean="0">
                          <a:ln>
                            <a:noFill/>
                          </a:ln>
                          <a:solidFill>
                            <a:schemeClr val="tx1"/>
                          </a:solidFill>
                          <a:effectLst/>
                          <a:latin typeface="Arial Narrow" panose="020B0606020202030204" pitchFamily="34" charset="0"/>
                          <a:cs typeface="Times New Roman" panose="02020603050405020304" pitchFamily="18" charset="0"/>
                        </a:rPr>
                        <a:t> </a:t>
                      </a:r>
                      <a:r>
                        <a:rPr kumimoji="0" lang="bg-BG" altLang="bg-BG" sz="1000" b="0" i="0" u="none" strike="noStrike" cap="none" normalizeH="0" baseline="0" smtClean="0">
                          <a:ln>
                            <a:noFill/>
                          </a:ln>
                          <a:solidFill>
                            <a:schemeClr val="tx1"/>
                          </a:solidFill>
                          <a:effectLst/>
                          <a:latin typeface="Arial Narrow" panose="020B0606020202030204" pitchFamily="34" charset="0"/>
                          <a:cs typeface="Times New Roman" panose="02020603050405020304" pitchFamily="18" charset="0"/>
                        </a:rPr>
                        <a:t>Основни предмети</a:t>
                      </a:r>
                      <a:r>
                        <a:rPr kumimoji="0" lang="el-GR" altLang="bg-BG" sz="1000" b="0" i="0" u="none" strike="noStrike" cap="none" normalizeH="0" baseline="0" smtClean="0">
                          <a:ln>
                            <a:noFill/>
                          </a:ln>
                          <a:solidFill>
                            <a:schemeClr val="tx1"/>
                          </a:solidFill>
                          <a:effectLst/>
                          <a:latin typeface="Arial Narrow" panose="020B0606020202030204" pitchFamily="34" charset="0"/>
                          <a:cs typeface="Times New Roman" panose="02020603050405020304" pitchFamily="18" charset="0"/>
                        </a:rPr>
                        <a:t>/</a:t>
                      </a:r>
                      <a:r>
                        <a:rPr kumimoji="0" lang="bg-BG" altLang="bg-BG" sz="1000" b="0" i="0" u="none" strike="noStrike" cap="none" normalizeH="0" baseline="0" smtClean="0">
                          <a:ln>
                            <a:noFill/>
                          </a:ln>
                          <a:solidFill>
                            <a:schemeClr val="tx1"/>
                          </a:solidFill>
                          <a:effectLst/>
                          <a:latin typeface="Arial Narrow" panose="020B0606020202030204" pitchFamily="34" charset="0"/>
                          <a:cs typeface="Times New Roman" panose="02020603050405020304" pitchFamily="18" charset="0"/>
                        </a:rPr>
                        <a:t>застъпени професионални умения</a:t>
                      </a:r>
                      <a:endParaRPr kumimoji="0" lang="bg-BG" altLang="bg-BG" sz="1800" b="0" i="0" u="none" strike="noStrike" cap="none" normalizeH="0" baseline="0" smtClean="0">
                        <a:ln>
                          <a:noFill/>
                        </a:ln>
                        <a:solidFill>
                          <a:schemeClr val="tx1"/>
                        </a:solidFill>
                        <a:effectLst/>
                        <a:latin typeface="Calibri" panose="020F0502020204030204"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a:spcBef>
                          <a:spcPct val="20000"/>
                        </a:spcBef>
                        <a:buFont typeface="Arial" panose="020B0604020202020204" pitchFamily="34" charset="0"/>
                        <a:defRPr sz="2400">
                          <a:solidFill>
                            <a:schemeClr val="tx1"/>
                          </a:solidFill>
                          <a:latin typeface="Calibri" panose="020F0502020204030204" pitchFamily="34" charset="0"/>
                        </a:defRPr>
                      </a:lvl2pPr>
                      <a:lvl3pPr>
                        <a:spcBef>
                          <a:spcPct val="20000"/>
                        </a:spcBef>
                        <a:buFont typeface="Arial" panose="020B0604020202020204" pitchFamily="34" charset="0"/>
                        <a:defRPr sz="2000">
                          <a:solidFill>
                            <a:schemeClr val="tx1"/>
                          </a:solidFill>
                          <a:latin typeface="Calibri" panose="020F0502020204030204" pitchFamily="34" charset="0"/>
                        </a:defRPr>
                      </a:lvl3pPr>
                      <a:lvl4pPr>
                        <a:spcBef>
                          <a:spcPct val="20000"/>
                        </a:spcBef>
                        <a:buFont typeface="Arial" panose="020B0604020202020204" pitchFamily="34" charset="0"/>
                        <a:defRPr>
                          <a:solidFill>
                            <a:schemeClr val="tx1"/>
                          </a:solidFill>
                          <a:latin typeface="Calibri" panose="020F0502020204030204" pitchFamily="34" charset="0"/>
                        </a:defRPr>
                      </a:lvl4pPr>
                      <a:lvl5pPr>
                        <a:spcBef>
                          <a:spcPct val="20000"/>
                        </a:spcBef>
                        <a:buFont typeface="Arial" panose="020B0604020202020204" pitchFamily="34" charset="0"/>
                        <a:defRPr>
                          <a:solidFill>
                            <a:schemeClr val="tx1"/>
                          </a:solidFill>
                          <a:latin typeface="Calibri" panose="020F0502020204030204" pitchFamily="34" charset="0"/>
                        </a:defRPr>
                      </a:lvl5pPr>
                      <a:lvl6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endParaRPr kumimoji="0" lang="bg-BG" altLang="bg-BG" sz="2800" b="0" i="0" u="none" strike="noStrike" cap="none" normalizeH="0" baseline="0" smtClean="0">
                        <a:ln>
                          <a:noFill/>
                        </a:ln>
                        <a:solidFill>
                          <a:schemeClr val="tx1"/>
                        </a:solidFill>
                        <a:effectLst/>
                        <a:latin typeface="Calibri" panose="020F0502020204030204"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a:spcBef>
                          <a:spcPct val="20000"/>
                        </a:spcBef>
                        <a:buFont typeface="Arial" panose="020B0604020202020204" pitchFamily="34" charset="0"/>
                        <a:defRPr sz="2400">
                          <a:solidFill>
                            <a:schemeClr val="tx1"/>
                          </a:solidFill>
                          <a:latin typeface="Calibri" panose="020F0502020204030204" pitchFamily="34" charset="0"/>
                        </a:defRPr>
                      </a:lvl2pPr>
                      <a:lvl3pPr>
                        <a:spcBef>
                          <a:spcPct val="20000"/>
                        </a:spcBef>
                        <a:buFont typeface="Arial" panose="020B0604020202020204" pitchFamily="34" charset="0"/>
                        <a:defRPr sz="2000">
                          <a:solidFill>
                            <a:schemeClr val="tx1"/>
                          </a:solidFill>
                          <a:latin typeface="Calibri" panose="020F0502020204030204" pitchFamily="34" charset="0"/>
                        </a:defRPr>
                      </a:lvl3pPr>
                      <a:lvl4pPr>
                        <a:spcBef>
                          <a:spcPct val="20000"/>
                        </a:spcBef>
                        <a:buFont typeface="Arial" panose="020B0604020202020204" pitchFamily="34" charset="0"/>
                        <a:defRPr>
                          <a:solidFill>
                            <a:schemeClr val="tx1"/>
                          </a:solidFill>
                          <a:latin typeface="Calibri" panose="020F0502020204030204" pitchFamily="34" charset="0"/>
                        </a:defRPr>
                      </a:lvl4pPr>
                      <a:lvl5pPr>
                        <a:spcBef>
                          <a:spcPct val="20000"/>
                        </a:spcBef>
                        <a:buFont typeface="Arial" panose="020B0604020202020204" pitchFamily="34" charset="0"/>
                        <a:defRPr>
                          <a:solidFill>
                            <a:schemeClr val="tx1"/>
                          </a:solidFill>
                          <a:latin typeface="Calibri" panose="020F0502020204030204" pitchFamily="34" charset="0"/>
                        </a:defRPr>
                      </a:lvl5pPr>
                      <a:lvl6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bg-BG" altLang="bg-BG" sz="1000" b="0" i="0" u="none" strike="noStrike" cap="none" normalizeH="0" baseline="0" smtClean="0">
                          <a:ln>
                            <a:noFill/>
                          </a:ln>
                          <a:solidFill>
                            <a:schemeClr val="tx1"/>
                          </a:solidFill>
                          <a:effectLst/>
                          <a:latin typeface="Arial Narrow" panose="020B0606020202030204" pitchFamily="34" charset="0"/>
                          <a:cs typeface="Times New Roman" panose="02020603050405020304" pitchFamily="18" charset="0"/>
                        </a:rPr>
                        <a:t>Специалист по история и преподавател по история,ІІ специалност-физическо възпитание</a:t>
                      </a:r>
                      <a:endParaRPr kumimoji="0" lang="bg-BG" altLang="bg-BG" sz="1800" b="0" i="0" u="none" strike="noStrike" cap="none" normalizeH="0" baseline="0" smtClean="0">
                        <a:ln>
                          <a:noFill/>
                        </a:ln>
                        <a:solidFill>
                          <a:schemeClr val="tx1"/>
                        </a:solidFill>
                        <a:effectLst/>
                        <a:latin typeface="Calibri" panose="020F0502020204030204"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403870891"/>
                  </a:ext>
                </a:extLst>
              </a:tr>
              <a:tr h="244475">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a:spcBef>
                          <a:spcPct val="20000"/>
                        </a:spcBef>
                        <a:buFont typeface="Arial" panose="020B0604020202020204" pitchFamily="34" charset="0"/>
                        <a:defRPr sz="2400">
                          <a:solidFill>
                            <a:schemeClr val="tx1"/>
                          </a:solidFill>
                          <a:latin typeface="Calibri" panose="020F0502020204030204" pitchFamily="34" charset="0"/>
                        </a:defRPr>
                      </a:lvl2pPr>
                      <a:lvl3pPr>
                        <a:spcBef>
                          <a:spcPct val="20000"/>
                        </a:spcBef>
                        <a:buFont typeface="Arial" panose="020B0604020202020204" pitchFamily="34" charset="0"/>
                        <a:defRPr sz="2000">
                          <a:solidFill>
                            <a:schemeClr val="tx1"/>
                          </a:solidFill>
                          <a:latin typeface="Calibri" panose="020F0502020204030204" pitchFamily="34" charset="0"/>
                        </a:defRPr>
                      </a:lvl3pPr>
                      <a:lvl4pPr>
                        <a:spcBef>
                          <a:spcPct val="20000"/>
                        </a:spcBef>
                        <a:buFont typeface="Arial" panose="020B0604020202020204" pitchFamily="34" charset="0"/>
                        <a:defRPr>
                          <a:solidFill>
                            <a:schemeClr val="tx1"/>
                          </a:solidFill>
                          <a:latin typeface="Calibri" panose="020F0502020204030204" pitchFamily="34" charset="0"/>
                        </a:defRPr>
                      </a:lvl4pPr>
                      <a:lvl5pPr>
                        <a:spcBef>
                          <a:spcPct val="20000"/>
                        </a:spcBef>
                        <a:buFont typeface="Arial" panose="020B0604020202020204" pitchFamily="34" charset="0"/>
                        <a:defRPr>
                          <a:solidFill>
                            <a:schemeClr val="tx1"/>
                          </a:solidFill>
                          <a:latin typeface="Calibri" panose="020F0502020204030204" pitchFamily="34" charset="0"/>
                        </a:defRPr>
                      </a:lvl5pPr>
                      <a:lvl6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l-GR" altLang="bg-BG" sz="1000" b="0" i="0" u="none" strike="noStrike" cap="none" normalizeH="0" baseline="0" smtClean="0">
                          <a:ln>
                            <a:noFill/>
                          </a:ln>
                          <a:solidFill>
                            <a:schemeClr val="tx1"/>
                          </a:solidFill>
                          <a:effectLst/>
                          <a:latin typeface="Calibri" panose="020F0502020204030204" pitchFamily="34" charset="0"/>
                          <a:cs typeface="Times New Roman" panose="02020603050405020304" pitchFamily="18" charset="0"/>
                        </a:rPr>
                        <a:t>•</a:t>
                      </a:r>
                      <a:r>
                        <a:rPr kumimoji="0" lang="el-GR" altLang="bg-BG" sz="1000" b="0" i="0" u="none" strike="noStrike" cap="none" normalizeH="0" baseline="0" smtClean="0">
                          <a:ln>
                            <a:noFill/>
                          </a:ln>
                          <a:solidFill>
                            <a:schemeClr val="tx1"/>
                          </a:solidFill>
                          <a:effectLst/>
                          <a:latin typeface="Arial Narrow" panose="020B0606020202030204" pitchFamily="34" charset="0"/>
                          <a:cs typeface="Times New Roman" panose="02020603050405020304" pitchFamily="18" charset="0"/>
                        </a:rPr>
                        <a:t> </a:t>
                      </a:r>
                      <a:r>
                        <a:rPr kumimoji="0" lang="bg-BG" altLang="bg-BG" sz="1000" b="0" i="0" u="none" strike="noStrike" cap="none" normalizeH="0" baseline="0" smtClean="0">
                          <a:ln>
                            <a:noFill/>
                          </a:ln>
                          <a:solidFill>
                            <a:schemeClr val="tx1"/>
                          </a:solidFill>
                          <a:effectLst/>
                          <a:latin typeface="Arial Narrow" panose="020B0606020202030204" pitchFamily="34" charset="0"/>
                          <a:cs typeface="Times New Roman" panose="02020603050405020304" pitchFamily="18" charset="0"/>
                        </a:rPr>
                        <a:t>Наименование на придобитата квалификация</a:t>
                      </a:r>
                      <a:endParaRPr kumimoji="0" lang="bg-BG" altLang="bg-BG" sz="1800" b="0" i="0" u="none" strike="noStrike" cap="none" normalizeH="0" baseline="0" smtClean="0">
                        <a:ln>
                          <a:noFill/>
                        </a:ln>
                        <a:solidFill>
                          <a:schemeClr val="tx1"/>
                        </a:solidFill>
                        <a:effectLst/>
                        <a:latin typeface="Calibri" panose="020F0502020204030204"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a:spcBef>
                          <a:spcPct val="20000"/>
                        </a:spcBef>
                        <a:buFont typeface="Arial" panose="020B0604020202020204" pitchFamily="34" charset="0"/>
                        <a:defRPr sz="2400">
                          <a:solidFill>
                            <a:schemeClr val="tx1"/>
                          </a:solidFill>
                          <a:latin typeface="Calibri" panose="020F0502020204030204" pitchFamily="34" charset="0"/>
                        </a:defRPr>
                      </a:lvl2pPr>
                      <a:lvl3pPr>
                        <a:spcBef>
                          <a:spcPct val="20000"/>
                        </a:spcBef>
                        <a:buFont typeface="Arial" panose="020B0604020202020204" pitchFamily="34" charset="0"/>
                        <a:defRPr sz="2000">
                          <a:solidFill>
                            <a:schemeClr val="tx1"/>
                          </a:solidFill>
                          <a:latin typeface="Calibri" panose="020F0502020204030204" pitchFamily="34" charset="0"/>
                        </a:defRPr>
                      </a:lvl3pPr>
                      <a:lvl4pPr>
                        <a:spcBef>
                          <a:spcPct val="20000"/>
                        </a:spcBef>
                        <a:buFont typeface="Arial" panose="020B0604020202020204" pitchFamily="34" charset="0"/>
                        <a:defRPr>
                          <a:solidFill>
                            <a:schemeClr val="tx1"/>
                          </a:solidFill>
                          <a:latin typeface="Calibri" panose="020F0502020204030204" pitchFamily="34" charset="0"/>
                        </a:defRPr>
                      </a:lvl4pPr>
                      <a:lvl5pPr>
                        <a:spcBef>
                          <a:spcPct val="20000"/>
                        </a:spcBef>
                        <a:buFont typeface="Arial" panose="020B0604020202020204" pitchFamily="34" charset="0"/>
                        <a:defRPr>
                          <a:solidFill>
                            <a:schemeClr val="tx1"/>
                          </a:solidFill>
                          <a:latin typeface="Calibri" panose="020F0502020204030204" pitchFamily="34" charset="0"/>
                        </a:defRPr>
                      </a:lvl5pPr>
                      <a:lvl6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endParaRPr kumimoji="0" lang="bg-BG" altLang="bg-BG" sz="2800" b="0" i="0" u="none" strike="noStrike" cap="none" normalizeH="0" baseline="0" smtClean="0">
                        <a:ln>
                          <a:noFill/>
                        </a:ln>
                        <a:solidFill>
                          <a:schemeClr val="tx1"/>
                        </a:solidFill>
                        <a:effectLst/>
                        <a:latin typeface="Calibri" panose="020F0502020204030204"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a:spcBef>
                          <a:spcPct val="20000"/>
                        </a:spcBef>
                        <a:buFont typeface="Arial" panose="020B0604020202020204" pitchFamily="34" charset="0"/>
                        <a:defRPr sz="2400">
                          <a:solidFill>
                            <a:schemeClr val="tx1"/>
                          </a:solidFill>
                          <a:latin typeface="Calibri" panose="020F0502020204030204" pitchFamily="34" charset="0"/>
                        </a:defRPr>
                      </a:lvl2pPr>
                      <a:lvl3pPr>
                        <a:spcBef>
                          <a:spcPct val="20000"/>
                        </a:spcBef>
                        <a:buFont typeface="Arial" panose="020B0604020202020204" pitchFamily="34" charset="0"/>
                        <a:defRPr sz="2000">
                          <a:solidFill>
                            <a:schemeClr val="tx1"/>
                          </a:solidFill>
                          <a:latin typeface="Calibri" panose="020F0502020204030204" pitchFamily="34" charset="0"/>
                        </a:defRPr>
                      </a:lvl3pPr>
                      <a:lvl4pPr>
                        <a:spcBef>
                          <a:spcPct val="20000"/>
                        </a:spcBef>
                        <a:buFont typeface="Arial" panose="020B0604020202020204" pitchFamily="34" charset="0"/>
                        <a:defRPr>
                          <a:solidFill>
                            <a:schemeClr val="tx1"/>
                          </a:solidFill>
                          <a:latin typeface="Calibri" panose="020F0502020204030204" pitchFamily="34" charset="0"/>
                        </a:defRPr>
                      </a:lvl4pPr>
                      <a:lvl5pPr>
                        <a:spcBef>
                          <a:spcPct val="20000"/>
                        </a:spcBef>
                        <a:buFont typeface="Arial" panose="020B0604020202020204" pitchFamily="34" charset="0"/>
                        <a:defRPr>
                          <a:solidFill>
                            <a:schemeClr val="tx1"/>
                          </a:solidFill>
                          <a:latin typeface="Calibri" panose="020F0502020204030204" pitchFamily="34" charset="0"/>
                        </a:defRPr>
                      </a:lvl5pPr>
                      <a:lvl6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bg-BG" altLang="bg-BG" sz="1000" b="0" i="0" u="none" strike="noStrike" cap="none" normalizeH="0" baseline="0" smtClean="0">
                          <a:ln>
                            <a:noFill/>
                          </a:ln>
                          <a:solidFill>
                            <a:schemeClr val="tx1"/>
                          </a:solidFill>
                          <a:effectLst/>
                          <a:latin typeface="Arial Narrow" panose="020B0606020202030204" pitchFamily="34" charset="0"/>
                          <a:cs typeface="Times New Roman" panose="02020603050405020304" pitchFamily="18" charset="0"/>
                        </a:rPr>
                        <a:t>магистър</a:t>
                      </a:r>
                      <a:endParaRPr kumimoji="0" lang="bg-BG" altLang="bg-BG" sz="1800" b="0" i="0" u="none" strike="noStrike" cap="none" normalizeH="0" baseline="0" smtClean="0">
                        <a:ln>
                          <a:noFill/>
                        </a:ln>
                        <a:solidFill>
                          <a:schemeClr val="tx1"/>
                        </a:solidFill>
                        <a:effectLst/>
                        <a:latin typeface="Calibri" panose="020F0502020204030204"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444941814"/>
                  </a:ext>
                </a:extLst>
              </a:tr>
              <a:tr h="0">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a:spcBef>
                          <a:spcPct val="20000"/>
                        </a:spcBef>
                        <a:buFont typeface="Arial" panose="020B0604020202020204" pitchFamily="34" charset="0"/>
                        <a:defRPr sz="2400">
                          <a:solidFill>
                            <a:schemeClr val="tx1"/>
                          </a:solidFill>
                          <a:latin typeface="Calibri" panose="020F0502020204030204" pitchFamily="34" charset="0"/>
                        </a:defRPr>
                      </a:lvl2pPr>
                      <a:lvl3pPr>
                        <a:spcBef>
                          <a:spcPct val="20000"/>
                        </a:spcBef>
                        <a:buFont typeface="Arial" panose="020B0604020202020204" pitchFamily="34" charset="0"/>
                        <a:defRPr sz="2000">
                          <a:solidFill>
                            <a:schemeClr val="tx1"/>
                          </a:solidFill>
                          <a:latin typeface="Calibri" panose="020F0502020204030204" pitchFamily="34" charset="0"/>
                        </a:defRPr>
                      </a:lvl3pPr>
                      <a:lvl4pPr>
                        <a:spcBef>
                          <a:spcPct val="20000"/>
                        </a:spcBef>
                        <a:buFont typeface="Arial" panose="020B0604020202020204" pitchFamily="34" charset="0"/>
                        <a:defRPr>
                          <a:solidFill>
                            <a:schemeClr val="tx1"/>
                          </a:solidFill>
                          <a:latin typeface="Calibri" panose="020F0502020204030204" pitchFamily="34" charset="0"/>
                        </a:defRPr>
                      </a:lvl4pPr>
                      <a:lvl5pPr>
                        <a:spcBef>
                          <a:spcPct val="20000"/>
                        </a:spcBef>
                        <a:buFont typeface="Arial" panose="020B0604020202020204" pitchFamily="34" charset="0"/>
                        <a:defRPr>
                          <a:solidFill>
                            <a:schemeClr val="tx1"/>
                          </a:solidFill>
                          <a:latin typeface="Calibri" panose="020F0502020204030204" pitchFamily="34" charset="0"/>
                        </a:defRPr>
                      </a:lvl5pPr>
                      <a:lvl6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l-GR" altLang="bg-BG" sz="1000" b="0" i="0" u="none" strike="noStrike" cap="none" normalizeH="0" baseline="0" smtClean="0">
                          <a:ln>
                            <a:noFill/>
                          </a:ln>
                          <a:solidFill>
                            <a:schemeClr val="tx1"/>
                          </a:solidFill>
                          <a:effectLst/>
                          <a:latin typeface="Calibri" panose="020F0502020204030204" pitchFamily="34" charset="0"/>
                          <a:cs typeface="Times New Roman" panose="02020603050405020304" pitchFamily="18" charset="0"/>
                        </a:rPr>
                        <a:t>•</a:t>
                      </a:r>
                      <a:r>
                        <a:rPr kumimoji="0" lang="el-GR" altLang="bg-BG" sz="1000" b="0" i="0" u="none" strike="noStrike" cap="none" normalizeH="0" baseline="0" smtClean="0">
                          <a:ln>
                            <a:noFill/>
                          </a:ln>
                          <a:solidFill>
                            <a:schemeClr val="tx1"/>
                          </a:solidFill>
                          <a:effectLst/>
                          <a:latin typeface="Arial Narrow" panose="020B0606020202030204" pitchFamily="34" charset="0"/>
                          <a:cs typeface="Times New Roman" panose="02020603050405020304" pitchFamily="18" charset="0"/>
                        </a:rPr>
                        <a:t> </a:t>
                      </a:r>
                      <a:r>
                        <a:rPr kumimoji="0" lang="bg-BG" altLang="bg-BG" sz="1000" b="0" i="0" u="none" strike="noStrike" cap="none" normalizeH="0" baseline="0" smtClean="0">
                          <a:ln>
                            <a:noFill/>
                          </a:ln>
                          <a:solidFill>
                            <a:schemeClr val="tx1"/>
                          </a:solidFill>
                          <a:effectLst/>
                          <a:latin typeface="Arial Narrow" panose="020B0606020202030204" pitchFamily="34" charset="0"/>
                          <a:cs typeface="Times New Roman" panose="02020603050405020304" pitchFamily="18" charset="0"/>
                        </a:rPr>
                        <a:t>Ниво по националната класификация (ако е приложимо)</a:t>
                      </a:r>
                      <a:endParaRPr kumimoji="0" lang="bg-BG" altLang="bg-BG" sz="1800" b="0" i="0" u="none" strike="noStrike" cap="none" normalizeH="0" baseline="0" smtClean="0">
                        <a:ln>
                          <a:noFill/>
                        </a:ln>
                        <a:solidFill>
                          <a:schemeClr val="tx1"/>
                        </a:solidFill>
                        <a:effectLst/>
                        <a:latin typeface="Calibri" panose="020F0502020204030204"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a:spcBef>
                          <a:spcPct val="20000"/>
                        </a:spcBef>
                        <a:buFont typeface="Arial" panose="020B0604020202020204" pitchFamily="34" charset="0"/>
                        <a:defRPr sz="2400">
                          <a:solidFill>
                            <a:schemeClr val="tx1"/>
                          </a:solidFill>
                          <a:latin typeface="Calibri" panose="020F0502020204030204" pitchFamily="34" charset="0"/>
                        </a:defRPr>
                      </a:lvl2pPr>
                      <a:lvl3pPr>
                        <a:spcBef>
                          <a:spcPct val="20000"/>
                        </a:spcBef>
                        <a:buFont typeface="Arial" panose="020B0604020202020204" pitchFamily="34" charset="0"/>
                        <a:defRPr sz="2000">
                          <a:solidFill>
                            <a:schemeClr val="tx1"/>
                          </a:solidFill>
                          <a:latin typeface="Calibri" panose="020F0502020204030204" pitchFamily="34" charset="0"/>
                        </a:defRPr>
                      </a:lvl3pPr>
                      <a:lvl4pPr>
                        <a:spcBef>
                          <a:spcPct val="20000"/>
                        </a:spcBef>
                        <a:buFont typeface="Arial" panose="020B0604020202020204" pitchFamily="34" charset="0"/>
                        <a:defRPr>
                          <a:solidFill>
                            <a:schemeClr val="tx1"/>
                          </a:solidFill>
                          <a:latin typeface="Calibri" panose="020F0502020204030204" pitchFamily="34" charset="0"/>
                        </a:defRPr>
                      </a:lvl4pPr>
                      <a:lvl5pPr>
                        <a:spcBef>
                          <a:spcPct val="20000"/>
                        </a:spcBef>
                        <a:buFont typeface="Arial" panose="020B0604020202020204" pitchFamily="34" charset="0"/>
                        <a:defRPr>
                          <a:solidFill>
                            <a:schemeClr val="tx1"/>
                          </a:solidFill>
                          <a:latin typeface="Calibri" panose="020F0502020204030204" pitchFamily="34" charset="0"/>
                        </a:defRPr>
                      </a:lvl5pPr>
                      <a:lvl6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endParaRPr kumimoji="0" lang="bg-BG" altLang="bg-BG" sz="2800" b="0" i="0" u="none" strike="noStrike" cap="none" normalizeH="0" baseline="0" smtClean="0">
                        <a:ln>
                          <a:noFill/>
                        </a:ln>
                        <a:solidFill>
                          <a:schemeClr val="tx1"/>
                        </a:solidFill>
                        <a:effectLst/>
                        <a:latin typeface="Calibri" panose="020F0502020204030204"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a:spcBef>
                          <a:spcPct val="20000"/>
                        </a:spcBef>
                        <a:buFont typeface="Arial" panose="020B0604020202020204" pitchFamily="34" charset="0"/>
                        <a:defRPr sz="2400">
                          <a:solidFill>
                            <a:schemeClr val="tx1"/>
                          </a:solidFill>
                          <a:latin typeface="Calibri" panose="020F0502020204030204" pitchFamily="34" charset="0"/>
                        </a:defRPr>
                      </a:lvl2pPr>
                      <a:lvl3pPr>
                        <a:spcBef>
                          <a:spcPct val="20000"/>
                        </a:spcBef>
                        <a:buFont typeface="Arial" panose="020B0604020202020204" pitchFamily="34" charset="0"/>
                        <a:defRPr sz="2000">
                          <a:solidFill>
                            <a:schemeClr val="tx1"/>
                          </a:solidFill>
                          <a:latin typeface="Calibri" panose="020F0502020204030204" pitchFamily="34" charset="0"/>
                        </a:defRPr>
                      </a:lvl3pPr>
                      <a:lvl4pPr>
                        <a:spcBef>
                          <a:spcPct val="20000"/>
                        </a:spcBef>
                        <a:buFont typeface="Arial" panose="020B0604020202020204" pitchFamily="34" charset="0"/>
                        <a:defRPr>
                          <a:solidFill>
                            <a:schemeClr val="tx1"/>
                          </a:solidFill>
                          <a:latin typeface="Calibri" panose="020F0502020204030204" pitchFamily="34" charset="0"/>
                        </a:defRPr>
                      </a:lvl4pPr>
                      <a:lvl5pPr>
                        <a:spcBef>
                          <a:spcPct val="20000"/>
                        </a:spcBef>
                        <a:buFont typeface="Arial" panose="020B0604020202020204" pitchFamily="34" charset="0"/>
                        <a:defRPr>
                          <a:solidFill>
                            <a:schemeClr val="tx1"/>
                          </a:solidFill>
                          <a:latin typeface="Calibri" panose="020F0502020204030204" pitchFamily="34" charset="0"/>
                        </a:defRPr>
                      </a:lvl5pPr>
                      <a:lvl6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endParaRPr kumimoji="0" lang="bg-BG" altLang="bg-BG" sz="2800" b="0" i="0" u="none" strike="noStrike" cap="none" normalizeH="0" baseline="0" smtClean="0">
                        <a:ln>
                          <a:noFill/>
                        </a:ln>
                        <a:solidFill>
                          <a:schemeClr val="tx1"/>
                        </a:solidFill>
                        <a:effectLst/>
                        <a:latin typeface="Calibri" panose="020F0502020204030204"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914432664"/>
                  </a:ext>
                </a:extLst>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с двумя скругленными противолежащими углами 4"/>
          <p:cNvSpPr/>
          <p:nvPr/>
        </p:nvSpPr>
        <p:spPr>
          <a:xfrm>
            <a:off x="1619250" y="1341438"/>
            <a:ext cx="6769100" cy="4391025"/>
          </a:xfrm>
          <a:prstGeom prst="round2DiagRect">
            <a:avLst>
              <a:gd name="adj1" fmla="val 5886"/>
              <a:gd name="adj2" fmla="val 0"/>
            </a:avLst>
          </a:prstGeom>
          <a:solidFill>
            <a:schemeClr val="lt1">
              <a:alpha val="65000"/>
            </a:schemeClr>
          </a:solidFill>
          <a:ln w="38100">
            <a:solidFill>
              <a:schemeClr val="tx1">
                <a:lumMod val="75000"/>
                <a:lumOff val="25000"/>
              </a:schemeClr>
            </a:solidFill>
          </a:ln>
        </p:spPr>
        <p:style>
          <a:lnRef idx="2">
            <a:schemeClr val="accent2"/>
          </a:lnRef>
          <a:fillRef idx="1">
            <a:schemeClr val="lt1"/>
          </a:fillRef>
          <a:effectRef idx="0">
            <a:schemeClr val="accent2"/>
          </a:effectRef>
          <a:fontRef idx="minor">
            <a:schemeClr val="dk1"/>
          </a:fontRef>
        </p:style>
        <p:txBody>
          <a:bodyPr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r>
              <a:rPr lang="bg-BG" altLang="bg-BG" sz="2400" i="1">
                <a:latin typeface="Arial" panose="020B0604020202020204" pitchFamily="34" charset="0"/>
              </a:rPr>
              <a:t>Част І</a:t>
            </a:r>
            <a:r>
              <a:rPr lang="bg-BG" altLang="bg-BG" sz="2400" b="0" i="1">
                <a:latin typeface="Arial" panose="020B0604020202020204" pitchFamily="34" charset="0"/>
              </a:rPr>
              <a:t>. </a:t>
            </a:r>
            <a:endParaRPr lang="bg-BG" altLang="bg-BG" sz="2400" b="0">
              <a:latin typeface="Arial" panose="020B0604020202020204" pitchFamily="34" charset="0"/>
            </a:endParaRPr>
          </a:p>
          <a:p>
            <a:r>
              <a:rPr lang="bg-BG" altLang="bg-BG" sz="2400" b="0" i="1">
                <a:latin typeface="Arial" panose="020B0604020202020204" pitchFamily="34" charset="0"/>
              </a:rPr>
              <a:t>Раздел 1. </a:t>
            </a:r>
            <a:r>
              <a:rPr lang="bg-BG" altLang="bg-BG" sz="2400" b="0">
                <a:latin typeface="Arial" panose="020B0604020202020204" pitchFamily="34" charset="0"/>
              </a:rPr>
              <a:t>Общи сведения </a:t>
            </a:r>
          </a:p>
          <a:p>
            <a:r>
              <a:rPr lang="bg-BG" altLang="bg-BG" sz="2400" b="0" i="1">
                <a:latin typeface="Arial" panose="020B0604020202020204" pitchFamily="34" charset="0"/>
              </a:rPr>
              <a:t>Раздел 2. </a:t>
            </a:r>
            <a:r>
              <a:rPr lang="bg-BG" altLang="bg-BG" sz="2400" b="0">
                <a:latin typeface="Arial" panose="020B0604020202020204" pitchFamily="34" charset="0"/>
              </a:rPr>
              <a:t>Педагогическа дейност </a:t>
            </a:r>
          </a:p>
          <a:p>
            <a:r>
              <a:rPr lang="bg-BG" altLang="bg-BG" sz="2400" b="0" i="1">
                <a:latin typeface="Arial" panose="020B0604020202020204" pitchFamily="34" charset="0"/>
              </a:rPr>
              <a:t>Раздел 3. </a:t>
            </a:r>
            <a:r>
              <a:rPr lang="bg-BG" altLang="bg-BG" sz="2400" b="0">
                <a:latin typeface="Arial" panose="020B0604020202020204" pitchFamily="34" charset="0"/>
              </a:rPr>
              <a:t>Методическа дейност </a:t>
            </a:r>
          </a:p>
          <a:p>
            <a:r>
              <a:rPr lang="bg-BG" altLang="bg-BG" sz="2400" b="0" i="1">
                <a:latin typeface="Arial" panose="020B0604020202020204" pitchFamily="34" charset="0"/>
              </a:rPr>
              <a:t>Раздел 4. </a:t>
            </a:r>
            <a:r>
              <a:rPr lang="bg-BG" altLang="bg-BG" sz="2400" b="0">
                <a:latin typeface="Arial" panose="020B0604020202020204" pitchFamily="34" charset="0"/>
              </a:rPr>
              <a:t>Извънкласна дейност </a:t>
            </a:r>
          </a:p>
          <a:p>
            <a:endParaRPr lang="bg-BG" altLang="bg-BG" sz="2400" i="1">
              <a:latin typeface="Arial" panose="020B0604020202020204" pitchFamily="34" charset="0"/>
            </a:endParaRPr>
          </a:p>
          <a:p>
            <a:r>
              <a:rPr lang="bg-BG" altLang="bg-BG" sz="2400" i="1">
                <a:latin typeface="Arial" panose="020B0604020202020204" pitchFamily="34" charset="0"/>
              </a:rPr>
              <a:t>Част ІІ. </a:t>
            </a:r>
            <a:endParaRPr lang="bg-BG" altLang="bg-BG" sz="2400" b="0">
              <a:latin typeface="Arial" panose="020B0604020202020204" pitchFamily="34" charset="0"/>
            </a:endParaRPr>
          </a:p>
          <a:p>
            <a:r>
              <a:rPr lang="bg-BG" altLang="bg-BG" sz="2400" b="0">
                <a:latin typeface="Arial" panose="020B0604020202020204" pitchFamily="34" charset="0"/>
              </a:rPr>
              <a:t>Приложения</a:t>
            </a:r>
            <a:endParaRPr lang="ru-RU" altLang="bg-BG" sz="2400" b="0">
              <a:latin typeface="Arial" panose="020B0604020202020204" pitchFamily="34" charset="0"/>
            </a:endParaRPr>
          </a:p>
        </p:txBody>
      </p:sp>
      <p:sp>
        <p:nvSpPr>
          <p:cNvPr id="14341" name="Rectangle 5"/>
          <p:cNvSpPr>
            <a:spLocks noGrp="1"/>
          </p:cNvSpPr>
          <p:nvPr>
            <p:ph type="title" idx="4294967295"/>
          </p:nvPr>
        </p:nvSpPr>
        <p:spPr/>
        <p:txBody>
          <a:bodyPr/>
          <a:lstStyle/>
          <a:p>
            <a:r>
              <a:rPr lang="bg-BG" altLang="bg-BG" smtClean="0"/>
              <a:t>Съдържание: </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p:cNvSpPr>
          <p:nvPr>
            <p:ph type="title"/>
          </p:nvPr>
        </p:nvSpPr>
        <p:spPr/>
        <p:txBody>
          <a:bodyPr/>
          <a:lstStyle/>
          <a:p>
            <a:endParaRPr lang="bg-BG" altLang="bg-BG" smtClean="0"/>
          </a:p>
        </p:txBody>
      </p:sp>
      <p:sp>
        <p:nvSpPr>
          <p:cNvPr id="32771" name="Rectangle 3"/>
          <p:cNvSpPr>
            <a:spLocks noGrp="1"/>
          </p:cNvSpPr>
          <p:nvPr>
            <p:ph type="body" idx="1"/>
          </p:nvPr>
        </p:nvSpPr>
        <p:spPr/>
        <p:txBody>
          <a:bodyPr/>
          <a:lstStyle/>
          <a:p>
            <a:pPr>
              <a:lnSpc>
                <a:spcPct val="80000"/>
              </a:lnSpc>
            </a:pPr>
            <a:endParaRPr lang="bg-BG" altLang="bg-BG" sz="1600" smtClean="0"/>
          </a:p>
          <a:p>
            <a:pPr>
              <a:lnSpc>
                <a:spcPct val="80000"/>
              </a:lnSpc>
            </a:pPr>
            <a:r>
              <a:rPr lang="bg-BG" altLang="bg-BG" sz="1600" b="1" i="1" smtClean="0"/>
              <a:t>Част II. </a:t>
            </a:r>
            <a:r>
              <a:rPr lang="bg-BG" altLang="bg-BG" sz="1600" smtClean="0"/>
              <a:t>Приложения </a:t>
            </a:r>
            <a:r>
              <a:rPr lang="bg-BG" altLang="bg-BG" sz="1600" b="1" smtClean="0"/>
              <a:t>Лични умения и компетенции </a:t>
            </a:r>
            <a:endParaRPr lang="bg-BG" altLang="bg-BG" sz="1600" smtClean="0"/>
          </a:p>
          <a:p>
            <a:pPr>
              <a:lnSpc>
                <a:spcPct val="80000"/>
              </a:lnSpc>
            </a:pPr>
            <a:r>
              <a:rPr lang="bg-BG" altLang="bg-BG" sz="1600" b="1" smtClean="0"/>
              <a:t>• Дати (от-до) 1999г. </a:t>
            </a:r>
            <a:endParaRPr lang="bg-BG" altLang="bg-BG" sz="1600" smtClean="0"/>
          </a:p>
          <a:p>
            <a:pPr>
              <a:lnSpc>
                <a:spcPct val="80000"/>
              </a:lnSpc>
            </a:pPr>
            <a:r>
              <a:rPr lang="bg-BG" altLang="bg-BG" sz="1600" b="1" smtClean="0"/>
              <a:t>• Име и вид на обучаващата </a:t>
            </a:r>
            <a:endParaRPr lang="bg-BG" altLang="bg-BG" sz="1600" smtClean="0"/>
          </a:p>
          <a:p>
            <a:pPr>
              <a:lnSpc>
                <a:spcPct val="80000"/>
              </a:lnSpc>
            </a:pPr>
            <a:r>
              <a:rPr lang="bg-BG" altLang="bg-BG" sz="1600" b="1" smtClean="0"/>
              <a:t>или образователната </a:t>
            </a:r>
            <a:endParaRPr lang="bg-BG" altLang="bg-BG" sz="1600" smtClean="0"/>
          </a:p>
          <a:p>
            <a:pPr>
              <a:lnSpc>
                <a:spcPct val="80000"/>
              </a:lnSpc>
            </a:pPr>
            <a:r>
              <a:rPr lang="bg-BG" altLang="bg-BG" sz="1600" b="1" smtClean="0"/>
              <a:t>организация ТУ ИПКУ </a:t>
            </a:r>
            <a:endParaRPr lang="bg-BG" altLang="bg-BG" sz="1600" smtClean="0"/>
          </a:p>
          <a:p>
            <a:pPr>
              <a:lnSpc>
                <a:spcPct val="80000"/>
              </a:lnSpc>
            </a:pPr>
            <a:r>
              <a:rPr lang="bg-BG" altLang="bg-BG" sz="1600" b="1" smtClean="0"/>
              <a:t>гр. Стара Загора </a:t>
            </a:r>
            <a:endParaRPr lang="bg-BG" altLang="bg-BG" sz="1600" smtClean="0"/>
          </a:p>
          <a:p>
            <a:pPr>
              <a:lnSpc>
                <a:spcPct val="80000"/>
              </a:lnSpc>
            </a:pPr>
            <a:r>
              <a:rPr lang="bg-BG" altLang="bg-BG" sz="1600" b="1" smtClean="0"/>
              <a:t>• Основни предмети/ </a:t>
            </a:r>
            <a:endParaRPr lang="bg-BG" altLang="bg-BG" sz="1600" smtClean="0"/>
          </a:p>
          <a:p>
            <a:pPr>
              <a:lnSpc>
                <a:spcPct val="80000"/>
              </a:lnSpc>
            </a:pPr>
            <a:r>
              <a:rPr lang="bg-BG" altLang="bg-BG" sz="1600" b="1" smtClean="0"/>
              <a:t>застъпени професионални </a:t>
            </a:r>
            <a:endParaRPr lang="bg-BG" altLang="bg-BG" sz="1600" smtClean="0"/>
          </a:p>
          <a:p>
            <a:pPr>
              <a:lnSpc>
                <a:spcPct val="80000"/>
              </a:lnSpc>
            </a:pPr>
            <a:r>
              <a:rPr lang="bg-BG" altLang="bg-BG" sz="1600" b="1" smtClean="0"/>
              <a:t>умения Задочен курс за повишаване </a:t>
            </a:r>
            <a:endParaRPr lang="bg-BG" altLang="bg-BG" sz="1600" smtClean="0"/>
          </a:p>
          <a:p>
            <a:pPr>
              <a:lnSpc>
                <a:spcPct val="80000"/>
              </a:lnSpc>
            </a:pPr>
            <a:r>
              <a:rPr lang="bg-BG" altLang="bg-BG" sz="1600" b="1" smtClean="0"/>
              <a:t>на квалификацията </a:t>
            </a:r>
            <a:endParaRPr lang="bg-BG" altLang="bg-BG" sz="1600" smtClean="0"/>
          </a:p>
          <a:p>
            <a:pPr>
              <a:lnSpc>
                <a:spcPct val="80000"/>
              </a:lnSpc>
            </a:pPr>
            <a:r>
              <a:rPr lang="bg-BG" altLang="bg-BG" sz="1600" b="1" smtClean="0"/>
              <a:t>• Наименование на придобитата </a:t>
            </a:r>
            <a:endParaRPr lang="bg-BG" altLang="bg-BG" sz="1600" smtClean="0"/>
          </a:p>
          <a:p>
            <a:pPr>
              <a:lnSpc>
                <a:spcPct val="80000"/>
              </a:lnSpc>
            </a:pPr>
            <a:r>
              <a:rPr lang="bg-BG" altLang="bg-BG" sz="1600" b="1" smtClean="0"/>
              <a:t>квалификация Втора професионално- </a:t>
            </a:r>
            <a:endParaRPr lang="bg-BG" altLang="bg-BG" sz="1600" smtClean="0"/>
          </a:p>
          <a:p>
            <a:pPr>
              <a:lnSpc>
                <a:spcPct val="80000"/>
              </a:lnSpc>
            </a:pPr>
            <a:r>
              <a:rPr lang="bg-BG" altLang="bg-BG" sz="1600" b="1" smtClean="0"/>
              <a:t>квалификационна степен </a:t>
            </a:r>
            <a:endParaRPr lang="bg-BG" altLang="bg-BG" sz="1600" smtClean="0"/>
          </a:p>
          <a:p>
            <a:pPr>
              <a:lnSpc>
                <a:spcPct val="80000"/>
              </a:lnSpc>
            </a:pPr>
            <a:r>
              <a:rPr lang="bg-BG" altLang="bg-BG" sz="1600" b="1" smtClean="0"/>
              <a:t>• Ниво по националната </a:t>
            </a:r>
            <a:endParaRPr lang="bg-BG" altLang="bg-BG" sz="1600" smtClean="0"/>
          </a:p>
          <a:p>
            <a:pPr>
              <a:lnSpc>
                <a:spcPct val="80000"/>
              </a:lnSpc>
            </a:pPr>
            <a:r>
              <a:rPr lang="bg-BG" altLang="bg-BG" sz="1600" b="1" smtClean="0"/>
              <a:t>класификация (ако е Втора професионално- </a:t>
            </a:r>
            <a:endParaRPr lang="bg-BG" altLang="bg-BG" sz="1600" smtClean="0"/>
          </a:p>
          <a:p>
            <a:pPr>
              <a:lnSpc>
                <a:spcPct val="80000"/>
              </a:lnSpc>
            </a:pPr>
            <a:r>
              <a:rPr lang="bg-BG" altLang="bg-BG" sz="1600" b="1" smtClean="0"/>
              <a:t>приложимо) квалификационна степен</a:t>
            </a:r>
            <a:r>
              <a:rPr lang="bg-BG" altLang="bg-BG" sz="1600" smtClean="0"/>
              <a:t> </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3"/>
          <p:cNvSpPr>
            <a:spLocks noGrp="1"/>
          </p:cNvSpPr>
          <p:nvPr>
            <p:ph type="body" idx="4294967295"/>
          </p:nvPr>
        </p:nvSpPr>
        <p:spPr>
          <a:xfrm>
            <a:off x="0" y="1600200"/>
            <a:ext cx="8229600" cy="4525963"/>
          </a:xfrm>
        </p:spPr>
        <p:txBody>
          <a:bodyPr/>
          <a:lstStyle/>
          <a:p>
            <a:pPr>
              <a:lnSpc>
                <a:spcPct val="90000"/>
              </a:lnSpc>
            </a:pPr>
            <a:endParaRPr lang="bg-BG" altLang="bg-BG" smtClean="0"/>
          </a:p>
          <a:p>
            <a:pPr>
              <a:lnSpc>
                <a:spcPct val="90000"/>
              </a:lnSpc>
            </a:pPr>
            <a:r>
              <a:rPr lang="bg-BG" altLang="bg-BG" b="1" i="1" smtClean="0"/>
              <a:t>Част II. </a:t>
            </a:r>
            <a:r>
              <a:rPr lang="bg-BG" altLang="bg-BG" smtClean="0"/>
              <a:t>Приложения Езици </a:t>
            </a:r>
          </a:p>
          <a:p>
            <a:pPr>
              <a:lnSpc>
                <a:spcPct val="90000"/>
              </a:lnSpc>
            </a:pPr>
            <a:r>
              <a:rPr lang="bg-BG" altLang="bg-BG" smtClean="0"/>
              <a:t></a:t>
            </a:r>
            <a:r>
              <a:rPr lang="bg-BG" altLang="bg-BG" b="1" smtClean="0"/>
              <a:t>Майчин език български </a:t>
            </a:r>
            <a:endParaRPr lang="bg-BG" altLang="bg-BG" smtClean="0"/>
          </a:p>
          <a:p>
            <a:pPr>
              <a:lnSpc>
                <a:spcPct val="90000"/>
              </a:lnSpc>
            </a:pPr>
            <a:r>
              <a:rPr lang="bg-BG" altLang="bg-BG" smtClean="0"/>
              <a:t></a:t>
            </a:r>
            <a:r>
              <a:rPr lang="bg-BG" altLang="bg-BG" b="1" smtClean="0"/>
              <a:t>Други езици руски език </a:t>
            </a:r>
            <a:endParaRPr lang="bg-BG" altLang="bg-BG" smtClean="0"/>
          </a:p>
          <a:p>
            <a:pPr>
              <a:lnSpc>
                <a:spcPct val="90000"/>
              </a:lnSpc>
            </a:pPr>
            <a:endParaRPr lang="bg-BG" altLang="bg-BG" smtClean="0"/>
          </a:p>
          <a:p>
            <a:pPr>
              <a:lnSpc>
                <a:spcPct val="90000"/>
              </a:lnSpc>
            </a:pPr>
            <a:r>
              <a:rPr lang="bg-BG" altLang="bg-BG" b="1" smtClean="0"/>
              <a:t>• Четене-ниво на владеене отлично </a:t>
            </a:r>
            <a:endParaRPr lang="bg-BG" altLang="bg-BG" smtClean="0"/>
          </a:p>
          <a:p>
            <a:pPr>
              <a:lnSpc>
                <a:spcPct val="90000"/>
              </a:lnSpc>
            </a:pPr>
            <a:r>
              <a:rPr lang="bg-BG" altLang="bg-BG" b="1" smtClean="0"/>
              <a:t>• Писане-ниво на владеене отлично </a:t>
            </a:r>
            <a:endParaRPr lang="bg-BG" altLang="bg-BG" smtClean="0"/>
          </a:p>
          <a:p>
            <a:pPr>
              <a:lnSpc>
                <a:spcPct val="90000"/>
              </a:lnSpc>
            </a:pPr>
            <a:r>
              <a:rPr lang="bg-BG" altLang="bg-BG" b="1" smtClean="0"/>
              <a:t>• Разговор- ниво на владеене отлично</a:t>
            </a:r>
            <a:r>
              <a:rPr lang="bg-BG" altLang="bg-BG" smtClean="0"/>
              <a:t> </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p:cNvSpPr>
          <p:nvPr>
            <p:ph type="title"/>
          </p:nvPr>
        </p:nvSpPr>
        <p:spPr/>
        <p:txBody>
          <a:bodyPr/>
          <a:lstStyle/>
          <a:p>
            <a:endParaRPr lang="bg-BG" altLang="bg-BG" smtClean="0"/>
          </a:p>
        </p:txBody>
      </p:sp>
      <p:sp>
        <p:nvSpPr>
          <p:cNvPr id="34819" name="Rectangle 3"/>
          <p:cNvSpPr>
            <a:spLocks noGrp="1"/>
          </p:cNvSpPr>
          <p:nvPr>
            <p:ph type="body" idx="1"/>
          </p:nvPr>
        </p:nvSpPr>
        <p:spPr/>
        <p:txBody>
          <a:bodyPr/>
          <a:lstStyle/>
          <a:p>
            <a:pPr>
              <a:lnSpc>
                <a:spcPct val="90000"/>
              </a:lnSpc>
            </a:pPr>
            <a:endParaRPr lang="bg-BG" altLang="bg-BG" sz="2400" smtClean="0"/>
          </a:p>
          <a:p>
            <a:pPr>
              <a:lnSpc>
                <a:spcPct val="90000"/>
              </a:lnSpc>
            </a:pPr>
            <a:r>
              <a:rPr lang="bg-BG" altLang="bg-BG" sz="2400" b="1" i="1" smtClean="0"/>
              <a:t>Част II. </a:t>
            </a:r>
            <a:r>
              <a:rPr lang="bg-BG" altLang="bg-BG" sz="2400" smtClean="0"/>
              <a:t>Приложения </a:t>
            </a:r>
            <a:r>
              <a:rPr lang="bg-BG" altLang="bg-BG" sz="2400" b="1" smtClean="0"/>
              <a:t>Социални умения и компетенции </a:t>
            </a:r>
            <a:endParaRPr lang="bg-BG" altLang="bg-BG" sz="2400" smtClean="0"/>
          </a:p>
          <a:p>
            <a:pPr>
              <a:lnSpc>
                <a:spcPct val="90000"/>
              </a:lnSpc>
            </a:pPr>
            <a:r>
              <a:rPr lang="bg-BG" altLang="bg-BG" sz="2400" b="1" i="1" smtClean="0"/>
              <a:t>Съвместно съжителство </a:t>
            </a:r>
            <a:endParaRPr lang="bg-BG" altLang="bg-BG" sz="2400" smtClean="0"/>
          </a:p>
          <a:p>
            <a:pPr>
              <a:lnSpc>
                <a:spcPct val="90000"/>
              </a:lnSpc>
            </a:pPr>
            <a:r>
              <a:rPr lang="bg-BG" altLang="bg-BG" sz="2400" b="1" i="1" smtClean="0"/>
              <a:t>с други хора в интеркултурно </a:t>
            </a:r>
            <a:r>
              <a:rPr lang="bg-BG" altLang="bg-BG" sz="2400" b="1" smtClean="0"/>
              <a:t>Отлични комуникативни </a:t>
            </a:r>
            <a:endParaRPr lang="bg-BG" altLang="bg-BG" sz="2400" smtClean="0"/>
          </a:p>
          <a:p>
            <a:pPr>
              <a:lnSpc>
                <a:spcPct val="90000"/>
              </a:lnSpc>
            </a:pPr>
            <a:r>
              <a:rPr lang="bg-BG" altLang="bg-BG" sz="2400" b="1" i="1" smtClean="0"/>
              <a:t>обкръжение, в ситуации, </a:t>
            </a:r>
            <a:r>
              <a:rPr lang="bg-BG" altLang="bg-BG" sz="2400" b="1" smtClean="0"/>
              <a:t>умения; способност </a:t>
            </a:r>
            <a:endParaRPr lang="bg-BG" altLang="bg-BG" sz="2400" smtClean="0"/>
          </a:p>
          <a:p>
            <a:pPr>
              <a:lnSpc>
                <a:spcPct val="90000"/>
              </a:lnSpc>
            </a:pPr>
            <a:r>
              <a:rPr lang="bg-BG" altLang="bg-BG" sz="2400" b="1" i="1" smtClean="0"/>
              <a:t>в които комуникацията и </a:t>
            </a:r>
            <a:r>
              <a:rPr lang="bg-BG" altLang="bg-BG" sz="2400" b="1" smtClean="0"/>
              <a:t>за работа в екип; </a:t>
            </a:r>
            <a:endParaRPr lang="bg-BG" altLang="bg-BG" sz="2400" smtClean="0"/>
          </a:p>
          <a:p>
            <a:pPr>
              <a:lnSpc>
                <a:spcPct val="90000"/>
              </a:lnSpc>
            </a:pPr>
            <a:r>
              <a:rPr lang="bg-BG" altLang="bg-BG" sz="2400" b="1" i="1" smtClean="0"/>
              <a:t>екипната работа са от </a:t>
            </a:r>
            <a:r>
              <a:rPr lang="bg-BG" altLang="bg-BG" sz="2400" b="1" smtClean="0"/>
              <a:t>коректност,отговорност, </a:t>
            </a:r>
            <a:endParaRPr lang="bg-BG" altLang="bg-BG" sz="2400" smtClean="0"/>
          </a:p>
          <a:p>
            <a:pPr>
              <a:lnSpc>
                <a:spcPct val="90000"/>
              </a:lnSpc>
            </a:pPr>
            <a:r>
              <a:rPr lang="bg-BG" altLang="bg-BG" sz="2400" b="1" i="1" smtClean="0"/>
              <a:t>съществено значение </a:t>
            </a:r>
            <a:r>
              <a:rPr lang="bg-BG" altLang="bg-BG" sz="2400" b="1" smtClean="0"/>
              <a:t>организираност </a:t>
            </a:r>
            <a:endParaRPr lang="bg-BG" altLang="bg-BG" sz="2400" smtClean="0"/>
          </a:p>
          <a:p>
            <a:pPr>
              <a:lnSpc>
                <a:spcPct val="90000"/>
              </a:lnSpc>
            </a:pPr>
            <a:r>
              <a:rPr lang="bg-BG" altLang="bg-BG" sz="2400" b="1" i="1" smtClean="0"/>
              <a:t>(например в културата и спорта)</a:t>
            </a:r>
            <a:r>
              <a:rPr lang="bg-BG" altLang="bg-BG" sz="2400" smtClean="0"/>
              <a:t> </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p:cNvSpPr>
          <p:nvPr>
            <p:ph type="title"/>
          </p:nvPr>
        </p:nvSpPr>
        <p:spPr/>
        <p:txBody>
          <a:bodyPr/>
          <a:lstStyle/>
          <a:p>
            <a:endParaRPr lang="bg-BG" altLang="bg-BG" smtClean="0"/>
          </a:p>
        </p:txBody>
      </p:sp>
      <p:sp>
        <p:nvSpPr>
          <p:cNvPr id="35843" name="Rectangle 3"/>
          <p:cNvSpPr>
            <a:spLocks noGrp="1"/>
          </p:cNvSpPr>
          <p:nvPr>
            <p:ph type="body" idx="1"/>
          </p:nvPr>
        </p:nvSpPr>
        <p:spPr/>
        <p:txBody>
          <a:bodyPr/>
          <a:lstStyle/>
          <a:p>
            <a:pPr>
              <a:lnSpc>
                <a:spcPct val="80000"/>
              </a:lnSpc>
            </a:pPr>
            <a:endParaRPr lang="bg-BG" altLang="bg-BG" sz="1800" smtClean="0"/>
          </a:p>
          <a:p>
            <a:pPr>
              <a:lnSpc>
                <a:spcPct val="80000"/>
              </a:lnSpc>
            </a:pPr>
            <a:r>
              <a:rPr lang="bg-BG" altLang="bg-BG" sz="1800" b="1" smtClean="0"/>
              <a:t>Организационни умения и компетенции </a:t>
            </a:r>
            <a:endParaRPr lang="bg-BG" altLang="bg-BG" sz="1800" smtClean="0"/>
          </a:p>
          <a:p>
            <a:pPr>
              <a:lnSpc>
                <a:spcPct val="80000"/>
              </a:lnSpc>
            </a:pPr>
            <a:r>
              <a:rPr lang="bg-BG" altLang="bg-BG" sz="1800" b="1" i="1" smtClean="0"/>
              <a:t>Координация, управление и </a:t>
            </a:r>
            <a:endParaRPr lang="bg-BG" altLang="bg-BG" sz="1800" smtClean="0"/>
          </a:p>
          <a:p>
            <a:pPr>
              <a:lnSpc>
                <a:spcPct val="80000"/>
              </a:lnSpc>
            </a:pPr>
            <a:r>
              <a:rPr lang="bg-BG" altLang="bg-BG" sz="1800" b="1" i="1" smtClean="0"/>
              <a:t>адмистрация на хора, проекти и </a:t>
            </a:r>
            <a:r>
              <a:rPr lang="bg-BG" altLang="bg-BG" sz="1800" b="1" smtClean="0"/>
              <a:t>отлични </a:t>
            </a:r>
            <a:endParaRPr lang="bg-BG" altLang="bg-BG" sz="1800" smtClean="0"/>
          </a:p>
          <a:p>
            <a:pPr>
              <a:lnSpc>
                <a:spcPct val="80000"/>
              </a:lnSpc>
            </a:pPr>
            <a:r>
              <a:rPr lang="bg-BG" altLang="bg-BG" sz="1800" b="1" i="1" smtClean="0"/>
              <a:t>бюджети в професионалната </a:t>
            </a:r>
            <a:r>
              <a:rPr lang="bg-BG" altLang="bg-BG" sz="1800" b="1" smtClean="0"/>
              <a:t>организационни </a:t>
            </a:r>
            <a:endParaRPr lang="bg-BG" altLang="bg-BG" sz="1800" smtClean="0"/>
          </a:p>
          <a:p>
            <a:pPr>
              <a:lnSpc>
                <a:spcPct val="80000"/>
              </a:lnSpc>
            </a:pPr>
            <a:r>
              <a:rPr lang="bg-BG" altLang="bg-BG" sz="1800" b="1" i="1" smtClean="0"/>
              <a:t>среда или на доброволни начала </a:t>
            </a:r>
            <a:r>
              <a:rPr lang="bg-BG" altLang="bg-BG" sz="1800" b="1" smtClean="0"/>
              <a:t>умения; добра </a:t>
            </a:r>
            <a:endParaRPr lang="bg-BG" altLang="bg-BG" sz="1800" smtClean="0"/>
          </a:p>
          <a:p>
            <a:pPr>
              <a:lnSpc>
                <a:spcPct val="80000"/>
              </a:lnSpc>
            </a:pPr>
            <a:r>
              <a:rPr lang="bg-BG" altLang="bg-BG" sz="1800" b="1" smtClean="0"/>
              <a:t>координация </a:t>
            </a:r>
            <a:endParaRPr lang="bg-BG" altLang="bg-BG" sz="1800" smtClean="0"/>
          </a:p>
          <a:p>
            <a:pPr>
              <a:lnSpc>
                <a:spcPct val="80000"/>
              </a:lnSpc>
            </a:pPr>
            <a:r>
              <a:rPr lang="bg-BG" altLang="bg-BG" sz="1800" b="1" smtClean="0"/>
              <a:t>Технически умения и компетенции </a:t>
            </a:r>
            <a:endParaRPr lang="bg-BG" altLang="bg-BG" sz="1800" smtClean="0"/>
          </a:p>
          <a:p>
            <a:pPr>
              <a:lnSpc>
                <a:spcPct val="80000"/>
              </a:lnSpc>
            </a:pPr>
            <a:r>
              <a:rPr lang="bg-BG" altLang="bg-BG" sz="1800" b="1" i="1" smtClean="0"/>
              <a:t>Работа с компютри, </a:t>
            </a:r>
            <a:r>
              <a:rPr lang="bg-BG" altLang="bg-BG" sz="1800" b="1" smtClean="0"/>
              <a:t>добра работа </a:t>
            </a:r>
            <a:endParaRPr lang="bg-BG" altLang="bg-BG" sz="1800" smtClean="0"/>
          </a:p>
          <a:p>
            <a:pPr>
              <a:lnSpc>
                <a:spcPct val="80000"/>
              </a:lnSpc>
            </a:pPr>
            <a:r>
              <a:rPr lang="bg-BG" altLang="bg-BG" sz="1800" b="1" i="1" smtClean="0"/>
              <a:t>със специфично оборудване, </a:t>
            </a:r>
            <a:r>
              <a:rPr lang="bg-BG" altLang="bg-BG" sz="1800" b="1" smtClean="0"/>
              <a:t>с компютри, </a:t>
            </a:r>
            <a:endParaRPr lang="bg-BG" altLang="bg-BG" sz="1800" smtClean="0"/>
          </a:p>
          <a:p>
            <a:pPr>
              <a:lnSpc>
                <a:spcPct val="80000"/>
              </a:lnSpc>
            </a:pPr>
            <a:r>
              <a:rPr lang="bg-BG" altLang="bg-BG" sz="1800" b="1" i="1" smtClean="0"/>
              <a:t>машини и др. </a:t>
            </a:r>
            <a:r>
              <a:rPr lang="bg-BG" altLang="bg-BG" sz="1800" b="1" smtClean="0"/>
              <a:t>умения, придобити </a:t>
            </a:r>
            <a:endParaRPr lang="bg-BG" altLang="bg-BG" sz="1800" smtClean="0"/>
          </a:p>
          <a:p>
            <a:pPr>
              <a:lnSpc>
                <a:spcPct val="80000"/>
              </a:lnSpc>
            </a:pPr>
            <a:r>
              <a:rPr lang="bg-BG" altLang="bg-BG" sz="1800" b="1" smtClean="0"/>
              <a:t>в резултат </a:t>
            </a:r>
            <a:endParaRPr lang="bg-BG" altLang="bg-BG" sz="1800" smtClean="0"/>
          </a:p>
          <a:p>
            <a:pPr>
              <a:lnSpc>
                <a:spcPct val="80000"/>
              </a:lnSpc>
            </a:pPr>
            <a:r>
              <a:rPr lang="bg-BG" altLang="bg-BG" sz="1800" b="1" smtClean="0"/>
              <a:t>на допълнителна </a:t>
            </a:r>
            <a:endParaRPr lang="bg-BG" altLang="bg-BG" sz="1800" smtClean="0"/>
          </a:p>
          <a:p>
            <a:pPr>
              <a:lnSpc>
                <a:spcPct val="80000"/>
              </a:lnSpc>
            </a:pPr>
            <a:r>
              <a:rPr lang="bg-BG" altLang="bg-BG" sz="1800" b="1" smtClean="0"/>
              <a:t>квалификация </a:t>
            </a:r>
            <a:endParaRPr lang="bg-BG" altLang="bg-BG" sz="1800" smtClean="0"/>
          </a:p>
          <a:p>
            <a:pPr>
              <a:lnSpc>
                <a:spcPct val="80000"/>
              </a:lnSpc>
            </a:pPr>
            <a:r>
              <a:rPr lang="bg-BG" altLang="bg-BG" sz="1800" b="1" smtClean="0"/>
              <a:t>Удостоверение за професионална подготовка – компютърна грамотност - windows, word, excel</a:t>
            </a:r>
            <a:r>
              <a:rPr lang="bg-BG" altLang="bg-BG" sz="1800" smtClean="0"/>
              <a:t> </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p:cNvSpPr>
          <p:nvPr>
            <p:ph type="title"/>
          </p:nvPr>
        </p:nvSpPr>
        <p:spPr/>
        <p:txBody>
          <a:bodyPr/>
          <a:lstStyle/>
          <a:p>
            <a:endParaRPr lang="bg-BG" altLang="bg-BG" smtClean="0"/>
          </a:p>
        </p:txBody>
      </p:sp>
      <p:sp>
        <p:nvSpPr>
          <p:cNvPr id="36867" name="Rectangle 3"/>
          <p:cNvSpPr>
            <a:spLocks noGrp="1"/>
          </p:cNvSpPr>
          <p:nvPr>
            <p:ph type="body" idx="1"/>
          </p:nvPr>
        </p:nvSpPr>
        <p:spPr/>
        <p:txBody>
          <a:bodyPr/>
          <a:lstStyle/>
          <a:p>
            <a:endParaRPr lang="bg-BG" altLang="bg-BG" smtClean="0"/>
          </a:p>
          <a:p>
            <a:r>
              <a:rPr lang="bg-BG" altLang="bg-BG" b="1" i="1" smtClean="0"/>
              <a:t>Част II. </a:t>
            </a:r>
            <a:r>
              <a:rPr lang="bg-BG" altLang="bg-BG" smtClean="0"/>
              <a:t>Приложения Други умения и компетенции </a:t>
            </a:r>
          </a:p>
          <a:p>
            <a:r>
              <a:rPr lang="bg-BG" altLang="bg-BG" b="1" smtClean="0"/>
              <a:t>Свидетелство за </a:t>
            </a:r>
            <a:endParaRPr lang="bg-BG" altLang="bg-BG" smtClean="0"/>
          </a:p>
          <a:p>
            <a:pPr>
              <a:buFont typeface="Arial" panose="020B0604020202020204" pitchFamily="34" charset="0"/>
              <a:buNone/>
            </a:pPr>
            <a:r>
              <a:rPr lang="bg-BG" altLang="bg-BG" b="1" smtClean="0"/>
              <a:t>                          управление на МПС от 1976г.</a:t>
            </a:r>
            <a:r>
              <a:rPr lang="bg-BG" altLang="bg-BG" smtClean="0"/>
              <a:t> </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p:cNvSpPr>
          <p:nvPr>
            <p:ph type="title"/>
          </p:nvPr>
        </p:nvSpPr>
        <p:spPr/>
        <p:txBody>
          <a:bodyPr/>
          <a:lstStyle/>
          <a:p>
            <a:endParaRPr lang="bg-BG" altLang="bg-BG" smtClean="0"/>
          </a:p>
        </p:txBody>
      </p:sp>
      <p:sp>
        <p:nvSpPr>
          <p:cNvPr id="37891" name="Rectangle 3"/>
          <p:cNvSpPr>
            <a:spLocks noGrp="1"/>
          </p:cNvSpPr>
          <p:nvPr>
            <p:ph type="body" idx="1"/>
          </p:nvPr>
        </p:nvSpPr>
        <p:spPr/>
        <p:txBody>
          <a:bodyPr/>
          <a:lstStyle/>
          <a:p>
            <a:pPr>
              <a:lnSpc>
                <a:spcPct val="80000"/>
              </a:lnSpc>
            </a:pPr>
            <a:endParaRPr lang="bg-BG" altLang="bg-BG" sz="2000" smtClean="0"/>
          </a:p>
          <a:p>
            <a:pPr>
              <a:lnSpc>
                <a:spcPct val="80000"/>
              </a:lnSpc>
            </a:pPr>
            <a:r>
              <a:rPr lang="bg-BG" altLang="bg-BG" sz="2000" b="1" i="1" smtClean="0"/>
              <a:t>Част II. </a:t>
            </a:r>
            <a:r>
              <a:rPr lang="bg-BG" altLang="bg-BG" sz="2000" smtClean="0"/>
              <a:t>Приложения </a:t>
            </a:r>
            <a:r>
              <a:rPr lang="bg-BG" altLang="bg-BG" sz="2000" b="1" smtClean="0"/>
              <a:t>Квалификационна дейност: </a:t>
            </a:r>
            <a:endParaRPr lang="bg-BG" altLang="bg-BG" sz="2000" smtClean="0"/>
          </a:p>
          <a:p>
            <a:pPr>
              <a:lnSpc>
                <a:spcPct val="80000"/>
              </a:lnSpc>
            </a:pPr>
            <a:r>
              <a:rPr lang="bg-BG" altLang="bg-BG" sz="2000" smtClean="0"/>
              <a:t></a:t>
            </a:r>
            <a:r>
              <a:rPr lang="bg-BG" altLang="bg-BG" sz="2000" b="1" smtClean="0"/>
              <a:t>Удостоверение за завършен курс – “ Актуални проблеми на съвременната руска стилистика” – 2009г. </a:t>
            </a:r>
            <a:endParaRPr lang="bg-BG" altLang="bg-BG" sz="2000" smtClean="0"/>
          </a:p>
          <a:p>
            <a:pPr>
              <a:lnSpc>
                <a:spcPct val="80000"/>
              </a:lnSpc>
            </a:pPr>
            <a:r>
              <a:rPr lang="bg-BG" altLang="bg-BG" sz="2000" smtClean="0"/>
              <a:t></a:t>
            </a:r>
            <a:r>
              <a:rPr lang="bg-BG" altLang="bg-BG" sz="2000" b="1" smtClean="0"/>
              <a:t>Удостоверение за завършен курс – “ Проблеми на руската литература и руския език – 19-20 век” - 2010г. </a:t>
            </a:r>
            <a:endParaRPr lang="bg-BG" altLang="bg-BG" sz="2000" smtClean="0"/>
          </a:p>
          <a:p>
            <a:pPr>
              <a:lnSpc>
                <a:spcPct val="80000"/>
              </a:lnSpc>
            </a:pPr>
            <a:r>
              <a:rPr lang="bg-BG" altLang="bg-BG" sz="2000" smtClean="0"/>
              <a:t></a:t>
            </a:r>
            <a:r>
              <a:rPr lang="bg-BG" altLang="bg-BG" sz="2000" b="1" smtClean="0"/>
              <a:t>Удостоверение за завършен курс – “ Методика на обучението по БДП 1-4 и 5-8 клас” – 2010г. </a:t>
            </a:r>
            <a:endParaRPr lang="bg-BG" altLang="bg-BG" sz="2000" smtClean="0"/>
          </a:p>
          <a:p>
            <a:pPr>
              <a:lnSpc>
                <a:spcPct val="80000"/>
              </a:lnSpc>
            </a:pPr>
            <a:r>
              <a:rPr lang="bg-BG" altLang="bg-BG" sz="2000" smtClean="0"/>
              <a:t></a:t>
            </a:r>
            <a:r>
              <a:rPr lang="bg-BG" altLang="bg-BG" sz="2000" b="1" smtClean="0"/>
              <a:t>Удостоверение за завършен курс – “Обща компютърна грамотност” – 2011г. </a:t>
            </a:r>
            <a:endParaRPr lang="bg-BG" altLang="bg-BG" sz="2000" smtClean="0"/>
          </a:p>
          <a:p>
            <a:pPr>
              <a:lnSpc>
                <a:spcPct val="80000"/>
              </a:lnSpc>
            </a:pPr>
            <a:r>
              <a:rPr lang="bg-BG" altLang="bg-BG" sz="2000" smtClean="0"/>
              <a:t></a:t>
            </a:r>
            <a:r>
              <a:rPr lang="bg-BG" altLang="bg-BG" sz="2000" b="1" smtClean="0"/>
              <a:t>Удостоверение за завършен семинар – “Роля на класния ръководител” - 2011г. </a:t>
            </a:r>
            <a:endParaRPr lang="bg-BG" altLang="bg-BG" sz="2000" smtClean="0"/>
          </a:p>
          <a:p>
            <a:pPr>
              <a:lnSpc>
                <a:spcPct val="80000"/>
              </a:lnSpc>
            </a:pPr>
            <a:r>
              <a:rPr lang="bg-BG" altLang="bg-BG" sz="2000" smtClean="0"/>
              <a:t></a:t>
            </a:r>
            <a:r>
              <a:rPr lang="bg-BG" altLang="bg-BG" sz="2000" b="1" smtClean="0"/>
              <a:t>Удостоверение за завършен курс – “ Разработване на документацията и организация на педагогическия процес за деца със СОП” – 2011г </a:t>
            </a:r>
            <a:endParaRPr lang="bg-BG" altLang="bg-BG" sz="2000" smtClean="0"/>
          </a:p>
          <a:p>
            <a:pPr>
              <a:lnSpc>
                <a:spcPct val="80000"/>
              </a:lnSpc>
            </a:pPr>
            <a:endParaRPr lang="bg-BG" altLang="bg-BG" sz="200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Rectangle 4"/>
          <p:cNvSpPr>
            <a:spLocks noGrp="1"/>
          </p:cNvSpPr>
          <p:nvPr>
            <p:ph type="title"/>
          </p:nvPr>
        </p:nvSpPr>
        <p:spPr/>
        <p:txBody>
          <a:bodyPr/>
          <a:lstStyle/>
          <a:p>
            <a:r>
              <a:rPr lang="bg-BG" altLang="bg-BG" sz="3600" smtClean="0">
                <a:latin typeface="Arial" panose="020B0604020202020204" pitchFamily="34" charset="0"/>
              </a:rPr>
              <a:t>Цел на портфолиото</a:t>
            </a:r>
          </a:p>
        </p:txBody>
      </p:sp>
      <p:sp>
        <p:nvSpPr>
          <p:cNvPr id="15363" name="Rectangle 3"/>
          <p:cNvSpPr>
            <a:spLocks noGrp="1"/>
          </p:cNvSpPr>
          <p:nvPr>
            <p:ph type="body" idx="4294967295"/>
          </p:nvPr>
        </p:nvSpPr>
        <p:spPr>
          <a:xfrm>
            <a:off x="684213" y="1557338"/>
            <a:ext cx="8229600" cy="4568825"/>
          </a:xfrm>
        </p:spPr>
        <p:txBody>
          <a:bodyPr/>
          <a:lstStyle/>
          <a:p>
            <a:pPr>
              <a:lnSpc>
                <a:spcPct val="80000"/>
              </a:lnSpc>
            </a:pPr>
            <a:endParaRPr lang="bg-BG" altLang="bg-BG" sz="2000" smtClean="0"/>
          </a:p>
          <a:p>
            <a:pPr>
              <a:lnSpc>
                <a:spcPct val="80000"/>
              </a:lnSpc>
              <a:buFont typeface="Arial" panose="020B0604020202020204" pitchFamily="34" charset="0"/>
              <a:buNone/>
            </a:pPr>
            <a:endParaRPr lang="bg-BG" altLang="bg-BG" sz="2000" smtClean="0"/>
          </a:p>
          <a:p>
            <a:pPr>
              <a:lnSpc>
                <a:spcPct val="80000"/>
              </a:lnSpc>
            </a:pPr>
            <a:r>
              <a:rPr lang="bg-BG" altLang="bg-BG" sz="2000" smtClean="0"/>
              <a:t>Целта на моето портфолио е да дам отчет за моята работа по темата самообразование, за характера на моята дейност, да проследя творческия и професионалния си ръст. </a:t>
            </a:r>
          </a:p>
          <a:p>
            <a:pPr>
              <a:lnSpc>
                <a:spcPct val="80000"/>
              </a:lnSpc>
            </a:pPr>
            <a:endParaRPr lang="bg-BG" altLang="bg-BG" sz="2000" smtClean="0"/>
          </a:p>
          <a:p>
            <a:pPr>
              <a:lnSpc>
                <a:spcPct val="80000"/>
              </a:lnSpc>
            </a:pPr>
            <a:r>
              <a:rPr lang="bg-BG" altLang="bg-BG" sz="2000" smtClean="0"/>
              <a:t>В отделните раздели са представени сведения, документи, резултати от самомониторинга, планирането на по-нататъшната ми дейност. </a:t>
            </a:r>
          </a:p>
          <a:p>
            <a:pPr>
              <a:lnSpc>
                <a:spcPct val="80000"/>
              </a:lnSpc>
            </a:pPr>
            <a:endParaRPr lang="bg-BG" altLang="bg-BG" sz="2000" smtClean="0"/>
          </a:p>
          <a:p>
            <a:pPr>
              <a:lnSpc>
                <a:spcPct val="80000"/>
              </a:lnSpc>
            </a:pPr>
            <a:r>
              <a:rPr lang="bg-BG" altLang="bg-BG" sz="2000" smtClean="0"/>
              <a:t>Портфолиото обхваща всички видове на моята дейност като педагог, класен ръководител и социалния ми статус на педагог. </a:t>
            </a:r>
          </a:p>
          <a:p>
            <a:pPr>
              <a:lnSpc>
                <a:spcPct val="80000"/>
              </a:lnSpc>
            </a:pPr>
            <a:endParaRPr lang="bg-BG" altLang="bg-BG" sz="2000" smtClean="0"/>
          </a:p>
          <a:p>
            <a:pPr>
              <a:lnSpc>
                <a:spcPct val="80000"/>
              </a:lnSpc>
            </a:pPr>
            <a:endParaRPr lang="bg-BG" altLang="bg-BG" sz="2000" smtClean="0"/>
          </a:p>
          <a:p>
            <a:pPr>
              <a:lnSpc>
                <a:spcPct val="80000"/>
              </a:lnSpc>
            </a:pPr>
            <a:endParaRPr lang="bg-BG" altLang="bg-BG" sz="200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p:cNvSpPr>
          <p:nvPr>
            <p:ph type="title"/>
          </p:nvPr>
        </p:nvSpPr>
        <p:spPr/>
        <p:txBody>
          <a:bodyPr/>
          <a:lstStyle/>
          <a:p>
            <a:r>
              <a:rPr lang="bg-BG" altLang="bg-BG" sz="3600" smtClean="0">
                <a:latin typeface="Arial" panose="020B0604020202020204" pitchFamily="34" charset="0"/>
              </a:rPr>
              <a:t>Съдържание:</a:t>
            </a:r>
          </a:p>
        </p:txBody>
      </p:sp>
      <p:sp>
        <p:nvSpPr>
          <p:cNvPr id="19459" name="Rectangle 3"/>
          <p:cNvSpPr>
            <a:spLocks noGrp="1"/>
          </p:cNvSpPr>
          <p:nvPr>
            <p:ph type="body" idx="1"/>
          </p:nvPr>
        </p:nvSpPr>
        <p:spPr>
          <a:xfrm>
            <a:off x="1116013" y="1268413"/>
            <a:ext cx="8229600" cy="4525962"/>
          </a:xfrm>
        </p:spPr>
        <p:txBody>
          <a:bodyPr/>
          <a:lstStyle/>
          <a:p>
            <a:pPr>
              <a:lnSpc>
                <a:spcPct val="90000"/>
              </a:lnSpc>
            </a:pPr>
            <a:endParaRPr lang="bg-BG" altLang="bg-BG" sz="2800" smtClean="0"/>
          </a:p>
          <a:p>
            <a:pPr>
              <a:lnSpc>
                <a:spcPct val="90000"/>
              </a:lnSpc>
              <a:buFont typeface="Arial" panose="020B0604020202020204" pitchFamily="34" charset="0"/>
              <a:buNone/>
            </a:pPr>
            <a:r>
              <a:rPr lang="bg-BG" altLang="bg-BG" sz="2800" b="1" i="1" smtClean="0"/>
              <a:t>    Част І</a:t>
            </a:r>
            <a:r>
              <a:rPr lang="bg-BG" altLang="bg-BG" sz="2800" i="1" smtClean="0"/>
              <a:t>. </a:t>
            </a:r>
            <a:endParaRPr lang="bg-BG" altLang="bg-BG" sz="2800" smtClean="0"/>
          </a:p>
          <a:p>
            <a:pPr>
              <a:lnSpc>
                <a:spcPct val="90000"/>
              </a:lnSpc>
            </a:pPr>
            <a:r>
              <a:rPr lang="bg-BG" altLang="bg-BG" sz="2800" i="1" smtClean="0"/>
              <a:t>Раздел 1. </a:t>
            </a:r>
            <a:r>
              <a:rPr lang="bg-BG" altLang="bg-BG" sz="2800" smtClean="0"/>
              <a:t>Общи сведения </a:t>
            </a:r>
          </a:p>
          <a:p>
            <a:pPr>
              <a:lnSpc>
                <a:spcPct val="90000"/>
              </a:lnSpc>
            </a:pPr>
            <a:r>
              <a:rPr lang="bg-BG" altLang="bg-BG" sz="2800" i="1" smtClean="0"/>
              <a:t>Раздел 2. </a:t>
            </a:r>
            <a:r>
              <a:rPr lang="bg-BG" altLang="bg-BG" sz="2800" smtClean="0"/>
              <a:t>Педагогическа дейност </a:t>
            </a:r>
          </a:p>
          <a:p>
            <a:pPr>
              <a:lnSpc>
                <a:spcPct val="90000"/>
              </a:lnSpc>
            </a:pPr>
            <a:r>
              <a:rPr lang="bg-BG" altLang="bg-BG" sz="2800" i="1" smtClean="0"/>
              <a:t>Раздел 3. </a:t>
            </a:r>
            <a:r>
              <a:rPr lang="bg-BG" altLang="bg-BG" sz="2800" smtClean="0"/>
              <a:t>Методическа дейност </a:t>
            </a:r>
          </a:p>
          <a:p>
            <a:pPr>
              <a:lnSpc>
                <a:spcPct val="90000"/>
              </a:lnSpc>
            </a:pPr>
            <a:r>
              <a:rPr lang="bg-BG" altLang="bg-BG" sz="2800" i="1" smtClean="0"/>
              <a:t>Раздел 4. </a:t>
            </a:r>
            <a:r>
              <a:rPr lang="bg-BG" altLang="bg-BG" sz="2800" smtClean="0"/>
              <a:t>Извънкласна дейност </a:t>
            </a:r>
          </a:p>
          <a:p>
            <a:pPr>
              <a:lnSpc>
                <a:spcPct val="90000"/>
              </a:lnSpc>
            </a:pPr>
            <a:endParaRPr lang="bg-BG" altLang="bg-BG" sz="2800" b="1" i="1" smtClean="0"/>
          </a:p>
          <a:p>
            <a:pPr>
              <a:lnSpc>
                <a:spcPct val="90000"/>
              </a:lnSpc>
            </a:pPr>
            <a:r>
              <a:rPr lang="bg-BG" altLang="bg-BG" sz="2800" b="1" i="1" smtClean="0"/>
              <a:t>Част ІІ. </a:t>
            </a:r>
            <a:endParaRPr lang="bg-BG" altLang="bg-BG" sz="2800" smtClean="0"/>
          </a:p>
          <a:p>
            <a:pPr>
              <a:lnSpc>
                <a:spcPct val="90000"/>
              </a:lnSpc>
            </a:pPr>
            <a:r>
              <a:rPr lang="bg-BG" altLang="bg-BG" sz="2800" smtClean="0"/>
              <a:t>Приложения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4" name="Rectangle 4"/>
          <p:cNvSpPr>
            <a:spLocks noGrp="1"/>
          </p:cNvSpPr>
          <p:nvPr>
            <p:ph type="title"/>
          </p:nvPr>
        </p:nvSpPr>
        <p:spPr/>
        <p:txBody>
          <a:bodyPr/>
          <a:lstStyle/>
          <a:p>
            <a:r>
              <a:rPr lang="bg-BG" altLang="bg-BG" sz="3600" smtClean="0">
                <a:latin typeface="Arial" panose="020B0604020202020204" pitchFamily="34" charset="0"/>
              </a:rPr>
              <a:t>І.1.Общи сведения:</a:t>
            </a:r>
          </a:p>
        </p:txBody>
      </p:sp>
      <p:sp>
        <p:nvSpPr>
          <p:cNvPr id="20483" name="Rectangle 3"/>
          <p:cNvSpPr>
            <a:spLocks noGrp="1"/>
          </p:cNvSpPr>
          <p:nvPr>
            <p:ph type="body" idx="4294967295"/>
          </p:nvPr>
        </p:nvSpPr>
        <p:spPr>
          <a:xfrm>
            <a:off x="755650" y="1268413"/>
            <a:ext cx="8229600" cy="4525962"/>
          </a:xfrm>
        </p:spPr>
        <p:txBody>
          <a:bodyPr/>
          <a:lstStyle/>
          <a:p>
            <a:r>
              <a:rPr lang="bg-BG" altLang="bg-BG" b="1" smtClean="0"/>
              <a:t>Име</a:t>
            </a:r>
            <a:r>
              <a:rPr lang="bg-BG" altLang="bg-BG" smtClean="0"/>
              <a:t>: Мария Константиновна Михова</a:t>
            </a:r>
          </a:p>
          <a:p>
            <a:r>
              <a:rPr lang="bg-BG" altLang="bg-BG" b="1" smtClean="0"/>
              <a:t>Длъжност: </a:t>
            </a:r>
            <a:r>
              <a:rPr lang="bg-BG" altLang="bg-BG" smtClean="0"/>
              <a:t>главен учител </a:t>
            </a:r>
          </a:p>
          <a:p>
            <a:r>
              <a:rPr lang="bg-BG" altLang="bg-BG" b="1" smtClean="0"/>
              <a:t>Родена: 29.12.1958 г. </a:t>
            </a:r>
            <a:endParaRPr lang="bg-BG" altLang="bg-BG" smtClean="0"/>
          </a:p>
          <a:p>
            <a:r>
              <a:rPr lang="bg-BG" altLang="bg-BG" b="1" smtClean="0"/>
              <a:t>Образование:</a:t>
            </a:r>
            <a:r>
              <a:rPr lang="bg-BG" altLang="bg-BG" smtClean="0"/>
              <a:t>.висше –магистър,руска филология </a:t>
            </a:r>
          </a:p>
          <a:p>
            <a:r>
              <a:rPr lang="bg-BG" altLang="bg-BG" b="1" smtClean="0"/>
              <a:t>E- mail</a:t>
            </a:r>
            <a:r>
              <a:rPr lang="bg-BG" altLang="bg-BG" smtClean="0"/>
              <a:t>:</a:t>
            </a:r>
            <a:r>
              <a:rPr lang="en-US" altLang="bg-BG" smtClean="0"/>
              <a:t>mimi_nasko@mail.bg</a:t>
            </a:r>
            <a:endParaRPr lang="bg-BG" altLang="bg-BG" smtClean="0"/>
          </a:p>
          <a:p>
            <a:r>
              <a:rPr lang="bg-BG" altLang="bg-BG" smtClean="0"/>
              <a:t>Приложение : Европейски формат на автобиография </a:t>
            </a:r>
          </a:p>
          <a:p>
            <a:endParaRPr lang="bg-BG" altLang="bg-BG"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p:cNvSpPr>
          <p:nvPr>
            <p:ph type="title"/>
          </p:nvPr>
        </p:nvSpPr>
        <p:spPr>
          <a:xfrm>
            <a:off x="457200" y="-603250"/>
            <a:ext cx="8229600" cy="2020888"/>
          </a:xfrm>
        </p:spPr>
        <p:txBody>
          <a:bodyPr/>
          <a:lstStyle/>
          <a:p>
            <a:r>
              <a:rPr lang="bg-BG" altLang="bg-BG" sz="3600" smtClean="0">
                <a:latin typeface="Arial" panose="020B0604020202020204" pitchFamily="34" charset="0"/>
              </a:rPr>
              <a:t>І.2.Педагогическа дейност:</a:t>
            </a:r>
          </a:p>
        </p:txBody>
      </p:sp>
      <p:sp>
        <p:nvSpPr>
          <p:cNvPr id="23555" name="Rectangle 3"/>
          <p:cNvSpPr>
            <a:spLocks noGrp="1"/>
          </p:cNvSpPr>
          <p:nvPr>
            <p:ph type="body" idx="1"/>
          </p:nvPr>
        </p:nvSpPr>
        <p:spPr>
          <a:xfrm>
            <a:off x="914400" y="1557338"/>
            <a:ext cx="8229600" cy="4525962"/>
          </a:xfrm>
        </p:spPr>
        <p:txBody>
          <a:bodyPr/>
          <a:lstStyle/>
          <a:p>
            <a:pPr>
              <a:buFont typeface="Arial" panose="020B0604020202020204" pitchFamily="34" charset="0"/>
              <a:buNone/>
            </a:pPr>
            <a:r>
              <a:rPr lang="bg-BG" altLang="bg-BG" sz="2400" b="1" smtClean="0"/>
              <a:t>І.1.Преподавани предмети   2014-2015 учебна година</a:t>
            </a:r>
          </a:p>
          <a:p>
            <a:pPr>
              <a:buFont typeface="Arial" panose="020B0604020202020204" pitchFamily="34" charset="0"/>
              <a:buNone/>
            </a:pPr>
            <a:endParaRPr lang="bg-BG" altLang="bg-BG" sz="2400" b="1" smtClean="0"/>
          </a:p>
          <a:p>
            <a:r>
              <a:rPr lang="bg-BG" altLang="bg-BG" sz="2400" smtClean="0"/>
              <a:t>Руски език ЗИП -2 часа   V-VІІ клас</a:t>
            </a:r>
          </a:p>
          <a:p>
            <a:r>
              <a:rPr lang="bg-BG" altLang="bg-BG" sz="2400" smtClean="0"/>
              <a:t>Руски език ЗП    -3 часа  VІІІ клас</a:t>
            </a:r>
          </a:p>
          <a:p>
            <a:r>
              <a:rPr lang="bg-BG" altLang="bg-BG" sz="2400" smtClean="0"/>
              <a:t>География и икономика  -1,5  V-VІІІ клас</a:t>
            </a:r>
          </a:p>
          <a:p>
            <a:r>
              <a:rPr lang="bg-BG" altLang="bg-BG" sz="2400" smtClean="0"/>
              <a:t>Физическо възпитание и спорт  2 часа – І клас</a:t>
            </a:r>
          </a:p>
          <a:p>
            <a:r>
              <a:rPr lang="bg-BG" altLang="bg-BG" sz="2400" smtClean="0"/>
              <a:t>Класен ръководител –VІІІ клас</a:t>
            </a:r>
          </a:p>
          <a:p>
            <a:endParaRPr lang="bg-BG" altLang="bg-BG" sz="240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p:cNvSpPr>
          <p:nvPr>
            <p:ph type="title"/>
          </p:nvPr>
        </p:nvSpPr>
        <p:spPr/>
        <p:txBody>
          <a:bodyPr/>
          <a:lstStyle/>
          <a:p>
            <a:r>
              <a:rPr lang="bg-BG" altLang="bg-BG" sz="3600" smtClean="0">
                <a:latin typeface="Arial" panose="020B0604020202020204" pitchFamily="34" charset="0"/>
              </a:rPr>
              <a:t>І.2.Моето педагогическо кредо</a:t>
            </a:r>
          </a:p>
        </p:txBody>
      </p:sp>
      <p:sp>
        <p:nvSpPr>
          <p:cNvPr id="54275" name="Rectangle 3"/>
          <p:cNvSpPr>
            <a:spLocks noGrp="1"/>
          </p:cNvSpPr>
          <p:nvPr>
            <p:ph type="body" idx="1"/>
          </p:nvPr>
        </p:nvSpPr>
        <p:spPr/>
        <p:txBody>
          <a:bodyPr/>
          <a:lstStyle/>
          <a:p>
            <a:pPr>
              <a:buFont typeface="Arial" panose="020B0604020202020204" pitchFamily="34" charset="0"/>
              <a:buNone/>
            </a:pPr>
            <a:r>
              <a:rPr lang="ru-RU" altLang="bg-BG" sz="2000" b="1" smtClean="0">
                <a:solidFill>
                  <a:srgbClr val="262626"/>
                </a:solidFill>
                <a:effectLst>
                  <a:outerShdw blurRad="38100" dist="38100" dir="2700000" algn="tl">
                    <a:srgbClr val="C0C0C0"/>
                  </a:outerShdw>
                </a:effectLst>
                <a:latin typeface="Arial" panose="020B0604020202020204" pitchFamily="34" charset="0"/>
              </a:rPr>
              <a:t>   «Отнасяй се справедливо към всеки ученик-той   заслужава това.» </a:t>
            </a:r>
          </a:p>
          <a:p>
            <a:pPr>
              <a:buFont typeface="Arial" panose="020B0604020202020204" pitchFamily="34" charset="0"/>
              <a:buNone/>
            </a:pPr>
            <a:endParaRPr lang="ru-RU" altLang="bg-BG" sz="2000" b="1" smtClean="0">
              <a:solidFill>
                <a:srgbClr val="262626"/>
              </a:solidFill>
              <a:effectLst>
                <a:outerShdw blurRad="38100" dist="38100" dir="2700000" algn="tl">
                  <a:srgbClr val="C0C0C0"/>
                </a:outerShdw>
              </a:effectLst>
              <a:latin typeface="Arial" panose="020B0604020202020204" pitchFamily="34" charset="0"/>
            </a:endParaRPr>
          </a:p>
          <a:p>
            <a:pPr>
              <a:buFont typeface="Arial" panose="020B0604020202020204" pitchFamily="34" charset="0"/>
              <a:buNone/>
            </a:pPr>
            <a:r>
              <a:rPr lang="ru-RU" altLang="bg-BG" sz="2000" b="1" smtClean="0">
                <a:solidFill>
                  <a:srgbClr val="262626"/>
                </a:solidFill>
                <a:effectLst>
                  <a:outerShdw blurRad="38100" dist="38100" dir="2700000" algn="tl">
                    <a:srgbClr val="C0C0C0"/>
                  </a:outerShdw>
                </a:effectLst>
                <a:latin typeface="Arial" panose="020B0604020202020204" pitchFamily="34" charset="0"/>
              </a:rPr>
              <a:t>                        </a:t>
            </a:r>
            <a:r>
              <a:rPr lang="ru-RU" altLang="bg-BG" sz="2000" smtClean="0">
                <a:solidFill>
                  <a:srgbClr val="262626"/>
                </a:solidFill>
                <a:effectLst>
                  <a:outerShdw blurRad="38100" dist="38100" dir="2700000" algn="tl">
                    <a:srgbClr val="C0C0C0"/>
                  </a:outerShdw>
                </a:effectLst>
                <a:latin typeface="Arial" panose="020B0604020202020204" pitchFamily="34" charset="0"/>
              </a:rPr>
              <a:t>и    </a:t>
            </a:r>
          </a:p>
          <a:p>
            <a:pPr>
              <a:buFont typeface="Arial" panose="020B0604020202020204" pitchFamily="34" charset="0"/>
              <a:buNone/>
            </a:pPr>
            <a:r>
              <a:rPr lang="ru-RU" altLang="bg-BG" sz="2000" b="1" smtClean="0">
                <a:solidFill>
                  <a:srgbClr val="262626"/>
                </a:solidFill>
                <a:effectLst>
                  <a:outerShdw blurRad="38100" dist="38100" dir="2700000" algn="tl">
                    <a:srgbClr val="C0C0C0"/>
                  </a:outerShdw>
                </a:effectLst>
                <a:latin typeface="Arial" panose="020B0604020202020204" pitchFamily="34" charset="0"/>
              </a:rPr>
              <a:t>   «За да станеш добър преподавател,трябва да обичаш това, което преподаваш и тези, на които преподаваш.»</a:t>
            </a:r>
          </a:p>
          <a:p>
            <a:pPr>
              <a:buFont typeface="Arial" panose="020B0604020202020204" pitchFamily="34" charset="0"/>
              <a:buNone/>
            </a:pPr>
            <a:r>
              <a:rPr lang="ru-RU" altLang="bg-BG" sz="2000" b="1" smtClean="0">
                <a:solidFill>
                  <a:srgbClr val="262626"/>
                </a:solidFill>
                <a:effectLst>
                  <a:outerShdw blurRad="38100" dist="38100" dir="2700000" algn="tl">
                    <a:srgbClr val="C0C0C0"/>
                  </a:outerShdw>
                </a:effectLst>
                <a:latin typeface="Arial" panose="020B0604020202020204" pitchFamily="34" charset="0"/>
              </a:rPr>
              <a:t> </a:t>
            </a:r>
          </a:p>
          <a:p>
            <a:pPr>
              <a:buFont typeface="Arial" panose="020B0604020202020204" pitchFamily="34" charset="0"/>
              <a:buNone/>
            </a:pPr>
            <a:r>
              <a:rPr lang="ru-RU" altLang="bg-BG" sz="2000" b="1" smtClean="0">
                <a:solidFill>
                  <a:srgbClr val="262626"/>
                </a:solidFill>
                <a:effectLst>
                  <a:outerShdw blurRad="38100" dist="38100" dir="2700000" algn="tl">
                    <a:srgbClr val="C0C0C0"/>
                  </a:outerShdw>
                </a:effectLst>
                <a:latin typeface="Arial" panose="020B0604020202020204" pitchFamily="34" charset="0"/>
              </a:rPr>
              <a:t>                        </a:t>
            </a:r>
            <a:r>
              <a:rPr lang="ru-RU" altLang="bg-BG" sz="2000" smtClean="0">
                <a:solidFill>
                  <a:srgbClr val="262626"/>
                </a:solidFill>
                <a:effectLst>
                  <a:outerShdw blurRad="38100" dist="38100" dir="2700000" algn="tl">
                    <a:srgbClr val="C0C0C0"/>
                  </a:outerShdw>
                </a:effectLst>
                <a:latin typeface="Arial" panose="020B0604020202020204" pitchFamily="34" charset="0"/>
              </a:rPr>
              <a:t>и още:</a:t>
            </a:r>
          </a:p>
          <a:p>
            <a:pPr>
              <a:buFont typeface="Arial" panose="020B0604020202020204" pitchFamily="34" charset="0"/>
              <a:buNone/>
            </a:pPr>
            <a:endParaRPr lang="ru-RU" altLang="bg-BG" sz="2000" smtClean="0">
              <a:solidFill>
                <a:srgbClr val="262626"/>
              </a:solidFill>
              <a:effectLst>
                <a:outerShdw blurRad="38100" dist="38100" dir="2700000" algn="tl">
                  <a:srgbClr val="C0C0C0"/>
                </a:outerShdw>
              </a:effectLst>
              <a:latin typeface="Arial" panose="020B0604020202020204" pitchFamily="34" charset="0"/>
            </a:endParaRPr>
          </a:p>
          <a:p>
            <a:pPr>
              <a:buFont typeface="Arial" panose="020B0604020202020204" pitchFamily="34" charset="0"/>
              <a:buNone/>
            </a:pPr>
            <a:r>
              <a:rPr lang="ru-RU" altLang="bg-BG" sz="2000" b="1" smtClean="0">
                <a:solidFill>
                  <a:srgbClr val="262626"/>
                </a:solidFill>
                <a:effectLst>
                  <a:outerShdw blurRad="38100" dist="38100" dir="2700000" algn="tl">
                    <a:srgbClr val="C0C0C0"/>
                  </a:outerShdw>
                </a:effectLst>
                <a:latin typeface="Arial" panose="020B0604020202020204" pitchFamily="34" charset="0"/>
              </a:rPr>
              <a:t>     На въпрос към Аристотел как да преуспеят учениците, той     отговорил: «Да стигнат тези,които са напред,и да не чакат тези, които са назад.»</a:t>
            </a:r>
          </a:p>
          <a:p>
            <a:pPr>
              <a:buFont typeface="Arial" panose="020B0604020202020204" pitchFamily="34" charset="0"/>
              <a:buNone/>
            </a:pPr>
            <a:endParaRPr lang="ru-RU" altLang="bg-BG" sz="2000" b="1" smtClean="0">
              <a:solidFill>
                <a:srgbClr val="262626"/>
              </a:solidFill>
              <a:effectLst>
                <a:outerShdw blurRad="38100" dist="38100" dir="2700000" algn="tl">
                  <a:srgbClr val="C0C0C0"/>
                </a:outerShdw>
              </a:effectLst>
              <a:latin typeface="Arial" panose="020B0604020202020204" pitchFamily="34" charset="0"/>
            </a:endParaRPr>
          </a:p>
          <a:p>
            <a:pPr>
              <a:buFont typeface="Arial" panose="020B0604020202020204" pitchFamily="34" charset="0"/>
              <a:buNone/>
            </a:pPr>
            <a:endParaRPr lang="bg-BG" altLang="bg-BG" sz="2000" smtClean="0">
              <a:solidFill>
                <a:srgbClr val="262626"/>
              </a:solidFill>
              <a:effectLst>
                <a:outerShdw blurRad="38100" dist="38100" dir="2700000" algn="tl">
                  <a:srgbClr val="C0C0C0"/>
                </a:outerShdw>
              </a:effectLst>
              <a:latin typeface="Arial" panose="020B0604020202020204"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p:cNvSpPr>
          <p:nvPr>
            <p:ph type="title"/>
          </p:nvPr>
        </p:nvSpPr>
        <p:spPr/>
        <p:txBody>
          <a:bodyPr/>
          <a:lstStyle/>
          <a:p>
            <a:r>
              <a:rPr lang="bg-BG" altLang="bg-BG" sz="3600" smtClean="0">
                <a:latin typeface="Arial" panose="020B0604020202020204" pitchFamily="34" charset="0"/>
              </a:rPr>
              <a:t>І.2.Педагогическа дейност</a:t>
            </a:r>
          </a:p>
        </p:txBody>
      </p:sp>
      <p:sp>
        <p:nvSpPr>
          <p:cNvPr id="40963" name="Rectangle 3"/>
          <p:cNvSpPr>
            <a:spLocks noGrp="1"/>
          </p:cNvSpPr>
          <p:nvPr>
            <p:ph type="body" idx="1"/>
          </p:nvPr>
        </p:nvSpPr>
        <p:spPr/>
        <p:txBody>
          <a:bodyPr/>
          <a:lstStyle/>
          <a:p>
            <a:pPr>
              <a:lnSpc>
                <a:spcPct val="80000"/>
              </a:lnSpc>
            </a:pPr>
            <a:endParaRPr lang="bg-BG" altLang="bg-BG" sz="1800" smtClean="0"/>
          </a:p>
          <a:p>
            <a:pPr>
              <a:lnSpc>
                <a:spcPct val="80000"/>
              </a:lnSpc>
            </a:pPr>
            <a:r>
              <a:rPr lang="bg-BG" altLang="bg-BG" sz="1800" b="1" smtClean="0"/>
              <a:t>Учителят е ярка личност, творец, създател; умен, добър, отзивчив, професионалист. Той не само знае своя предмет много добре, но и умее правилно да предаде своите знания на децата, използвайки всеки път новите постижения, открития, педагогически технологии, методи, начини. </a:t>
            </a:r>
            <a:endParaRPr lang="bg-BG" altLang="bg-BG" sz="1800" smtClean="0"/>
          </a:p>
          <a:p>
            <a:pPr>
              <a:lnSpc>
                <a:spcPct val="80000"/>
              </a:lnSpc>
            </a:pPr>
            <a:r>
              <a:rPr lang="bg-BG" altLang="bg-BG" sz="1800" b="1" smtClean="0"/>
              <a:t>Професията на учителя е много отговорна. Истинският педагог е и възпитател. Той умее да разбира вътрешния свят на своите ученици, дълбоко прониква в техните мотиви, интереси, стремежи. Ние трябва да бъдем хора с добра душа и да обичаме децата такива, каквито са. И еднакво да обичаме и палавите, и послушните, и съобразителните, и прилежните. И това се явява главен принцип на моята педагогическа дейност. Времената се менят – изпращаме едни ученици в големия живот, посрещаме други. А учителят остава същият съветник и приятел, водещ ги в света на знанието. </a:t>
            </a:r>
            <a:endParaRPr lang="bg-BG" altLang="bg-BG" sz="1800" smtClean="0"/>
          </a:p>
          <a:p>
            <a:pPr>
              <a:lnSpc>
                <a:spcPct val="80000"/>
              </a:lnSpc>
            </a:pPr>
            <a:r>
              <a:rPr lang="bg-BG" altLang="bg-BG" sz="1800" b="1" smtClean="0"/>
              <a:t>Учителят не може да осигури пълноценно формиране на личността, ако самият той не е ярка личност, ако не притежава тези качества, тези добродетели, които трябва да изгради у децата. </a:t>
            </a:r>
            <a:endParaRPr lang="bg-BG" altLang="bg-BG" sz="180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p:cNvSpPr>
          <p:nvPr>
            <p:ph type="title"/>
          </p:nvPr>
        </p:nvSpPr>
        <p:spPr>
          <a:xfrm>
            <a:off x="468313" y="260350"/>
            <a:ext cx="8229600" cy="1143000"/>
          </a:xfrm>
        </p:spPr>
        <p:txBody>
          <a:bodyPr/>
          <a:lstStyle/>
          <a:p>
            <a:r>
              <a:rPr lang="bg-BG" altLang="bg-BG" sz="3600" smtClean="0">
                <a:latin typeface="Arial" panose="020B0604020202020204" pitchFamily="34" charset="0"/>
              </a:rPr>
              <a:t>І.2.Цел на педагогическата дейност</a:t>
            </a:r>
          </a:p>
        </p:txBody>
      </p:sp>
      <p:sp>
        <p:nvSpPr>
          <p:cNvPr id="53251" name="Text Box 3"/>
          <p:cNvSpPr txBox="1">
            <a:spLocks noChangeArrowheads="1"/>
          </p:cNvSpPr>
          <p:nvPr/>
        </p:nvSpPr>
        <p:spPr bwMode="auto">
          <a:xfrm>
            <a:off x="1108075" y="1557338"/>
            <a:ext cx="8035925" cy="47609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bg-BG" altLang="bg-BG" b="0" i="1"/>
              <a:t>Личност    </a:t>
            </a:r>
            <a:r>
              <a:rPr lang="bg-BG" altLang="bg-BG" b="0"/>
              <a:t>- формиране и  на ученическата личност чрез развиващо</a:t>
            </a:r>
          </a:p>
          <a:p>
            <a:r>
              <a:rPr lang="bg-BG" altLang="bg-BG" b="0"/>
              <a:t>                      и възпитаващо обучение </a:t>
            </a:r>
            <a:endParaRPr lang="bg-BG" altLang="bg-BG" b="0" i="1"/>
          </a:p>
          <a:p>
            <a:r>
              <a:rPr lang="bg-BG" altLang="bg-BG" b="0" i="1"/>
              <a:t>Знание        - </a:t>
            </a:r>
            <a:r>
              <a:rPr lang="bg-BG" altLang="bg-BG" b="0"/>
              <a:t>запомняне и възпроизвеждане на изучения материал</a:t>
            </a:r>
            <a:endParaRPr lang="bg-BG" altLang="bg-BG" b="0" i="1"/>
          </a:p>
          <a:p>
            <a:endParaRPr lang="bg-BG" altLang="bg-BG" b="0" i="1"/>
          </a:p>
          <a:p>
            <a:r>
              <a:rPr lang="bg-BG" altLang="bg-BG" b="0" i="1"/>
              <a:t>Разбиране  - </a:t>
            </a:r>
            <a:r>
              <a:rPr lang="bg-BG" altLang="bg-BG" b="0"/>
              <a:t>формиране у ученика умения да преобразува материала</a:t>
            </a:r>
          </a:p>
          <a:p>
            <a:r>
              <a:rPr lang="bg-BG" altLang="bg-BG" b="0"/>
              <a:t>                       от една изразна форма в друга, “превод” от един”език”</a:t>
            </a:r>
          </a:p>
          <a:p>
            <a:r>
              <a:rPr lang="bg-BG" altLang="bg-BG" b="0"/>
              <a:t>                       на друг</a:t>
            </a:r>
          </a:p>
          <a:p>
            <a:pPr algn="ctr"/>
            <a:r>
              <a:rPr lang="bg-BG" altLang="bg-BG" b="0" i="1"/>
              <a:t>Прилагане  - </a:t>
            </a:r>
            <a:r>
              <a:rPr lang="bg-BG" altLang="bg-BG" b="0"/>
              <a:t>развиване на умения за използване на изучения материал                                        в конкретни условия и нови ситуации</a:t>
            </a:r>
            <a:endParaRPr lang="bg-BG" altLang="bg-BG" b="0" i="1"/>
          </a:p>
          <a:p>
            <a:pPr algn="ctr"/>
            <a:endParaRPr lang="bg-BG" altLang="bg-BG" b="0" i="1"/>
          </a:p>
          <a:p>
            <a:r>
              <a:rPr lang="bg-BG" altLang="bg-BG" b="0" i="1"/>
              <a:t>Анализ        - </a:t>
            </a:r>
            <a:r>
              <a:rPr lang="bg-BG" altLang="bg-BG" b="0"/>
              <a:t>да науча ученика да разлага изучения материал,</a:t>
            </a:r>
          </a:p>
          <a:p>
            <a:r>
              <a:rPr lang="bg-BG" altLang="bg-BG" b="0"/>
              <a:t>                      така че да изпъква неговата структура</a:t>
            </a:r>
            <a:endParaRPr lang="bg-BG" altLang="bg-BG" b="0" i="1"/>
          </a:p>
          <a:p>
            <a:endParaRPr lang="bg-BG" altLang="bg-BG" b="0" i="1"/>
          </a:p>
          <a:p>
            <a:r>
              <a:rPr lang="bg-BG" altLang="bg-BG" b="0" i="1"/>
              <a:t>Грешки        -</a:t>
            </a:r>
            <a:r>
              <a:rPr lang="bg-BG" altLang="bg-BG" b="0"/>
              <a:t> да науча детето да признава грешките си и да ги поправя</a:t>
            </a:r>
          </a:p>
          <a:p>
            <a:endParaRPr lang="bg-BG" altLang="bg-BG" b="0" i="1"/>
          </a:p>
          <a:p>
            <a:r>
              <a:rPr lang="bg-BG" altLang="bg-BG" b="0" i="1"/>
              <a:t>Трудности  -</a:t>
            </a:r>
            <a:r>
              <a:rPr lang="bg-BG" altLang="bg-BG" b="0"/>
              <a:t>да науча учениците да не спират пред трудностите,</a:t>
            </a:r>
          </a:p>
          <a:p>
            <a:r>
              <a:rPr lang="bg-BG" altLang="bg-BG" b="0"/>
              <a:t>                      а да ги преодоляват</a:t>
            </a:r>
          </a:p>
        </p:txBody>
      </p:sp>
      <p:sp>
        <p:nvSpPr>
          <p:cNvPr id="53252" name="Rectangle 4"/>
          <p:cNvSpPr>
            <a:spLocks noGrp="1"/>
          </p:cNvSpPr>
          <p:nvPr>
            <p:ph type="body" idx="1"/>
          </p:nvPr>
        </p:nvSpPr>
        <p:spPr>
          <a:xfrm>
            <a:off x="395288" y="1196975"/>
            <a:ext cx="8229600" cy="4525963"/>
          </a:xfrm>
        </p:spPr>
        <p:txBody>
          <a:bodyPr/>
          <a:lstStyle/>
          <a:p>
            <a:endParaRPr lang="bg-BG" altLang="bg-BG" smtClean="0">
              <a:latin typeface="Arial" panose="020B0604020202020204" pitchFamily="34" charset="0"/>
            </a:endParaRPr>
          </a:p>
          <a:p>
            <a:endParaRPr lang="bg-BG" altLang="bg-BG" smtClean="0">
              <a:latin typeface="Arial" panose="020B0604020202020204" pitchFamily="34" charset="0"/>
            </a:endParaRPr>
          </a:p>
        </p:txBody>
      </p:sp>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363</TotalTime>
  <Words>1729</Words>
  <Application>Microsoft Office PowerPoint</Application>
  <PresentationFormat>Презентация на цял екран (4:3)</PresentationFormat>
  <Paragraphs>243</Paragraphs>
  <Slides>25</Slides>
  <Notes>0</Notes>
  <HiddenSlides>0</HiddenSlides>
  <MMClips>0</MMClips>
  <ScaleCrop>false</ScaleCrop>
  <HeadingPairs>
    <vt:vector size="6" baseType="variant">
      <vt:variant>
        <vt:lpstr>Използвани шрифтове</vt:lpstr>
      </vt:variant>
      <vt:variant>
        <vt:i4>4</vt:i4>
      </vt:variant>
      <vt:variant>
        <vt:lpstr>Тема</vt:lpstr>
      </vt:variant>
      <vt:variant>
        <vt:i4>1</vt:i4>
      </vt:variant>
      <vt:variant>
        <vt:lpstr>Заглавия на слайдовете</vt:lpstr>
      </vt:variant>
      <vt:variant>
        <vt:i4>25</vt:i4>
      </vt:variant>
    </vt:vector>
  </HeadingPairs>
  <TitlesOfParts>
    <vt:vector size="30" baseType="lpstr">
      <vt:lpstr>Calibri</vt:lpstr>
      <vt:lpstr>Arial</vt:lpstr>
      <vt:lpstr>Arial Narrow</vt:lpstr>
      <vt:lpstr>Times New Roman</vt:lpstr>
      <vt:lpstr>Тема Office</vt:lpstr>
      <vt:lpstr>Презентация на PowerPoint</vt:lpstr>
      <vt:lpstr>Съдържание: </vt:lpstr>
      <vt:lpstr>Цел на портфолиото</vt:lpstr>
      <vt:lpstr>Съдържание:</vt:lpstr>
      <vt:lpstr>І.1.Общи сведения:</vt:lpstr>
      <vt:lpstr>І.2.Педагогическа дейност:</vt:lpstr>
      <vt:lpstr>І.2.Моето педагогическо кредо</vt:lpstr>
      <vt:lpstr>І.2.Педагогическа дейност</vt:lpstr>
      <vt:lpstr>І.2.Цел на педагогическата дейност</vt:lpstr>
      <vt:lpstr>І.2.Основни функции на педагогическата дейност</vt:lpstr>
      <vt:lpstr>І.3.Философия на преподаване</vt:lpstr>
      <vt:lpstr>І.3.Методическа дейност</vt:lpstr>
      <vt:lpstr>3.Участие в комисии  :</vt:lpstr>
      <vt:lpstr>І.3.Иновационни образователни технологии</vt:lpstr>
      <vt:lpstr>І.3.Методическа дейност:</vt:lpstr>
      <vt:lpstr>І.4.Извънкласна дейност:</vt:lpstr>
      <vt:lpstr>Част II. Приложения</vt:lpstr>
      <vt:lpstr>Презентация на PowerPoint</vt:lpstr>
      <vt:lpstr>Презентация на PowerPoint</vt:lpstr>
      <vt:lpstr>Презентация на PowerPoint</vt:lpstr>
      <vt:lpstr>Презентация на PowerPoint</vt:lpstr>
      <vt:lpstr>Презентация на PowerPoint</vt:lpstr>
      <vt:lpstr>Презентация на PowerPoint</vt:lpstr>
      <vt:lpstr>Презентация на PowerPoint</vt:lpstr>
      <vt:lpstr>Презентация на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Олег</dc:creator>
  <cp:lastModifiedBy>user</cp:lastModifiedBy>
  <cp:revision>8</cp:revision>
  <dcterms:created xsi:type="dcterms:W3CDTF">2012-08-01T10:59:38Z</dcterms:created>
  <dcterms:modified xsi:type="dcterms:W3CDTF">2022-03-08T13:25:00Z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XPowerLiteLastOptimized">
    <vt:lpwstr>601040</vt:lpwstr>
  </property>
  <property fmtid="{D5CDD505-2E9C-101B-9397-08002B2CF9AE}" pid="3" name="NXPowerLiteSettings">
    <vt:lpwstr>F7000400038000</vt:lpwstr>
  </property>
  <property fmtid="{D5CDD505-2E9C-101B-9397-08002B2CF9AE}" pid="4" name="NXPowerLiteVersion">
    <vt:lpwstr>D5.0.3</vt:lpwstr>
  </property>
</Properties>
</file>