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9946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4687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722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7492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17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7755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82636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4443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90326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6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447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1935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826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23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9249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4048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F51AD-7981-4904-BA73-037A3FF20DA3}" type="datetimeFigureOut">
              <a:rPr lang="bg-BG" smtClean="0"/>
              <a:t>7.3.2022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E5CDFCC-C8D3-417C-94C6-2DF2B830604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480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2347546"/>
            <a:ext cx="9144000" cy="3604845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bg-BG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  О  Р  Т Ф  О  Л  И  О</a:t>
            </a:r>
            <a:br>
              <a:rPr lang="bg-BG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  <a:br>
              <a:rPr lang="bg-BG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br>
              <a:rPr lang="bg-BG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bg-BG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bg-BG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ВЕСКА   </a:t>
            </a:r>
            <a:r>
              <a:rPr lang="bg-BG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НЕДЕВА </a:t>
            </a:r>
            <a:r>
              <a:rPr lang="bg-BG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КОЛЕВА</a:t>
            </a:r>
            <a:r>
              <a:rPr lang="bg-BG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bg-BG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bg-BG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старши </a:t>
            </a:r>
            <a:r>
              <a:rPr lang="bg-BG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начален учител</a:t>
            </a:r>
            <a:r>
              <a:rPr lang="bg-BG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bg-BG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dirty="0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844062" y="501162"/>
            <a:ext cx="109552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C00000"/>
                </a:solidFill>
              </a:rPr>
              <a:t>Обединено иновативно училище „ Петко Рачев Славейков“ </a:t>
            </a:r>
            <a:br>
              <a:rPr lang="bg-BG" sz="2800" dirty="0" smtClean="0">
                <a:solidFill>
                  <a:srgbClr val="C00000"/>
                </a:solidFill>
              </a:rPr>
            </a:br>
            <a:r>
              <a:rPr lang="bg-BG" dirty="0">
                <a:solidFill>
                  <a:srgbClr val="C00000"/>
                </a:solidFill>
              </a:rPr>
              <a:t>село Джулюница, общ.Лясковец, обл.Велико Търново</a:t>
            </a:r>
          </a:p>
        </p:txBody>
      </p:sp>
    </p:spTree>
    <p:extLst>
      <p:ext uri="{BB962C8B-B14F-4D97-AF65-F5344CB8AC3E}">
        <p14:creationId xmlns:p14="http://schemas.microsoft.com/office/powerpoint/2010/main" val="33513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600200" y="413238"/>
            <a:ext cx="9904412" cy="644476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4900" b="1" dirty="0" smtClean="0"/>
              <a:t>Математика</a:t>
            </a:r>
          </a:p>
          <a:p>
            <a:r>
              <a:rPr lang="ru-RU" sz="4300" dirty="0" err="1" smtClean="0"/>
              <a:t>Великденско</a:t>
            </a:r>
            <a:r>
              <a:rPr lang="ru-RU" sz="4300" dirty="0" smtClean="0"/>
              <a:t> </a:t>
            </a:r>
            <a:r>
              <a:rPr lang="ru-RU" sz="4300" dirty="0"/>
              <a:t>математическо </a:t>
            </a:r>
            <a:r>
              <a:rPr lang="ru-RU" sz="4300" dirty="0" err="1" smtClean="0"/>
              <a:t>състезание</a:t>
            </a:r>
            <a:r>
              <a:rPr lang="ru-RU" sz="4300" dirty="0" smtClean="0"/>
              <a:t> -</a:t>
            </a:r>
            <a:r>
              <a:rPr lang="ru-RU" sz="4300" dirty="0"/>
              <a:t>19.04.2003</a:t>
            </a:r>
          </a:p>
          <a:p>
            <a:pPr marL="0" indent="0">
              <a:buNone/>
            </a:pPr>
            <a:r>
              <a:rPr lang="ru-RU" sz="4300" dirty="0" smtClean="0"/>
              <a:t>                               Йордан </a:t>
            </a:r>
            <a:r>
              <a:rPr lang="ru-RU" sz="4300" dirty="0"/>
              <a:t>Иванов Пишманов-3кл.-ТРЕТО МЯСТО</a:t>
            </a:r>
          </a:p>
          <a:p>
            <a:pPr marL="0" indent="0">
              <a:buNone/>
            </a:pPr>
            <a:r>
              <a:rPr lang="ru-RU" sz="4300" dirty="0" smtClean="0"/>
              <a:t>	</a:t>
            </a:r>
            <a:r>
              <a:rPr lang="ru-RU" sz="4300" dirty="0"/>
              <a:t> </a:t>
            </a:r>
            <a:r>
              <a:rPr lang="ru-RU" sz="4300" dirty="0" smtClean="0"/>
              <a:t>            Иван </a:t>
            </a:r>
            <a:r>
              <a:rPr lang="ru-RU" sz="4300" dirty="0" err="1"/>
              <a:t>Руменов</a:t>
            </a:r>
            <a:r>
              <a:rPr lang="ru-RU" sz="4300" dirty="0"/>
              <a:t> Стойков-3кл.-ШЕСТО МЯСТО</a:t>
            </a:r>
          </a:p>
          <a:p>
            <a:endParaRPr lang="ru-RU" sz="4300" dirty="0"/>
          </a:p>
          <a:p>
            <a:r>
              <a:rPr lang="ru-RU" sz="4300" dirty="0" err="1"/>
              <a:t>Коледно</a:t>
            </a:r>
            <a:r>
              <a:rPr lang="ru-RU" sz="4300" dirty="0"/>
              <a:t> математическо състезание-декември2003</a:t>
            </a:r>
          </a:p>
          <a:p>
            <a:pPr marL="0" indent="0">
              <a:buNone/>
            </a:pPr>
            <a:r>
              <a:rPr lang="ru-RU" sz="4300" dirty="0" smtClean="0"/>
              <a:t>                              </a:t>
            </a:r>
            <a:r>
              <a:rPr lang="ru-RU" sz="4300" dirty="0" err="1" smtClean="0"/>
              <a:t>Даниела</a:t>
            </a:r>
            <a:r>
              <a:rPr lang="ru-RU" sz="4300" dirty="0" smtClean="0"/>
              <a:t> </a:t>
            </a:r>
            <a:r>
              <a:rPr lang="ru-RU" sz="4300" dirty="0" err="1"/>
              <a:t>Бориславова</a:t>
            </a:r>
            <a:r>
              <a:rPr lang="ru-RU" sz="4300" dirty="0"/>
              <a:t> Радева-4кл.-ПЕТО МЯСТО</a:t>
            </a:r>
          </a:p>
          <a:p>
            <a:endParaRPr lang="ru-RU" sz="4300" dirty="0"/>
          </a:p>
          <a:p>
            <a:r>
              <a:rPr lang="ru-RU" sz="4300" dirty="0" err="1"/>
              <a:t>Великденско</a:t>
            </a:r>
            <a:r>
              <a:rPr lang="ru-RU" sz="4300" dirty="0"/>
              <a:t> математическо състезание-26.04.2009</a:t>
            </a:r>
          </a:p>
          <a:p>
            <a:pPr marL="0" indent="0">
              <a:buNone/>
            </a:pPr>
            <a:r>
              <a:rPr lang="ru-RU" sz="4300" dirty="0" smtClean="0"/>
              <a:t>                             </a:t>
            </a:r>
            <a:r>
              <a:rPr lang="ru-RU" sz="4300" dirty="0" err="1" smtClean="0"/>
              <a:t>Ванеса</a:t>
            </a:r>
            <a:r>
              <a:rPr lang="ru-RU" sz="4300" dirty="0" smtClean="0"/>
              <a:t> </a:t>
            </a:r>
            <a:r>
              <a:rPr lang="ru-RU" sz="4300" dirty="0"/>
              <a:t>Иванова Иванова-1кл.-ПЪРВО МЯСТО</a:t>
            </a:r>
          </a:p>
          <a:p>
            <a:r>
              <a:rPr lang="ru-RU" sz="4300" dirty="0"/>
              <a:t>Математическо </a:t>
            </a:r>
            <a:r>
              <a:rPr lang="ru-RU" sz="4300" dirty="0" err="1"/>
              <a:t>състезание</a:t>
            </a:r>
            <a:r>
              <a:rPr lang="ru-RU" sz="4300" dirty="0"/>
              <a:t> </a:t>
            </a:r>
            <a:r>
              <a:rPr lang="ru-RU" sz="4300" dirty="0" err="1"/>
              <a:t>Европейско</a:t>
            </a:r>
            <a:r>
              <a:rPr lang="ru-RU" sz="4300" dirty="0"/>
              <a:t> кенгуру-20.03.2010 и 2011год.</a:t>
            </a:r>
          </a:p>
          <a:p>
            <a:pPr marL="0" indent="0">
              <a:buNone/>
            </a:pPr>
            <a:r>
              <a:rPr lang="ru-RU" sz="4300" dirty="0" smtClean="0"/>
              <a:t>                             </a:t>
            </a:r>
            <a:r>
              <a:rPr lang="ru-RU" sz="4300" dirty="0" err="1" smtClean="0"/>
              <a:t>Славена</a:t>
            </a:r>
            <a:r>
              <a:rPr lang="ru-RU" sz="4300" dirty="0" smtClean="0"/>
              <a:t> </a:t>
            </a:r>
            <a:r>
              <a:rPr lang="ru-RU" sz="4300" dirty="0" err="1"/>
              <a:t>Ивайлова</a:t>
            </a:r>
            <a:r>
              <a:rPr lang="ru-RU" sz="4300" dirty="0"/>
              <a:t> Петрова-2кл.-ТРЕТО МЯСТО</a:t>
            </a:r>
          </a:p>
          <a:p>
            <a:pPr marL="0" indent="0">
              <a:buNone/>
            </a:pPr>
            <a:r>
              <a:rPr lang="ru-RU" sz="4300" dirty="0" smtClean="0"/>
              <a:t>                             </a:t>
            </a:r>
            <a:r>
              <a:rPr lang="ru-RU" sz="4300" dirty="0" err="1" smtClean="0"/>
              <a:t>Славена</a:t>
            </a:r>
            <a:r>
              <a:rPr lang="ru-RU" sz="4300" dirty="0" smtClean="0"/>
              <a:t> </a:t>
            </a:r>
            <a:r>
              <a:rPr lang="ru-RU" sz="4300" dirty="0" err="1"/>
              <a:t>Ивайлова</a:t>
            </a:r>
            <a:r>
              <a:rPr lang="ru-RU" sz="4300" dirty="0"/>
              <a:t> Петрова-3кл.-ЧЕТВЪРТО МЯСТО</a:t>
            </a:r>
          </a:p>
          <a:p>
            <a:endParaRPr lang="ru-RU" sz="4300" dirty="0"/>
          </a:p>
          <a:p>
            <a:r>
              <a:rPr lang="ru-RU" sz="4300" dirty="0" err="1"/>
              <a:t>Коледно</a:t>
            </a:r>
            <a:r>
              <a:rPr lang="ru-RU" sz="4300" dirty="0"/>
              <a:t> математическо състезание-10.12.2011</a:t>
            </a:r>
          </a:p>
          <a:p>
            <a:pPr marL="0" indent="0">
              <a:buNone/>
            </a:pPr>
            <a:r>
              <a:rPr lang="ru-RU" sz="4300" dirty="0" smtClean="0"/>
              <a:t>                           </a:t>
            </a:r>
            <a:r>
              <a:rPr lang="ru-RU" sz="4300" dirty="0" err="1" smtClean="0"/>
              <a:t>Ванеса</a:t>
            </a:r>
            <a:r>
              <a:rPr lang="ru-RU" sz="4300" dirty="0" smtClean="0"/>
              <a:t> </a:t>
            </a:r>
            <a:r>
              <a:rPr lang="ru-RU" sz="4300" dirty="0"/>
              <a:t>Иванова Иванова-4кл.-СЕДМО МЯСТО</a:t>
            </a:r>
          </a:p>
          <a:p>
            <a:endParaRPr lang="ru-RU" sz="4300" dirty="0"/>
          </a:p>
          <a:p>
            <a:r>
              <a:rPr lang="ru-RU" sz="4300" dirty="0" err="1"/>
              <a:t>Международно</a:t>
            </a:r>
            <a:r>
              <a:rPr lang="ru-RU" sz="4300" dirty="0"/>
              <a:t> математическо </a:t>
            </a:r>
            <a:r>
              <a:rPr lang="ru-RU" sz="4300" dirty="0" err="1" smtClean="0"/>
              <a:t>състезание</a:t>
            </a:r>
            <a:r>
              <a:rPr lang="ru-RU" sz="4300" dirty="0" smtClean="0"/>
              <a:t> «</a:t>
            </a:r>
            <a:r>
              <a:rPr lang="ru-RU" sz="4300" dirty="0" err="1" smtClean="0"/>
              <a:t>Европейско</a:t>
            </a:r>
            <a:r>
              <a:rPr lang="ru-RU" sz="4300" dirty="0" smtClean="0"/>
              <a:t> кенгуру» 17.03.2012</a:t>
            </a:r>
            <a:endParaRPr lang="ru-RU" sz="4300" dirty="0"/>
          </a:p>
          <a:p>
            <a:pPr marL="0" indent="0">
              <a:buNone/>
            </a:pPr>
            <a:r>
              <a:rPr lang="ru-RU" sz="4300" dirty="0" smtClean="0"/>
              <a:t>                        </a:t>
            </a:r>
            <a:r>
              <a:rPr lang="ru-RU" sz="4300" dirty="0" err="1" smtClean="0"/>
              <a:t>Ванеса</a:t>
            </a:r>
            <a:r>
              <a:rPr lang="ru-RU" sz="4300" dirty="0" smtClean="0"/>
              <a:t> </a:t>
            </a:r>
            <a:r>
              <a:rPr lang="ru-RU" sz="4300" dirty="0"/>
              <a:t>Иванова </a:t>
            </a:r>
            <a:r>
              <a:rPr lang="ru-RU" sz="4300" dirty="0" err="1"/>
              <a:t>Иванова</a:t>
            </a:r>
            <a:r>
              <a:rPr lang="ru-RU" sz="4300" dirty="0"/>
              <a:t> </a:t>
            </a:r>
            <a:r>
              <a:rPr lang="ru-RU" sz="4300" dirty="0" smtClean="0"/>
              <a:t>4 </a:t>
            </a:r>
            <a:r>
              <a:rPr lang="ru-RU" sz="4300" dirty="0" err="1" smtClean="0"/>
              <a:t>кл</a:t>
            </a:r>
            <a:r>
              <a:rPr lang="ru-RU" sz="4300" dirty="0"/>
              <a:t>.-ВТОРО МЯСТО</a:t>
            </a:r>
          </a:p>
          <a:p>
            <a:pPr marL="0" indent="0">
              <a:buNone/>
            </a:pPr>
            <a:r>
              <a:rPr lang="ru-RU" sz="4300" dirty="0" smtClean="0"/>
              <a:t>                       </a:t>
            </a:r>
            <a:r>
              <a:rPr lang="ru-RU" sz="4300" dirty="0" err="1" smtClean="0"/>
              <a:t>Йорго</a:t>
            </a:r>
            <a:r>
              <a:rPr lang="ru-RU" sz="4300" dirty="0" smtClean="0"/>
              <a:t> </a:t>
            </a:r>
            <a:r>
              <a:rPr lang="ru-RU" sz="4300" dirty="0" err="1"/>
              <a:t>Дончев</a:t>
            </a:r>
            <a:r>
              <a:rPr lang="ru-RU" sz="4300" dirty="0"/>
              <a:t> </a:t>
            </a:r>
            <a:r>
              <a:rPr lang="ru-RU" sz="4300" dirty="0" err="1" smtClean="0"/>
              <a:t>Йоргов</a:t>
            </a:r>
            <a:r>
              <a:rPr lang="ru-RU" sz="4300" dirty="0" smtClean="0"/>
              <a:t> - 4кл. - ТРЕТО </a:t>
            </a:r>
            <a:r>
              <a:rPr lang="ru-RU" sz="4300" dirty="0"/>
              <a:t>МЯСТО</a:t>
            </a:r>
          </a:p>
          <a:p>
            <a:endParaRPr lang="bg-BG" sz="4300" dirty="0"/>
          </a:p>
        </p:txBody>
      </p:sp>
    </p:spTree>
    <p:extLst>
      <p:ext uri="{BB962C8B-B14F-4D97-AF65-F5344CB8AC3E}">
        <p14:creationId xmlns:p14="http://schemas.microsoft.com/office/powerpoint/2010/main" val="6431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37" t="6596" r="9098" b="16377"/>
          <a:stretch/>
        </p:blipFill>
        <p:spPr>
          <a:xfrm rot="5400000">
            <a:off x="1662813" y="1675734"/>
            <a:ext cx="4106008" cy="550238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33381" y="-673257"/>
            <a:ext cx="3861349" cy="5452519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2087964" y="448380"/>
            <a:ext cx="3618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b="1" dirty="0"/>
              <a:t>ПРИЛОЖЕНИЯ:</a:t>
            </a:r>
          </a:p>
        </p:txBody>
      </p:sp>
    </p:spTree>
    <p:extLst>
      <p:ext uri="{BB962C8B-B14F-4D97-AF65-F5344CB8AC3E}">
        <p14:creationId xmlns:p14="http://schemas.microsoft.com/office/powerpoint/2010/main" val="38151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4618" y="383930"/>
            <a:ext cx="3953668" cy="558288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759" y="259315"/>
            <a:ext cx="4041918" cy="57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362" y="605476"/>
            <a:ext cx="3839369" cy="542148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805" y="515222"/>
            <a:ext cx="3967201" cy="56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2878" y="357553"/>
            <a:ext cx="3944876" cy="557046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85793" y="571499"/>
            <a:ext cx="3936069" cy="555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316" y="448406"/>
            <a:ext cx="3992107" cy="5637159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3"/>
          <a:srcRect l="3994" t="1338"/>
          <a:stretch/>
        </p:blipFill>
        <p:spPr>
          <a:xfrm>
            <a:off x="7605348" y="427172"/>
            <a:ext cx="3899264" cy="56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dirty="0" smtClean="0"/>
              <a:t>СЪДЪРЖАНИЕ:</a:t>
            </a:r>
            <a:endParaRPr lang="bg-BG" sz="24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38200" y="1468315"/>
            <a:ext cx="10515600" cy="470864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/>
              <a:t>   АВТОБИОГРАФИЯ                       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/>
              <a:t>   ПРЕДСТАВЯНЕ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/>
              <a:t>   ФИЛОСОФИЯ   НА  ПРЕПОДАВАНЕ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/>
              <a:t>    КВАЛИФИКАЦИОННА  ДЕЙНОСТ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/>
              <a:t>    ПОСТИЖЕНИЯ НА УЧЕНИЦИТЕ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/>
              <a:t>    ПРИЛОЖЕНИЯ:</a:t>
            </a:r>
          </a:p>
        </p:txBody>
      </p:sp>
    </p:spTree>
    <p:extLst>
      <p:ext uri="{BB962C8B-B14F-4D97-AF65-F5344CB8AC3E}">
        <p14:creationId xmlns:p14="http://schemas.microsoft.com/office/powerpoint/2010/main" val="314727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АВТОБИОГРАФИЯ 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07831" y="2133600"/>
            <a:ext cx="10396781" cy="3777622"/>
          </a:xfrm>
        </p:spPr>
        <p:txBody>
          <a:bodyPr>
            <a:normAutofit/>
          </a:bodyPr>
          <a:lstStyle/>
          <a:p>
            <a:r>
              <a:rPr lang="ru-RU" dirty="0"/>
              <a:t> Родена съм на 10 </a:t>
            </a:r>
            <a:r>
              <a:rPr lang="ru-RU" dirty="0" err="1"/>
              <a:t>ноември</a:t>
            </a:r>
            <a:r>
              <a:rPr lang="ru-RU" dirty="0"/>
              <a:t> 1961год. в гр</a:t>
            </a:r>
            <a:r>
              <a:rPr lang="ru-RU" dirty="0" smtClean="0"/>
              <a:t>. Горна </a:t>
            </a:r>
            <a:r>
              <a:rPr lang="ru-RU" dirty="0" err="1"/>
              <a:t>Оряховица</a:t>
            </a:r>
            <a:r>
              <a:rPr lang="ru-RU" dirty="0" smtClean="0"/>
              <a:t>. </a:t>
            </a:r>
            <a:r>
              <a:rPr lang="ru-RU" dirty="0" err="1" smtClean="0"/>
              <a:t>Жител</a:t>
            </a:r>
            <a:r>
              <a:rPr lang="ru-RU" dirty="0" smtClean="0"/>
              <a:t> </a:t>
            </a:r>
            <a:r>
              <a:rPr lang="ru-RU" dirty="0"/>
              <a:t>съм на </a:t>
            </a:r>
            <a:r>
              <a:rPr lang="ru-RU" dirty="0" err="1" smtClean="0"/>
              <a:t>с.Джулюница</a:t>
            </a:r>
            <a:r>
              <a:rPr lang="ru-RU" dirty="0" smtClean="0"/>
              <a:t>. </a:t>
            </a:r>
            <a:r>
              <a:rPr lang="ru-RU" dirty="0" err="1" smtClean="0"/>
              <a:t>Завърших</a:t>
            </a:r>
            <a:r>
              <a:rPr lang="ru-RU" dirty="0" smtClean="0"/>
              <a:t> </a:t>
            </a:r>
            <a:r>
              <a:rPr lang="ru-RU" dirty="0" err="1"/>
              <a:t>седми</a:t>
            </a:r>
            <a:r>
              <a:rPr lang="ru-RU" dirty="0"/>
              <a:t> </a:t>
            </a:r>
            <a:r>
              <a:rPr lang="ru-RU" dirty="0" err="1"/>
              <a:t>клас</a:t>
            </a:r>
            <a:r>
              <a:rPr lang="ru-RU" dirty="0"/>
              <a:t> в ОУ,,П</a:t>
            </a:r>
            <a:r>
              <a:rPr lang="ru-RU" dirty="0" smtClean="0"/>
              <a:t>. Р. </a:t>
            </a:r>
            <a:r>
              <a:rPr lang="ru-RU" dirty="0" err="1" smtClean="0"/>
              <a:t>Славейков</a:t>
            </a:r>
            <a:r>
              <a:rPr lang="ru-RU" dirty="0"/>
              <a:t>”.</a:t>
            </a:r>
          </a:p>
          <a:p>
            <a:r>
              <a:rPr lang="ru-RU" dirty="0" err="1"/>
              <a:t>През</a:t>
            </a:r>
            <a:r>
              <a:rPr lang="ru-RU" dirty="0"/>
              <a:t> 1979год. </a:t>
            </a:r>
            <a:r>
              <a:rPr lang="ru-RU" dirty="0" err="1"/>
              <a:t>завърших</a:t>
            </a:r>
            <a:r>
              <a:rPr lang="ru-RU" dirty="0"/>
              <a:t> </a:t>
            </a:r>
            <a:r>
              <a:rPr lang="ru-RU" dirty="0" err="1"/>
              <a:t>средното</a:t>
            </a:r>
            <a:r>
              <a:rPr lang="ru-RU" dirty="0"/>
              <a:t> си образование в </a:t>
            </a:r>
            <a:r>
              <a:rPr lang="ru-RU" dirty="0" err="1"/>
              <a:t>Езикова</a:t>
            </a:r>
            <a:r>
              <a:rPr lang="ru-RU" dirty="0"/>
              <a:t> гимназия ,,Проф. д-р </a:t>
            </a:r>
            <a:r>
              <a:rPr lang="ru-RU" dirty="0" err="1"/>
              <a:t>Асен</a:t>
            </a:r>
            <a:r>
              <a:rPr lang="ru-RU" dirty="0"/>
              <a:t> </a:t>
            </a:r>
            <a:r>
              <a:rPr lang="ru-RU" dirty="0" err="1"/>
              <a:t>Златаров</a:t>
            </a:r>
            <a:r>
              <a:rPr lang="ru-RU" dirty="0" smtClean="0"/>
              <a:t>”. </a:t>
            </a:r>
            <a:r>
              <a:rPr lang="ru-RU" dirty="0" err="1" smtClean="0"/>
              <a:t>Продължих</a:t>
            </a:r>
            <a:r>
              <a:rPr lang="ru-RU" dirty="0" smtClean="0"/>
              <a:t> </a:t>
            </a:r>
            <a:r>
              <a:rPr lang="ru-RU" dirty="0" err="1"/>
              <a:t>образованието</a:t>
            </a:r>
            <a:r>
              <a:rPr lang="ru-RU" dirty="0"/>
              <a:t> си в ПИНУ,, Д-р </a:t>
            </a:r>
            <a:r>
              <a:rPr lang="ru-RU" dirty="0" err="1"/>
              <a:t>Петър</a:t>
            </a:r>
            <a:r>
              <a:rPr lang="ru-RU" dirty="0"/>
              <a:t>  </a:t>
            </a:r>
            <a:r>
              <a:rPr lang="ru-RU" dirty="0" err="1"/>
              <a:t>Берон</a:t>
            </a:r>
            <a:r>
              <a:rPr lang="ru-RU" dirty="0"/>
              <a:t> " гр</a:t>
            </a:r>
            <a:r>
              <a:rPr lang="ru-RU" dirty="0" smtClean="0"/>
              <a:t>. Шумен. </a:t>
            </a:r>
            <a:r>
              <a:rPr lang="ru-RU" dirty="0" err="1" smtClean="0"/>
              <a:t>Придобих</a:t>
            </a:r>
            <a:r>
              <a:rPr lang="ru-RU" dirty="0" smtClean="0"/>
              <a:t> </a:t>
            </a:r>
            <a:r>
              <a:rPr lang="ru-RU" dirty="0" err="1"/>
              <a:t>специалност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начален</a:t>
            </a:r>
            <a:r>
              <a:rPr lang="ru-RU" dirty="0" smtClean="0"/>
              <a:t> </a:t>
            </a:r>
            <a:r>
              <a:rPr lang="ru-RU" dirty="0"/>
              <a:t>учител с </a:t>
            </a:r>
            <a:r>
              <a:rPr lang="ru-RU" dirty="0" err="1"/>
              <a:t>профил</a:t>
            </a:r>
            <a:r>
              <a:rPr lang="ru-RU" dirty="0"/>
              <a:t> </a:t>
            </a:r>
            <a:r>
              <a:rPr lang="ru-RU" dirty="0" err="1"/>
              <a:t>руски</a:t>
            </a:r>
            <a:r>
              <a:rPr lang="ru-RU" dirty="0"/>
              <a:t> език и </a:t>
            </a:r>
            <a:r>
              <a:rPr lang="ru-RU" dirty="0" err="1"/>
              <a:t>физическо</a:t>
            </a:r>
            <a:r>
              <a:rPr lang="ru-RU" dirty="0"/>
              <a:t> </a:t>
            </a:r>
            <a:r>
              <a:rPr lang="ru-RU" dirty="0" err="1"/>
              <a:t>възпитание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 smtClean="0"/>
              <a:t>Започнах</a:t>
            </a:r>
            <a:r>
              <a:rPr lang="ru-RU" dirty="0" smtClean="0"/>
              <a:t> </a:t>
            </a:r>
            <a:r>
              <a:rPr lang="ru-RU" dirty="0" err="1"/>
              <a:t>учителската</a:t>
            </a:r>
            <a:r>
              <a:rPr lang="ru-RU" dirty="0"/>
              <a:t> си </a:t>
            </a:r>
            <a:r>
              <a:rPr lang="ru-RU" dirty="0" err="1"/>
              <a:t>кариера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smtClean="0"/>
              <a:t>1982 год</a:t>
            </a:r>
            <a:r>
              <a:rPr lang="ru-RU" dirty="0"/>
              <a:t>. в </a:t>
            </a:r>
            <a:r>
              <a:rPr lang="ru-RU" dirty="0" err="1"/>
              <a:t>родното</a:t>
            </a:r>
            <a:r>
              <a:rPr lang="ru-RU" dirty="0"/>
              <a:t> си училище ОУ,,</a:t>
            </a:r>
            <a:r>
              <a:rPr lang="ru-RU" dirty="0" err="1"/>
              <a:t>П.Р.Славейков,с.Джулюница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 smtClean="0"/>
              <a:t>Висшето</a:t>
            </a:r>
            <a:r>
              <a:rPr lang="ru-RU" dirty="0" smtClean="0"/>
              <a:t> </a:t>
            </a:r>
            <a:r>
              <a:rPr lang="ru-RU" dirty="0"/>
              <a:t>си образование </a:t>
            </a:r>
            <a:r>
              <a:rPr lang="ru-RU" dirty="0" err="1"/>
              <a:t>завърших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1996год. в </a:t>
            </a:r>
            <a:r>
              <a:rPr lang="ru-RU" dirty="0" err="1"/>
              <a:t>РУ,,Ангел</a:t>
            </a:r>
            <a:r>
              <a:rPr lang="ru-RU" dirty="0"/>
              <a:t> </a:t>
            </a:r>
            <a:r>
              <a:rPr lang="ru-RU" dirty="0" err="1"/>
              <a:t>Кънчев</a:t>
            </a:r>
            <a:r>
              <a:rPr lang="ru-RU" dirty="0"/>
              <a:t>” със </a:t>
            </a:r>
            <a:r>
              <a:rPr lang="ru-RU" dirty="0" err="1" smtClean="0"/>
              <a:t>специалности</a:t>
            </a:r>
            <a:r>
              <a:rPr lang="ru-RU" dirty="0" smtClean="0"/>
              <a:t> -  </a:t>
            </a:r>
            <a:r>
              <a:rPr lang="ru-RU" dirty="0" err="1"/>
              <a:t>Начална</a:t>
            </a:r>
            <a:r>
              <a:rPr lang="ru-RU" dirty="0"/>
              <a:t> педагогика и </a:t>
            </a:r>
            <a:r>
              <a:rPr lang="ru-RU" dirty="0" err="1"/>
              <a:t>Предучилищна</a:t>
            </a:r>
            <a:r>
              <a:rPr lang="ru-RU" dirty="0"/>
              <a:t> педагогика.                                                                                     </a:t>
            </a:r>
          </a:p>
          <a:p>
            <a:r>
              <a:rPr lang="ru-RU" dirty="0"/>
              <a:t>	До </a:t>
            </a:r>
            <a:r>
              <a:rPr lang="ru-RU" dirty="0" err="1"/>
              <a:t>настоящия</a:t>
            </a:r>
            <a:r>
              <a:rPr lang="ru-RU" dirty="0"/>
              <a:t> момент не съм променяла </a:t>
            </a:r>
            <a:r>
              <a:rPr lang="ru-RU" dirty="0" err="1"/>
              <a:t>местоработата</a:t>
            </a:r>
            <a:r>
              <a:rPr lang="ru-RU" dirty="0"/>
              <a:t> си.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165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ПРЕДСТАВЯНЕ</a:t>
            </a:r>
            <a:br>
              <a:rPr lang="bg-BG" dirty="0"/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28700" y="1518137"/>
            <a:ext cx="10414366" cy="475077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300" dirty="0"/>
              <a:t>Имам </a:t>
            </a:r>
            <a:r>
              <a:rPr lang="ru-RU" sz="4300" dirty="0" smtClean="0"/>
              <a:t>32 </a:t>
            </a:r>
            <a:r>
              <a:rPr lang="ru-RU" sz="4300" dirty="0" err="1" smtClean="0"/>
              <a:t>години</a:t>
            </a:r>
            <a:r>
              <a:rPr lang="ru-RU" sz="4300" dirty="0" smtClean="0"/>
              <a:t> </a:t>
            </a:r>
            <a:r>
              <a:rPr lang="ru-RU" sz="4300" dirty="0"/>
              <a:t>педагогически стаж</a:t>
            </a:r>
            <a:r>
              <a:rPr lang="ru-RU" sz="4300" dirty="0" smtClean="0"/>
              <a:t>. От 1983 год</a:t>
            </a:r>
            <a:r>
              <a:rPr lang="ru-RU" sz="4300" dirty="0"/>
              <a:t>. съм </a:t>
            </a:r>
            <a:r>
              <a:rPr lang="ru-RU" sz="4300" dirty="0" err="1"/>
              <a:t>класен</a:t>
            </a:r>
            <a:r>
              <a:rPr lang="ru-RU" sz="4300" dirty="0"/>
              <a:t> </a:t>
            </a:r>
            <a:r>
              <a:rPr lang="ru-RU" sz="4300" dirty="0" err="1"/>
              <a:t>ръководител</a:t>
            </a:r>
            <a:r>
              <a:rPr lang="ru-RU" sz="4300" dirty="0"/>
              <a:t>.</a:t>
            </a:r>
          </a:p>
          <a:p>
            <a:pPr marL="0" indent="0">
              <a:buNone/>
            </a:pPr>
            <a:r>
              <a:rPr lang="ru-RU" sz="4300" dirty="0"/>
              <a:t>От </a:t>
            </a:r>
            <a:r>
              <a:rPr lang="ru-RU" sz="4300" dirty="0" smtClean="0"/>
              <a:t>1983 г</a:t>
            </a:r>
            <a:r>
              <a:rPr lang="ru-RU" sz="4300" dirty="0"/>
              <a:t>. до </a:t>
            </a:r>
            <a:r>
              <a:rPr lang="ru-RU" sz="4300" dirty="0" smtClean="0"/>
              <a:t>1986 </a:t>
            </a:r>
            <a:r>
              <a:rPr lang="ru-RU" sz="4300" dirty="0" err="1" smtClean="0"/>
              <a:t>г.съм</a:t>
            </a:r>
            <a:r>
              <a:rPr lang="ru-RU" sz="4300" dirty="0" smtClean="0"/>
              <a:t> </a:t>
            </a:r>
            <a:r>
              <a:rPr lang="ru-RU" sz="4300" dirty="0" err="1"/>
              <a:t>заемала</a:t>
            </a:r>
            <a:r>
              <a:rPr lang="ru-RU" sz="4300" dirty="0"/>
              <a:t> </a:t>
            </a:r>
            <a:r>
              <a:rPr lang="ru-RU" sz="4300" dirty="0" err="1"/>
              <a:t>длъжността</a:t>
            </a:r>
            <a:r>
              <a:rPr lang="ru-RU" sz="4300" dirty="0"/>
              <a:t> </a:t>
            </a:r>
            <a:r>
              <a:rPr lang="ru-RU" sz="4300" dirty="0" err="1"/>
              <a:t>касиер</a:t>
            </a:r>
            <a:r>
              <a:rPr lang="ru-RU" sz="4300" dirty="0"/>
              <a:t> в </a:t>
            </a:r>
            <a:r>
              <a:rPr lang="ru-RU" sz="4300" dirty="0" err="1"/>
              <a:t>Професионалната</a:t>
            </a:r>
            <a:r>
              <a:rPr lang="ru-RU" sz="4300" dirty="0"/>
              <a:t> организация на ОУ,,</a:t>
            </a:r>
            <a:r>
              <a:rPr lang="ru-RU" sz="4300" dirty="0" err="1"/>
              <a:t>П.Р.Славейков</a:t>
            </a:r>
            <a:r>
              <a:rPr lang="ru-RU" sz="4300" dirty="0"/>
              <a:t>” и ЦДГ,,</a:t>
            </a:r>
            <a:r>
              <a:rPr lang="ru-RU" sz="4300" dirty="0" err="1"/>
              <a:t>Сладкопойна</a:t>
            </a:r>
            <a:r>
              <a:rPr lang="ru-RU" sz="4300" dirty="0"/>
              <a:t> </a:t>
            </a:r>
            <a:r>
              <a:rPr lang="ru-RU" sz="4300" dirty="0" err="1"/>
              <a:t>чучулига</a:t>
            </a:r>
            <a:r>
              <a:rPr lang="ru-RU" sz="4300" dirty="0"/>
              <a:t>”.</a:t>
            </a:r>
          </a:p>
          <a:p>
            <a:pPr marL="0" indent="0">
              <a:buNone/>
            </a:pPr>
            <a:r>
              <a:rPr lang="ru-RU" sz="4300" dirty="0" err="1"/>
              <a:t>Председател</a:t>
            </a:r>
            <a:r>
              <a:rPr lang="ru-RU" sz="4300" dirty="0"/>
              <a:t> на МО на </a:t>
            </a:r>
            <a:r>
              <a:rPr lang="ru-RU" sz="4300" dirty="0" err="1"/>
              <a:t>Началните</a:t>
            </a:r>
            <a:r>
              <a:rPr lang="ru-RU" sz="4300" dirty="0"/>
              <a:t> учители съм била от 1990г. до 2012г. </a:t>
            </a:r>
          </a:p>
          <a:p>
            <a:pPr marL="0" indent="0">
              <a:buNone/>
            </a:pPr>
            <a:r>
              <a:rPr lang="ru-RU" sz="4300" dirty="0"/>
              <a:t>Преподавала съм всички </a:t>
            </a:r>
            <a:r>
              <a:rPr lang="ru-RU" sz="4300" dirty="0" err="1"/>
              <a:t>учебни</a:t>
            </a:r>
            <a:r>
              <a:rPr lang="ru-RU" sz="4300" dirty="0"/>
              <a:t> </a:t>
            </a:r>
            <a:r>
              <a:rPr lang="ru-RU" sz="4300" dirty="0" err="1"/>
              <a:t>предмети</a:t>
            </a:r>
            <a:r>
              <a:rPr lang="ru-RU" sz="4300" dirty="0"/>
              <a:t> в </a:t>
            </a:r>
            <a:r>
              <a:rPr lang="ru-RU" sz="4300" dirty="0" err="1"/>
              <a:t>началния</a:t>
            </a:r>
            <a:r>
              <a:rPr lang="ru-RU" sz="4300" dirty="0"/>
              <a:t> </a:t>
            </a:r>
            <a:r>
              <a:rPr lang="ru-RU" sz="4300" dirty="0" err="1"/>
              <a:t>етап</a:t>
            </a:r>
            <a:r>
              <a:rPr lang="ru-RU" sz="4300" dirty="0"/>
              <a:t> .От въвеждане на </a:t>
            </a:r>
            <a:r>
              <a:rPr lang="ru-RU" sz="4300" dirty="0" smtClean="0"/>
              <a:t>чуждо </a:t>
            </a:r>
            <a:r>
              <a:rPr lang="ru-RU" sz="4300" dirty="0" err="1" smtClean="0"/>
              <a:t>езиковото</a:t>
            </a:r>
            <a:r>
              <a:rPr lang="ru-RU" sz="4300" dirty="0" smtClean="0"/>
              <a:t> </a:t>
            </a:r>
            <a:r>
              <a:rPr lang="ru-RU" sz="4300" dirty="0"/>
              <a:t>обучение от </a:t>
            </a:r>
            <a:r>
              <a:rPr lang="ru-RU" sz="4300" dirty="0" err="1"/>
              <a:t>втори</a:t>
            </a:r>
            <a:r>
              <a:rPr lang="ru-RU" sz="4300" dirty="0"/>
              <a:t> </a:t>
            </a:r>
            <a:r>
              <a:rPr lang="ru-RU" sz="4300" dirty="0" smtClean="0"/>
              <a:t> </a:t>
            </a:r>
            <a:r>
              <a:rPr lang="ru-RU" sz="4300" dirty="0" err="1" smtClean="0"/>
              <a:t>клас</a:t>
            </a:r>
            <a:r>
              <a:rPr lang="ru-RU" sz="4300" dirty="0" smtClean="0"/>
              <a:t>  до 2009г. </a:t>
            </a:r>
            <a:r>
              <a:rPr lang="ru-RU" sz="4300" dirty="0" err="1" smtClean="0"/>
              <a:t>водех</a:t>
            </a:r>
            <a:r>
              <a:rPr lang="ru-RU" sz="4300" dirty="0" smtClean="0"/>
              <a:t> </a:t>
            </a:r>
            <a:r>
              <a:rPr lang="ru-RU" sz="4300" dirty="0" err="1"/>
              <a:t>часовете</a:t>
            </a:r>
            <a:r>
              <a:rPr lang="ru-RU" sz="4300" dirty="0"/>
              <a:t> по </a:t>
            </a:r>
            <a:r>
              <a:rPr lang="ru-RU" sz="4300" dirty="0" err="1"/>
              <a:t>руски</a:t>
            </a:r>
            <a:r>
              <a:rPr lang="ru-RU" sz="4300" dirty="0"/>
              <a:t> език.</a:t>
            </a:r>
          </a:p>
          <a:p>
            <a:pPr marL="0" indent="0">
              <a:buNone/>
            </a:pPr>
            <a:r>
              <a:rPr lang="ru-RU" sz="4300" dirty="0" err="1"/>
              <a:t>Извънкласна</a:t>
            </a:r>
            <a:r>
              <a:rPr lang="ru-RU" sz="4300" dirty="0"/>
              <a:t> </a:t>
            </a:r>
            <a:r>
              <a:rPr lang="ru-RU" sz="4300" dirty="0" err="1"/>
              <a:t>дейност</a:t>
            </a:r>
            <a:r>
              <a:rPr lang="ru-RU" sz="4300" dirty="0"/>
              <a:t> </a:t>
            </a:r>
            <a:r>
              <a:rPr lang="ru-RU" sz="4300" dirty="0" err="1"/>
              <a:t>развивах</a:t>
            </a:r>
            <a:r>
              <a:rPr lang="ru-RU" sz="4300" dirty="0"/>
              <a:t> чрез </a:t>
            </a:r>
            <a:r>
              <a:rPr lang="ru-RU" sz="4300" dirty="0" err="1"/>
              <a:t>ръководенето</a:t>
            </a:r>
            <a:r>
              <a:rPr lang="ru-RU" sz="4300" dirty="0"/>
              <a:t> на клуб ,,</a:t>
            </a:r>
            <a:r>
              <a:rPr lang="ru-RU" sz="4300" dirty="0" err="1"/>
              <a:t>Трезвеник</a:t>
            </a:r>
            <a:r>
              <a:rPr lang="ru-RU" sz="4300" dirty="0"/>
              <a:t>” и ,,Млад </a:t>
            </a:r>
            <a:r>
              <a:rPr lang="ru-RU" sz="4300" dirty="0" err="1"/>
              <a:t>природолюбител</a:t>
            </a:r>
            <a:r>
              <a:rPr lang="ru-RU" sz="4300" dirty="0" smtClean="0"/>
              <a:t>”. В </a:t>
            </a:r>
            <a:r>
              <a:rPr lang="ru-RU" sz="4300" dirty="0"/>
              <a:t>момента съм </a:t>
            </a:r>
            <a:r>
              <a:rPr lang="ru-RU" sz="4300" dirty="0" err="1"/>
              <a:t>класен</a:t>
            </a:r>
            <a:r>
              <a:rPr lang="ru-RU" sz="4300" dirty="0"/>
              <a:t> </a:t>
            </a:r>
            <a:r>
              <a:rPr lang="ru-RU" sz="4300" dirty="0" err="1"/>
              <a:t>ръководител</a:t>
            </a:r>
            <a:r>
              <a:rPr lang="ru-RU" sz="4300" dirty="0"/>
              <a:t> на трети </a:t>
            </a:r>
            <a:r>
              <a:rPr lang="ru-RU" sz="4300" dirty="0" err="1"/>
              <a:t>клас</a:t>
            </a:r>
            <a:r>
              <a:rPr lang="ru-RU" sz="4300" dirty="0"/>
              <a:t>.</a:t>
            </a:r>
          </a:p>
          <a:p>
            <a:pPr marL="0" indent="0">
              <a:buNone/>
            </a:pPr>
            <a:r>
              <a:rPr lang="ru-RU" sz="4300" dirty="0" err="1"/>
              <a:t>Поощрявам</a:t>
            </a:r>
            <a:r>
              <a:rPr lang="ru-RU" sz="4300" dirty="0"/>
              <a:t> и </a:t>
            </a:r>
            <a:r>
              <a:rPr lang="ru-RU" sz="4300" dirty="0" err="1"/>
              <a:t>подпомагам</a:t>
            </a:r>
            <a:r>
              <a:rPr lang="ru-RU" sz="4300" dirty="0"/>
              <a:t> </a:t>
            </a:r>
            <a:r>
              <a:rPr lang="ru-RU" sz="4300" dirty="0" err="1"/>
              <a:t>участията</a:t>
            </a:r>
            <a:r>
              <a:rPr lang="ru-RU" sz="4300" dirty="0"/>
              <a:t> на учениците си в </a:t>
            </a:r>
            <a:r>
              <a:rPr lang="ru-RU" sz="4300" dirty="0" err="1"/>
              <a:t>състезания</a:t>
            </a:r>
            <a:r>
              <a:rPr lang="ru-RU" sz="4300" dirty="0"/>
              <a:t>, </a:t>
            </a:r>
            <a:r>
              <a:rPr lang="ru-RU" sz="4300" dirty="0" err="1"/>
              <a:t>празници</a:t>
            </a:r>
            <a:r>
              <a:rPr lang="ru-RU" sz="4300" dirty="0" smtClean="0"/>
              <a:t>, </a:t>
            </a:r>
            <a:r>
              <a:rPr lang="ru-RU" sz="4300" dirty="0" err="1" smtClean="0"/>
              <a:t>чествания</a:t>
            </a:r>
            <a:r>
              <a:rPr lang="ru-RU" sz="4300" dirty="0"/>
              <a:t>.</a:t>
            </a:r>
          </a:p>
          <a:p>
            <a:pPr marL="0" indent="0">
              <a:buNone/>
            </a:pPr>
            <a:r>
              <a:rPr lang="ru-RU" sz="4300" dirty="0"/>
              <a:t>От 2017година  </a:t>
            </a:r>
            <a:r>
              <a:rPr lang="ru-RU" sz="4300" dirty="0" err="1"/>
              <a:t>училището</a:t>
            </a:r>
            <a:r>
              <a:rPr lang="ru-RU" sz="4300" dirty="0"/>
              <a:t> ни е одобрено за ИНОВАТИВНО</a:t>
            </a:r>
            <a:r>
              <a:rPr lang="ru-RU" sz="4300" dirty="0" smtClean="0"/>
              <a:t>. </a:t>
            </a:r>
            <a:r>
              <a:rPr lang="ru-RU" sz="4300" dirty="0" err="1" smtClean="0"/>
              <a:t>Класът</a:t>
            </a:r>
            <a:r>
              <a:rPr lang="ru-RU" sz="4300" dirty="0" smtClean="0"/>
              <a:t> </a:t>
            </a:r>
            <a:r>
              <a:rPr lang="ru-RU" sz="4300" dirty="0"/>
              <a:t>ми носи  </a:t>
            </a:r>
            <a:r>
              <a:rPr lang="ru-RU" sz="4300" dirty="0" err="1"/>
              <a:t>името</a:t>
            </a:r>
            <a:r>
              <a:rPr lang="ru-RU" sz="4300" dirty="0"/>
              <a:t> – </a:t>
            </a:r>
            <a:r>
              <a:rPr lang="ru-RU" sz="4300" dirty="0" err="1"/>
              <a:t>иновативен</a:t>
            </a:r>
            <a:r>
              <a:rPr lang="ru-RU" sz="4300" dirty="0"/>
              <a:t> </a:t>
            </a:r>
            <a:r>
              <a:rPr lang="ru-RU" sz="4300" dirty="0" err="1" smtClean="0"/>
              <a:t>клас</a:t>
            </a:r>
            <a:r>
              <a:rPr lang="ru-RU" sz="4300" dirty="0" smtClean="0"/>
              <a:t>  </a:t>
            </a:r>
            <a:r>
              <a:rPr lang="ru-RU" sz="4300" dirty="0"/>
              <a:t>,,ПРИЯТЕЛИ”.</a:t>
            </a:r>
          </a:p>
          <a:p>
            <a:pPr marL="0" indent="0">
              <a:buNone/>
            </a:pPr>
            <a:r>
              <a:rPr lang="ru-RU" sz="4300" dirty="0"/>
              <a:t>За </a:t>
            </a:r>
            <a:r>
              <a:rPr lang="ru-RU" sz="4300" dirty="0" err="1"/>
              <a:t>контакти</a:t>
            </a:r>
            <a:r>
              <a:rPr lang="ru-RU" sz="4300" dirty="0"/>
              <a:t>:</a:t>
            </a:r>
          </a:p>
          <a:p>
            <a:pPr marL="0" indent="0">
              <a:buNone/>
            </a:pPr>
            <a:r>
              <a:rPr lang="ru-RU" sz="4300" dirty="0" smtClean="0"/>
              <a:t>	с. Джулюница</a:t>
            </a:r>
            <a:endParaRPr lang="ru-RU" sz="4300" dirty="0"/>
          </a:p>
          <a:p>
            <a:pPr marL="0" indent="0">
              <a:buNone/>
            </a:pPr>
            <a:r>
              <a:rPr lang="ru-RU" sz="4300" dirty="0" smtClean="0"/>
              <a:t>	</a:t>
            </a:r>
            <a:r>
              <a:rPr lang="ru-RU" sz="4300" dirty="0" err="1" smtClean="0"/>
              <a:t>Домашен</a:t>
            </a:r>
            <a:r>
              <a:rPr lang="ru-RU" sz="4300" dirty="0" smtClean="0"/>
              <a:t> </a:t>
            </a:r>
            <a:r>
              <a:rPr lang="ru-RU" sz="4300" dirty="0"/>
              <a:t>адрес-ул</a:t>
            </a:r>
            <a:r>
              <a:rPr lang="ru-RU" sz="4300" dirty="0" smtClean="0"/>
              <a:t>. ,,</a:t>
            </a:r>
            <a:r>
              <a:rPr lang="ru-RU" sz="4300" dirty="0"/>
              <a:t>Ал</a:t>
            </a:r>
            <a:r>
              <a:rPr lang="ru-RU" sz="4300" dirty="0" smtClean="0"/>
              <a:t>. </a:t>
            </a:r>
            <a:r>
              <a:rPr lang="ru-RU" sz="4300" dirty="0" err="1" smtClean="0"/>
              <a:t>Стамболийски</a:t>
            </a:r>
            <a:r>
              <a:rPr lang="ru-RU" sz="4300" dirty="0" smtClean="0"/>
              <a:t>” 63</a:t>
            </a:r>
            <a:endParaRPr lang="ru-RU" sz="4300" dirty="0"/>
          </a:p>
          <a:p>
            <a:pPr marL="0" indent="0">
              <a:buNone/>
            </a:pPr>
            <a:r>
              <a:rPr lang="ru-RU" sz="4300" dirty="0" smtClean="0"/>
              <a:t>	</a:t>
            </a:r>
            <a:r>
              <a:rPr lang="ru-RU" sz="4300" dirty="0" err="1" smtClean="0"/>
              <a:t>email</a:t>
            </a:r>
            <a:r>
              <a:rPr lang="ru-RU" sz="4300" dirty="0"/>
              <a:t>:  </a:t>
            </a:r>
            <a:r>
              <a:rPr lang="ru-RU" sz="4300" dirty="0" err="1"/>
              <a:t>veska</a:t>
            </a:r>
            <a:r>
              <a:rPr lang="ru-RU" sz="4300" dirty="0"/>
              <a:t>_ nedeva1961@abv.bg</a:t>
            </a:r>
          </a:p>
          <a:p>
            <a:pPr marL="0" indent="0">
              <a:buNone/>
            </a:pPr>
            <a:endParaRPr lang="ru-RU" sz="4300" dirty="0" smtClean="0"/>
          </a:p>
          <a:p>
            <a:pPr marL="0" indent="0">
              <a:buNone/>
            </a:pPr>
            <a:r>
              <a:rPr lang="ru-RU" sz="4300" dirty="0" smtClean="0"/>
              <a:t>    ЕЗИКОВ </a:t>
            </a:r>
            <a:r>
              <a:rPr lang="ru-RU" sz="4300" dirty="0"/>
              <a:t>ПАСПОРТ</a:t>
            </a:r>
          </a:p>
          <a:p>
            <a:r>
              <a:rPr lang="ru-RU" sz="4300" dirty="0" err="1" smtClean="0"/>
              <a:t>Майчин</a:t>
            </a:r>
            <a:r>
              <a:rPr lang="ru-RU" sz="4300" dirty="0" smtClean="0"/>
              <a:t> език - български</a:t>
            </a:r>
            <a:endParaRPr lang="ru-RU" sz="4300" dirty="0"/>
          </a:p>
          <a:p>
            <a:r>
              <a:rPr lang="ru-RU" sz="4300" dirty="0" err="1" smtClean="0"/>
              <a:t>Писмено</a:t>
            </a:r>
            <a:r>
              <a:rPr lang="ru-RU" sz="4300" dirty="0" smtClean="0"/>
              <a:t> </a:t>
            </a:r>
            <a:r>
              <a:rPr lang="ru-RU" sz="4300" dirty="0"/>
              <a:t>и говоримо владея </a:t>
            </a:r>
            <a:r>
              <a:rPr lang="ru-RU" sz="4300" dirty="0" smtClean="0"/>
              <a:t>- </a:t>
            </a:r>
            <a:r>
              <a:rPr lang="ru-RU" sz="4300" dirty="0" err="1" smtClean="0"/>
              <a:t>Руски</a:t>
            </a:r>
            <a:r>
              <a:rPr lang="ru-RU" sz="4300" dirty="0" smtClean="0"/>
              <a:t> </a:t>
            </a:r>
            <a:r>
              <a:rPr lang="ru-RU" sz="4300" dirty="0"/>
              <a:t>език.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3176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ФИЛОСОФИЯ   НА  ПРЕПОДАВАНЕ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424354" y="2133600"/>
            <a:ext cx="10080258" cy="3777622"/>
          </a:xfrm>
        </p:spPr>
        <p:txBody>
          <a:bodyPr>
            <a:normAutofit/>
          </a:bodyPr>
          <a:lstStyle/>
          <a:p>
            <a:r>
              <a:rPr lang="ru-RU" dirty="0"/>
              <a:t>Аз искам да </a:t>
            </a:r>
            <a:r>
              <a:rPr lang="ru-RU" dirty="0" err="1"/>
              <a:t>науча</a:t>
            </a:r>
            <a:r>
              <a:rPr lang="ru-RU" dirty="0"/>
              <a:t> </a:t>
            </a:r>
            <a:r>
              <a:rPr lang="ru-RU" dirty="0" err="1"/>
              <a:t>моите</a:t>
            </a:r>
            <a:r>
              <a:rPr lang="ru-RU" dirty="0"/>
              <a:t> ученици как да </a:t>
            </a:r>
            <a:r>
              <a:rPr lang="ru-RU" dirty="0" err="1"/>
              <a:t>живеят</a:t>
            </a:r>
            <a:r>
              <a:rPr lang="ru-RU" dirty="0"/>
              <a:t> на </a:t>
            </a:r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земя,лице</a:t>
            </a:r>
            <a:r>
              <a:rPr lang="ru-RU" dirty="0"/>
              <a:t> в лице с трудностите и </a:t>
            </a:r>
            <a:r>
              <a:rPr lang="ru-RU" dirty="0" err="1"/>
              <a:t>битките</a:t>
            </a:r>
            <a:r>
              <a:rPr lang="ru-RU" dirty="0"/>
              <a:t>, за да направят </a:t>
            </a:r>
            <a:r>
              <a:rPr lang="ru-RU" dirty="0" err="1"/>
              <a:t>по-добро</a:t>
            </a:r>
            <a:r>
              <a:rPr lang="ru-RU" dirty="0"/>
              <a:t> </a:t>
            </a:r>
            <a:r>
              <a:rPr lang="ru-RU" dirty="0" err="1"/>
              <a:t>чудесното</a:t>
            </a:r>
            <a:r>
              <a:rPr lang="ru-RU" dirty="0"/>
              <a:t> в себе си </a:t>
            </a:r>
            <a:r>
              <a:rPr lang="ru-RU" dirty="0" smtClean="0"/>
              <a:t>.     </a:t>
            </a:r>
            <a:endParaRPr lang="ru-RU" dirty="0"/>
          </a:p>
          <a:p>
            <a:r>
              <a:rPr lang="ru-RU" dirty="0" smtClean="0"/>
              <a:t>Аз </a:t>
            </a:r>
            <a:r>
              <a:rPr lang="ru-RU" dirty="0"/>
              <a:t>искам не просто да предам урока от </a:t>
            </a:r>
            <a:r>
              <a:rPr lang="ru-RU" dirty="0" smtClean="0"/>
              <a:t>учебника или </a:t>
            </a:r>
            <a:r>
              <a:rPr lang="ru-RU" dirty="0"/>
              <a:t>да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науча</a:t>
            </a:r>
            <a:r>
              <a:rPr lang="ru-RU" dirty="0"/>
              <a:t> </a:t>
            </a:r>
            <a:r>
              <a:rPr lang="ru-RU" dirty="0" err="1"/>
              <a:t>накъде</a:t>
            </a:r>
            <a:r>
              <a:rPr lang="ru-RU" dirty="0"/>
              <a:t> </a:t>
            </a:r>
            <a:r>
              <a:rPr lang="ru-RU" dirty="0" err="1"/>
              <a:t>текат</a:t>
            </a:r>
            <a:r>
              <a:rPr lang="ru-RU" dirty="0"/>
              <a:t> </a:t>
            </a:r>
            <a:r>
              <a:rPr lang="ru-RU" dirty="0" err="1"/>
              <a:t>реките</a:t>
            </a:r>
            <a:r>
              <a:rPr lang="ru-RU" dirty="0"/>
              <a:t>, а как да </a:t>
            </a:r>
            <a:r>
              <a:rPr lang="ru-RU" dirty="0" err="1"/>
              <a:t>търсят</a:t>
            </a:r>
            <a:r>
              <a:rPr lang="ru-RU" dirty="0"/>
              <a:t> </a:t>
            </a:r>
            <a:r>
              <a:rPr lang="ru-RU" dirty="0" err="1"/>
              <a:t>верния</a:t>
            </a:r>
            <a:r>
              <a:rPr lang="ru-RU" dirty="0"/>
              <a:t> </a:t>
            </a:r>
            <a:r>
              <a:rPr lang="ru-RU" dirty="0" err="1"/>
              <a:t>път,по</a:t>
            </a:r>
            <a:r>
              <a:rPr lang="ru-RU" dirty="0"/>
              <a:t> </a:t>
            </a:r>
            <a:r>
              <a:rPr lang="ru-RU" dirty="0" err="1"/>
              <a:t>който</a:t>
            </a:r>
            <a:r>
              <a:rPr lang="ru-RU" dirty="0"/>
              <a:t> да </a:t>
            </a:r>
            <a:r>
              <a:rPr lang="ru-RU" dirty="0" err="1"/>
              <a:t>вървят,да</a:t>
            </a:r>
            <a:r>
              <a:rPr lang="ru-RU" dirty="0"/>
              <a:t> </a:t>
            </a:r>
            <a:r>
              <a:rPr lang="ru-RU" dirty="0" err="1"/>
              <a:t>разбират</a:t>
            </a:r>
            <a:r>
              <a:rPr lang="ru-RU" dirty="0"/>
              <a:t> </a:t>
            </a:r>
            <a:r>
              <a:rPr lang="ru-RU" dirty="0" err="1"/>
              <a:t>всемирната</a:t>
            </a:r>
            <a:r>
              <a:rPr lang="ru-RU" dirty="0"/>
              <a:t> истина-кое е добро и кое е зло</a:t>
            </a:r>
            <a:r>
              <a:rPr lang="ru-RU" dirty="0" smtClean="0"/>
              <a:t>...</a:t>
            </a:r>
          </a:p>
          <a:p>
            <a:r>
              <a:rPr lang="ru-RU" dirty="0" smtClean="0"/>
              <a:t>Да </a:t>
            </a:r>
            <a:r>
              <a:rPr lang="ru-RU" dirty="0" err="1"/>
              <a:t>съберат</a:t>
            </a:r>
            <a:r>
              <a:rPr lang="ru-RU" dirty="0"/>
              <a:t> в </a:t>
            </a:r>
            <a:r>
              <a:rPr lang="ru-RU" dirty="0" err="1"/>
              <a:t>едно</a:t>
            </a:r>
            <a:r>
              <a:rPr lang="ru-RU" dirty="0"/>
              <a:t> </a:t>
            </a:r>
            <a:r>
              <a:rPr lang="ru-RU" dirty="0" err="1"/>
              <a:t>цялата</a:t>
            </a:r>
            <a:r>
              <a:rPr lang="ru-RU" dirty="0"/>
              <a:t> красота на </a:t>
            </a:r>
            <a:r>
              <a:rPr lang="ru-RU" dirty="0" err="1"/>
              <a:t>цветята</a:t>
            </a:r>
            <a:r>
              <a:rPr lang="ru-RU" dirty="0"/>
              <a:t> и </a:t>
            </a:r>
            <a:r>
              <a:rPr lang="ru-RU" dirty="0" err="1"/>
              <a:t>песните</a:t>
            </a:r>
            <a:r>
              <a:rPr lang="ru-RU" dirty="0"/>
              <a:t>...</a:t>
            </a:r>
          </a:p>
          <a:p>
            <a:r>
              <a:rPr lang="ru-RU" dirty="0" err="1" smtClean="0"/>
              <a:t>Ако</a:t>
            </a:r>
            <a:r>
              <a:rPr lang="ru-RU" dirty="0" smtClean="0"/>
              <a:t> </a:t>
            </a:r>
            <a:r>
              <a:rPr lang="ru-RU" dirty="0" err="1"/>
              <a:t>постигна</a:t>
            </a:r>
            <a:r>
              <a:rPr lang="ru-RU" dirty="0"/>
              <a:t> </a:t>
            </a:r>
            <a:r>
              <a:rPr lang="ru-RU" dirty="0" err="1"/>
              <a:t>това</a:t>
            </a:r>
            <a:r>
              <a:rPr lang="ru-RU" dirty="0" smtClean="0"/>
              <a:t>, аз </a:t>
            </a:r>
            <a:r>
              <a:rPr lang="ru-RU" dirty="0"/>
              <a:t>ще </a:t>
            </a:r>
            <a:r>
              <a:rPr lang="ru-RU" dirty="0" err="1"/>
              <a:t>помогна</a:t>
            </a:r>
            <a:r>
              <a:rPr lang="ru-RU" dirty="0"/>
              <a:t> на света да </a:t>
            </a:r>
            <a:r>
              <a:rPr lang="ru-RU" dirty="0" err="1" smtClean="0"/>
              <a:t>израсне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мъдрост</a:t>
            </a:r>
            <a:r>
              <a:rPr lang="ru-RU" dirty="0"/>
              <a:t> и добро...</a:t>
            </a:r>
          </a:p>
          <a:p>
            <a:r>
              <a:rPr lang="ru-RU" dirty="0" smtClean="0"/>
              <a:t>И </a:t>
            </a:r>
            <a:r>
              <a:rPr lang="ru-RU" dirty="0"/>
              <a:t>ще </a:t>
            </a:r>
            <a:r>
              <a:rPr lang="ru-RU" dirty="0" err="1"/>
              <a:t>почувствам,че</a:t>
            </a:r>
            <a:r>
              <a:rPr lang="ru-RU" dirty="0"/>
              <a:t> съм победила и достойно съм защитила  </a:t>
            </a:r>
            <a:r>
              <a:rPr lang="ru-RU" dirty="0" err="1"/>
              <a:t>мястото</a:t>
            </a:r>
            <a:r>
              <a:rPr lang="ru-RU" dirty="0"/>
              <a:t> си 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 </a:t>
            </a:r>
            <a:r>
              <a:rPr lang="ru-RU" dirty="0"/>
              <a:t>аз се моля да </a:t>
            </a:r>
            <a:r>
              <a:rPr lang="ru-RU" dirty="0" err="1"/>
              <a:t>изпълня</a:t>
            </a:r>
            <a:r>
              <a:rPr lang="ru-RU" dirty="0"/>
              <a:t> </a:t>
            </a:r>
            <a:r>
              <a:rPr lang="ru-RU" dirty="0" err="1"/>
              <a:t>този</a:t>
            </a:r>
            <a:r>
              <a:rPr lang="ru-RU" dirty="0"/>
              <a:t> свой </a:t>
            </a:r>
            <a:r>
              <a:rPr lang="ru-RU" dirty="0" err="1"/>
              <a:t>дълг</a:t>
            </a:r>
            <a:r>
              <a:rPr lang="ru-RU" dirty="0" smtClean="0"/>
              <a:t>!</a:t>
            </a:r>
          </a:p>
          <a:p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щастливите</a:t>
            </a:r>
            <a:r>
              <a:rPr lang="ru-RU" dirty="0"/>
              <a:t> </a:t>
            </a:r>
            <a:r>
              <a:rPr lang="ru-RU" dirty="0" err="1"/>
              <a:t>сърца</a:t>
            </a:r>
            <a:r>
              <a:rPr lang="ru-RU" dirty="0"/>
              <a:t> да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увереност</a:t>
            </a:r>
            <a:r>
              <a:rPr lang="ru-RU" dirty="0"/>
              <a:t> и доброта !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302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521069" y="624110"/>
            <a:ext cx="9983544" cy="1280890"/>
          </a:xfrm>
        </p:spPr>
        <p:txBody>
          <a:bodyPr>
            <a:normAutofit fontScale="90000"/>
          </a:bodyPr>
          <a:lstStyle/>
          <a:p>
            <a:r>
              <a:rPr lang="bg-BG" dirty="0"/>
              <a:t>КВАЛИФИКАЦИОННА  ДЕЙНОСТ</a:t>
            </a:r>
            <a:br>
              <a:rPr lang="bg-BG" dirty="0"/>
            </a:b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274885" y="2133600"/>
            <a:ext cx="10229727" cy="3777622"/>
          </a:xfrm>
        </p:spPr>
        <p:txBody>
          <a:bodyPr/>
          <a:lstStyle/>
          <a:p>
            <a:r>
              <a:rPr lang="ru-RU" dirty="0" smtClean="0"/>
              <a:t>1982 год</a:t>
            </a:r>
            <a:r>
              <a:rPr lang="ru-RU" dirty="0"/>
              <a:t>.  ПИНУ ,,Д-р </a:t>
            </a:r>
            <a:r>
              <a:rPr lang="ru-RU" dirty="0" err="1"/>
              <a:t>Петър</a:t>
            </a:r>
            <a:r>
              <a:rPr lang="ru-RU" dirty="0"/>
              <a:t> </a:t>
            </a:r>
            <a:r>
              <a:rPr lang="ru-RU" dirty="0" err="1"/>
              <a:t>Берон</a:t>
            </a:r>
            <a:r>
              <a:rPr lang="ru-RU" dirty="0"/>
              <a:t>” </a:t>
            </a:r>
            <a:r>
              <a:rPr lang="ru-RU" dirty="0" err="1" smtClean="0"/>
              <a:t>гр.Шумен</a:t>
            </a:r>
            <a:r>
              <a:rPr lang="ru-RU" dirty="0" smtClean="0"/>
              <a:t> - </a:t>
            </a:r>
            <a:r>
              <a:rPr lang="ru-RU" dirty="0" err="1" smtClean="0"/>
              <a:t>Начален</a:t>
            </a:r>
            <a:r>
              <a:rPr lang="ru-RU" dirty="0" smtClean="0"/>
              <a:t> </a:t>
            </a:r>
            <a:r>
              <a:rPr lang="ru-RU" dirty="0"/>
              <a:t>учител с </a:t>
            </a:r>
            <a:r>
              <a:rPr lang="ru-RU" dirty="0" err="1"/>
              <a:t>профил</a:t>
            </a:r>
            <a:r>
              <a:rPr lang="ru-RU" dirty="0"/>
              <a:t> </a:t>
            </a:r>
            <a:r>
              <a:rPr lang="ru-RU" dirty="0" err="1"/>
              <a:t>Руски</a:t>
            </a:r>
            <a:r>
              <a:rPr lang="ru-RU" dirty="0"/>
              <a:t> език и </a:t>
            </a:r>
            <a:r>
              <a:rPr lang="ru-RU" dirty="0" err="1"/>
              <a:t>Физическо</a:t>
            </a:r>
            <a:r>
              <a:rPr lang="ru-RU" dirty="0"/>
              <a:t> </a:t>
            </a:r>
            <a:r>
              <a:rPr lang="ru-RU" dirty="0" err="1"/>
              <a:t>възпитание</a:t>
            </a:r>
            <a:endParaRPr lang="ru-RU" dirty="0"/>
          </a:p>
          <a:p>
            <a:endParaRPr lang="ru-RU" dirty="0"/>
          </a:p>
          <a:p>
            <a:r>
              <a:rPr lang="ru-RU" dirty="0"/>
              <a:t>1996год.  РУ ,,Ангел </a:t>
            </a:r>
            <a:r>
              <a:rPr lang="ru-RU" dirty="0" err="1"/>
              <a:t>Кънчев</a:t>
            </a:r>
            <a:r>
              <a:rPr lang="ru-RU" dirty="0"/>
              <a:t>”-</a:t>
            </a:r>
            <a:r>
              <a:rPr lang="ru-RU" dirty="0" err="1"/>
              <a:t>Начална</a:t>
            </a:r>
            <a:r>
              <a:rPr lang="ru-RU" dirty="0"/>
              <a:t> </a:t>
            </a:r>
            <a:r>
              <a:rPr lang="ru-RU" dirty="0" err="1"/>
              <a:t>училищна</a:t>
            </a:r>
            <a:r>
              <a:rPr lang="ru-RU" dirty="0"/>
              <a:t> педагогика и </a:t>
            </a:r>
            <a:r>
              <a:rPr lang="ru-RU" dirty="0" err="1" smtClean="0"/>
              <a:t>Предучилищна</a:t>
            </a:r>
            <a:r>
              <a:rPr lang="ru-RU" dirty="0" smtClean="0"/>
              <a:t> </a:t>
            </a:r>
            <a:r>
              <a:rPr lang="ru-RU" dirty="0"/>
              <a:t>педагогика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8567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23293" y="624110"/>
            <a:ext cx="9781320" cy="1280890"/>
          </a:xfrm>
        </p:spPr>
        <p:txBody>
          <a:bodyPr/>
          <a:lstStyle/>
          <a:p>
            <a:r>
              <a:rPr lang="bg-BG" dirty="0"/>
              <a:t>КВАЛИФИКАЦИОННА  </a:t>
            </a:r>
            <a:r>
              <a:rPr lang="bg-BG" dirty="0" smtClean="0"/>
              <a:t>ДЕЙНОСТ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406769" y="1776046"/>
            <a:ext cx="10097843" cy="486214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2007 год</a:t>
            </a:r>
            <a:r>
              <a:rPr lang="ru-RU" dirty="0"/>
              <a:t>. Пета  </a:t>
            </a:r>
            <a:r>
              <a:rPr lang="ru-RU" dirty="0" err="1"/>
              <a:t>Професионално-квалификационна</a:t>
            </a:r>
            <a:r>
              <a:rPr lang="ru-RU" dirty="0"/>
              <a:t> </a:t>
            </a:r>
            <a:r>
              <a:rPr lang="ru-RU" dirty="0" smtClean="0"/>
              <a:t>степен </a:t>
            </a:r>
            <a:r>
              <a:rPr lang="ru-RU" dirty="0" err="1" smtClean="0"/>
              <a:t>Тракийски</a:t>
            </a:r>
            <a:r>
              <a:rPr lang="ru-RU" dirty="0" smtClean="0"/>
              <a:t> </a:t>
            </a:r>
            <a:r>
              <a:rPr lang="ru-RU" dirty="0"/>
              <a:t>университет </a:t>
            </a:r>
            <a:r>
              <a:rPr lang="ru-RU" dirty="0" err="1"/>
              <a:t>гр.Стара</a:t>
            </a:r>
            <a:r>
              <a:rPr lang="ru-RU" dirty="0"/>
              <a:t> </a:t>
            </a:r>
            <a:r>
              <a:rPr lang="ru-RU" dirty="0" err="1"/>
              <a:t>Загора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2009 год</a:t>
            </a:r>
            <a:r>
              <a:rPr lang="ru-RU" dirty="0"/>
              <a:t>. </a:t>
            </a:r>
            <a:r>
              <a:rPr lang="ru-RU" dirty="0" err="1"/>
              <a:t>Четвърта</a:t>
            </a:r>
            <a:r>
              <a:rPr lang="ru-RU" dirty="0"/>
              <a:t>  </a:t>
            </a:r>
            <a:r>
              <a:rPr lang="ru-RU" dirty="0" err="1"/>
              <a:t>Професионално-квалификационна</a:t>
            </a:r>
            <a:r>
              <a:rPr lang="ru-RU" dirty="0"/>
              <a:t> степен  СУ,,</a:t>
            </a:r>
            <a:r>
              <a:rPr lang="ru-RU" dirty="0" err="1"/>
              <a:t>Св.Климент</a:t>
            </a:r>
            <a:r>
              <a:rPr lang="ru-RU" dirty="0"/>
              <a:t> </a:t>
            </a:r>
            <a:r>
              <a:rPr lang="ru-RU" dirty="0" err="1"/>
              <a:t>Охридски</a:t>
            </a:r>
            <a:r>
              <a:rPr lang="ru-RU" dirty="0"/>
              <a:t>” </a:t>
            </a:r>
            <a:r>
              <a:rPr lang="ru-RU" dirty="0" err="1"/>
              <a:t>гр.София</a:t>
            </a:r>
            <a:r>
              <a:rPr lang="ru-RU" dirty="0"/>
              <a:t> ДИУУ</a:t>
            </a:r>
          </a:p>
          <a:p>
            <a:endParaRPr lang="ru-RU" dirty="0"/>
          </a:p>
          <a:p>
            <a:r>
              <a:rPr lang="ru-RU" dirty="0" smtClean="0"/>
              <a:t>2011 год</a:t>
            </a:r>
            <a:r>
              <a:rPr lang="ru-RU" dirty="0"/>
              <a:t>.  </a:t>
            </a:r>
            <a:r>
              <a:rPr lang="ru-RU" dirty="0" err="1"/>
              <a:t>Трета</a:t>
            </a:r>
            <a:r>
              <a:rPr lang="ru-RU" dirty="0"/>
              <a:t>  </a:t>
            </a:r>
            <a:r>
              <a:rPr lang="ru-RU" dirty="0" err="1"/>
              <a:t>Професионално-квалификационна</a:t>
            </a:r>
            <a:r>
              <a:rPr lang="ru-RU" dirty="0"/>
              <a:t> степен СУ ,,</a:t>
            </a:r>
            <a:r>
              <a:rPr lang="ru-RU" dirty="0" err="1"/>
              <a:t>Св.Климент</a:t>
            </a:r>
            <a:r>
              <a:rPr lang="ru-RU" dirty="0"/>
              <a:t> </a:t>
            </a:r>
            <a:r>
              <a:rPr lang="ru-RU" dirty="0" err="1"/>
              <a:t>Охридски</a:t>
            </a:r>
            <a:r>
              <a:rPr lang="ru-RU" dirty="0"/>
              <a:t>” </a:t>
            </a:r>
            <a:r>
              <a:rPr lang="ru-RU" dirty="0" err="1"/>
              <a:t>ДИУУгр.София</a:t>
            </a:r>
            <a:endParaRPr lang="ru-RU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b="1" dirty="0"/>
              <a:t>ТЕКУЩА  КВАЛИФИКАЦИЯ</a:t>
            </a:r>
          </a:p>
          <a:p>
            <a:endParaRPr lang="ru-RU" dirty="0"/>
          </a:p>
          <a:p>
            <a:r>
              <a:rPr lang="ru-RU" dirty="0" smtClean="0"/>
              <a:t>2004 год</a:t>
            </a:r>
            <a:r>
              <a:rPr lang="ru-RU" dirty="0"/>
              <a:t>. Удостоверение за </a:t>
            </a:r>
            <a:r>
              <a:rPr lang="ru-RU" dirty="0" err="1"/>
              <a:t>професионална</a:t>
            </a:r>
            <a:r>
              <a:rPr lang="ru-RU" dirty="0"/>
              <a:t> квалификация по Методика на </a:t>
            </a:r>
            <a:r>
              <a:rPr lang="ru-RU" dirty="0" err="1"/>
              <a:t>обучението</a:t>
            </a:r>
            <a:r>
              <a:rPr lang="ru-RU" dirty="0"/>
              <a:t> по БДП -  ТУ София</a:t>
            </a:r>
            <a:r>
              <a:rPr lang="ru-RU" dirty="0" smtClean="0"/>
              <a:t>, ИПФ-</a:t>
            </a:r>
            <a:r>
              <a:rPr lang="ru-RU" dirty="0" err="1" smtClean="0"/>
              <a:t>Сливен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r>
              <a:rPr lang="ru-RU" dirty="0"/>
              <a:t>2006год.  Удостоверение за </a:t>
            </a:r>
            <a:r>
              <a:rPr lang="ru-RU" dirty="0" err="1"/>
              <a:t>завършено</a:t>
            </a:r>
            <a:r>
              <a:rPr lang="ru-RU" dirty="0"/>
              <a:t> обучение на тема ,,</a:t>
            </a:r>
            <a:r>
              <a:rPr lang="ru-RU" dirty="0" err="1"/>
              <a:t>Базови</a:t>
            </a:r>
            <a:r>
              <a:rPr lang="ru-RU" dirty="0"/>
              <a:t> и </a:t>
            </a:r>
            <a:r>
              <a:rPr lang="ru-RU" dirty="0" err="1"/>
              <a:t>специфични</a:t>
            </a:r>
            <a:r>
              <a:rPr lang="ru-RU" dirty="0"/>
              <a:t> </a:t>
            </a:r>
            <a:r>
              <a:rPr lang="ru-RU" dirty="0" err="1"/>
              <a:t>компютърни</a:t>
            </a:r>
            <a:r>
              <a:rPr lang="ru-RU" dirty="0"/>
              <a:t> умения на учителя по НУП, София, Майкрософт </a:t>
            </a:r>
            <a:r>
              <a:rPr lang="ru-RU" dirty="0" err="1"/>
              <a:t>България</a:t>
            </a:r>
            <a:endParaRPr lang="ru-RU" dirty="0"/>
          </a:p>
          <a:p>
            <a:endParaRPr lang="ru-RU" dirty="0"/>
          </a:p>
          <a:p>
            <a:r>
              <a:rPr lang="ru-RU" dirty="0"/>
              <a:t>2007год</a:t>
            </a:r>
            <a:r>
              <a:rPr lang="ru-RU" dirty="0" smtClean="0"/>
              <a:t>. Удостоверение </a:t>
            </a:r>
            <a:r>
              <a:rPr lang="ru-RU" dirty="0"/>
              <a:t>за </a:t>
            </a:r>
            <a:r>
              <a:rPr lang="ru-RU" dirty="0" err="1"/>
              <a:t>професионална</a:t>
            </a:r>
            <a:r>
              <a:rPr lang="ru-RU" dirty="0"/>
              <a:t> квалификация по проект ,,</a:t>
            </a:r>
            <a:r>
              <a:rPr lang="ru-RU" dirty="0" err="1"/>
              <a:t>Включващо</a:t>
            </a:r>
            <a:r>
              <a:rPr lang="ru-RU" dirty="0"/>
              <a:t> обучение на деца със </a:t>
            </a:r>
            <a:r>
              <a:rPr lang="ru-RU" dirty="0" err="1"/>
              <a:t>специални</a:t>
            </a:r>
            <a:r>
              <a:rPr lang="ru-RU" dirty="0"/>
              <a:t> </a:t>
            </a:r>
            <a:r>
              <a:rPr lang="ru-RU" dirty="0" err="1"/>
              <a:t>образователни</a:t>
            </a:r>
            <a:r>
              <a:rPr lang="ru-RU" dirty="0"/>
              <a:t> потребности</a:t>
            </a:r>
            <a:r>
              <a:rPr lang="ru-RU" dirty="0" smtClean="0"/>
              <a:t>”, </a:t>
            </a:r>
            <a:r>
              <a:rPr lang="ru-RU" dirty="0" err="1" smtClean="0"/>
              <a:t>Шуменски</a:t>
            </a:r>
            <a:r>
              <a:rPr lang="ru-RU" dirty="0" smtClean="0"/>
              <a:t> университет ,,</a:t>
            </a:r>
            <a:r>
              <a:rPr lang="ru-RU" dirty="0"/>
              <a:t>Епископ К.  </a:t>
            </a:r>
            <a:r>
              <a:rPr lang="ru-RU" dirty="0" err="1"/>
              <a:t>Преславски</a:t>
            </a:r>
            <a:r>
              <a:rPr lang="ru-RU" dirty="0"/>
              <a:t>”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5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90245" y="1151792"/>
            <a:ext cx="10937631" cy="475943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2009год.  Сертификат за обучение по </a:t>
            </a:r>
            <a:r>
              <a:rPr lang="ru-RU" dirty="0" err="1" smtClean="0"/>
              <a:t>програма</a:t>
            </a:r>
            <a:r>
              <a:rPr lang="ru-RU" dirty="0" smtClean="0"/>
              <a:t> ,,</a:t>
            </a:r>
            <a:r>
              <a:rPr lang="ru-RU" dirty="0" err="1"/>
              <a:t>Модел</a:t>
            </a:r>
            <a:r>
              <a:rPr lang="ru-RU" dirty="0"/>
              <a:t> за </a:t>
            </a:r>
            <a:r>
              <a:rPr lang="ru-RU" dirty="0" err="1"/>
              <a:t>интердисциплинарно</a:t>
            </a:r>
            <a:r>
              <a:rPr lang="ru-RU" dirty="0"/>
              <a:t> проектно-</a:t>
            </a:r>
            <a:r>
              <a:rPr lang="ru-RU" dirty="0" err="1"/>
              <a:t>ориентирано</a:t>
            </a:r>
            <a:r>
              <a:rPr lang="ru-RU" dirty="0"/>
              <a:t> обучение в </a:t>
            </a:r>
            <a:r>
              <a:rPr lang="ru-RU" dirty="0" err="1"/>
              <a:t>началното</a:t>
            </a:r>
            <a:r>
              <a:rPr lang="ru-RU" dirty="0"/>
              <a:t> училище при </a:t>
            </a:r>
            <a:r>
              <a:rPr lang="ru-RU" dirty="0" err="1"/>
              <a:t>интегриране</a:t>
            </a:r>
            <a:r>
              <a:rPr lang="ru-RU" dirty="0"/>
              <a:t> на </a:t>
            </a:r>
            <a:r>
              <a:rPr lang="ru-RU" dirty="0" err="1"/>
              <a:t>технологиите</a:t>
            </a:r>
            <a:r>
              <a:rPr lang="ru-RU" dirty="0"/>
              <a:t>”  Университет ,,</a:t>
            </a:r>
            <a:r>
              <a:rPr lang="ru-RU" dirty="0" err="1"/>
              <a:t>Проф.д</a:t>
            </a:r>
            <a:r>
              <a:rPr lang="ru-RU" dirty="0"/>
              <a:t>-р </a:t>
            </a:r>
            <a:r>
              <a:rPr lang="ru-RU" dirty="0" err="1"/>
              <a:t>Асен</a:t>
            </a:r>
            <a:r>
              <a:rPr lang="ru-RU" dirty="0"/>
              <a:t> </a:t>
            </a:r>
            <a:r>
              <a:rPr lang="ru-RU" dirty="0" err="1" smtClean="0"/>
              <a:t>Златаров</a:t>
            </a:r>
            <a:r>
              <a:rPr lang="ru-RU" dirty="0" smtClean="0"/>
              <a:t>” гр</a:t>
            </a:r>
            <a:r>
              <a:rPr lang="ru-RU" dirty="0"/>
              <a:t>. Бургас</a:t>
            </a:r>
          </a:p>
          <a:p>
            <a:endParaRPr lang="ru-RU" dirty="0"/>
          </a:p>
          <a:p>
            <a:r>
              <a:rPr lang="ru-RU" dirty="0"/>
              <a:t>2010год  </a:t>
            </a:r>
            <a:r>
              <a:rPr lang="ru-RU" dirty="0" err="1"/>
              <a:t>Свидетелство</a:t>
            </a:r>
            <a:r>
              <a:rPr lang="ru-RU" dirty="0"/>
              <a:t> за </a:t>
            </a:r>
            <a:r>
              <a:rPr lang="ru-RU" dirty="0" err="1"/>
              <a:t>професионална</a:t>
            </a:r>
            <a:r>
              <a:rPr lang="ru-RU" dirty="0"/>
              <a:t> </a:t>
            </a:r>
            <a:r>
              <a:rPr lang="ru-RU" dirty="0" smtClean="0"/>
              <a:t>квалификация </a:t>
            </a:r>
            <a:r>
              <a:rPr lang="ru-RU" dirty="0" err="1" smtClean="0"/>
              <a:t>Едногодишна</a:t>
            </a:r>
            <a:r>
              <a:rPr lang="ru-RU" dirty="0" smtClean="0"/>
              <a:t> специализация ,,</a:t>
            </a:r>
            <a:r>
              <a:rPr lang="ru-RU" dirty="0"/>
              <a:t>Личностно </a:t>
            </a:r>
            <a:r>
              <a:rPr lang="ru-RU" dirty="0" err="1"/>
              <a:t>ориентирано</a:t>
            </a:r>
            <a:r>
              <a:rPr lang="ru-RU" dirty="0"/>
              <a:t> образование”  СУ,,</a:t>
            </a:r>
            <a:r>
              <a:rPr lang="ru-RU" dirty="0" err="1"/>
              <a:t>Св.Кл.Охридски</a:t>
            </a:r>
            <a:r>
              <a:rPr lang="ru-RU" dirty="0"/>
              <a:t>”,  ДИУУ </a:t>
            </a:r>
            <a:r>
              <a:rPr lang="ru-RU" dirty="0" err="1"/>
              <a:t>гр.София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r>
              <a:rPr lang="ru-RU" dirty="0"/>
              <a:t>2011год. Сертификат за успешно </a:t>
            </a:r>
            <a:r>
              <a:rPr lang="ru-RU" dirty="0" err="1"/>
              <a:t>преминато</a:t>
            </a:r>
            <a:r>
              <a:rPr lang="ru-RU" dirty="0"/>
              <a:t> обучение за работа с </a:t>
            </a:r>
            <a:r>
              <a:rPr lang="ru-RU" dirty="0" err="1"/>
              <a:t>образователен</a:t>
            </a:r>
            <a:r>
              <a:rPr lang="ru-RU" dirty="0"/>
              <a:t> </a:t>
            </a:r>
            <a:r>
              <a:rPr lang="ru-RU" dirty="0" err="1"/>
              <a:t>софтуер</a:t>
            </a:r>
            <a:r>
              <a:rPr lang="ru-RU" dirty="0"/>
              <a:t>,,</a:t>
            </a:r>
            <a:r>
              <a:rPr lang="ru-RU" dirty="0" err="1"/>
              <a:t>Envision</a:t>
            </a:r>
            <a:r>
              <a:rPr lang="ru-RU" dirty="0"/>
              <a:t>”</a:t>
            </a:r>
          </a:p>
          <a:p>
            <a:endParaRPr lang="ru-RU" dirty="0"/>
          </a:p>
          <a:p>
            <a:r>
              <a:rPr lang="ru-RU" dirty="0" smtClean="0"/>
              <a:t>2012 год</a:t>
            </a:r>
            <a:r>
              <a:rPr lang="ru-RU" dirty="0"/>
              <a:t>.  Удостоверение- Интерактивни технологии и техники в </a:t>
            </a:r>
            <a:r>
              <a:rPr lang="ru-RU" dirty="0" err="1"/>
              <a:t>обучението</a:t>
            </a:r>
            <a:r>
              <a:rPr lang="ru-RU" dirty="0"/>
              <a:t> по БДП, СУ,,</a:t>
            </a:r>
            <a:r>
              <a:rPr lang="ru-RU" dirty="0" err="1"/>
              <a:t>Св.Кл</a:t>
            </a:r>
            <a:r>
              <a:rPr lang="ru-RU" dirty="0"/>
              <a:t>. </a:t>
            </a:r>
            <a:r>
              <a:rPr lang="ru-RU" dirty="0" err="1" smtClean="0"/>
              <a:t>Охридски</a:t>
            </a:r>
            <a:r>
              <a:rPr lang="ru-RU" dirty="0" smtClean="0"/>
              <a:t>” ДИУУ </a:t>
            </a:r>
            <a:r>
              <a:rPr lang="ru-RU" dirty="0" err="1"/>
              <a:t>гр.София</a:t>
            </a:r>
            <a:endParaRPr lang="ru-RU" dirty="0"/>
          </a:p>
          <a:p>
            <a:endParaRPr lang="ru-RU" dirty="0"/>
          </a:p>
          <a:p>
            <a:r>
              <a:rPr lang="ru-RU" dirty="0"/>
              <a:t>2013год. </a:t>
            </a:r>
            <a:r>
              <a:rPr lang="ru-RU" dirty="0" smtClean="0"/>
              <a:t>Удостоверение - Интерактивни </a:t>
            </a:r>
            <a:r>
              <a:rPr lang="ru-RU" dirty="0" err="1"/>
              <a:t>методи</a:t>
            </a:r>
            <a:r>
              <a:rPr lang="ru-RU" dirty="0"/>
              <a:t> и техники за </a:t>
            </a:r>
            <a:r>
              <a:rPr lang="ru-RU" dirty="0" err="1"/>
              <a:t>формиране</a:t>
            </a:r>
            <a:r>
              <a:rPr lang="ru-RU" dirty="0"/>
              <a:t> на знания, умения и компетентности за работа в </a:t>
            </a:r>
            <a:r>
              <a:rPr lang="ru-RU" dirty="0" err="1"/>
              <a:t>интеркултурна</a:t>
            </a:r>
            <a:r>
              <a:rPr lang="ru-RU" dirty="0"/>
              <a:t> </a:t>
            </a:r>
            <a:r>
              <a:rPr lang="ru-RU" dirty="0" err="1"/>
              <a:t>среда,гр.София</a:t>
            </a:r>
            <a:r>
              <a:rPr lang="ru-RU" dirty="0"/>
              <a:t>  НИОКСО</a:t>
            </a:r>
          </a:p>
          <a:p>
            <a:endParaRPr lang="ru-RU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771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ПОСТИЖЕНИЯ  НА  УЧЕНИЦИ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433146" y="1737947"/>
            <a:ext cx="9763735" cy="37776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err="1"/>
              <a:t>Руски</a:t>
            </a:r>
            <a:r>
              <a:rPr lang="ru-RU" b="1" dirty="0"/>
              <a:t> език</a:t>
            </a:r>
          </a:p>
          <a:p>
            <a:endParaRPr lang="ru-RU" dirty="0"/>
          </a:p>
          <a:p>
            <a:r>
              <a:rPr lang="ru-RU" dirty="0"/>
              <a:t>Поощрения за участие в </a:t>
            </a:r>
            <a:r>
              <a:rPr lang="ru-RU" dirty="0" err="1"/>
              <a:t>чествания</a:t>
            </a:r>
            <a:r>
              <a:rPr lang="ru-RU" dirty="0"/>
              <a:t> на </a:t>
            </a:r>
            <a:r>
              <a:rPr lang="ru-RU" dirty="0" err="1"/>
              <a:t>годишнини</a:t>
            </a:r>
            <a:r>
              <a:rPr lang="ru-RU" dirty="0"/>
              <a:t> на </a:t>
            </a:r>
            <a:r>
              <a:rPr lang="ru-RU" dirty="0" err="1"/>
              <a:t>руските</a:t>
            </a:r>
            <a:r>
              <a:rPr lang="ru-RU" dirty="0"/>
              <a:t> </a:t>
            </a:r>
            <a:r>
              <a:rPr lang="ru-RU" dirty="0" err="1"/>
              <a:t>класици</a:t>
            </a:r>
            <a:r>
              <a:rPr lang="ru-RU" dirty="0"/>
              <a:t> Есенин, </a:t>
            </a:r>
            <a:r>
              <a:rPr lang="ru-RU" dirty="0" err="1"/>
              <a:t>Пушкин,Толстой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Грамота за  </a:t>
            </a:r>
            <a:r>
              <a:rPr lang="ru-RU" dirty="0" err="1"/>
              <a:t>Първо</a:t>
            </a:r>
            <a:r>
              <a:rPr lang="ru-RU" dirty="0"/>
              <a:t>  място в </a:t>
            </a:r>
            <a:r>
              <a:rPr lang="ru-RU" dirty="0" err="1"/>
              <a:t>регионалния</a:t>
            </a:r>
            <a:r>
              <a:rPr lang="ru-RU" dirty="0"/>
              <a:t> </a:t>
            </a:r>
            <a:r>
              <a:rPr lang="ru-RU" dirty="0" err="1" smtClean="0"/>
              <a:t>кръг</a:t>
            </a:r>
            <a:r>
              <a:rPr lang="ru-RU" dirty="0" smtClean="0"/>
              <a:t> </a:t>
            </a:r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Осмия Национален </a:t>
            </a:r>
            <a:r>
              <a:rPr lang="ru-RU" dirty="0" err="1"/>
              <a:t>Фестивал</a:t>
            </a:r>
            <a:r>
              <a:rPr lang="ru-RU" dirty="0"/>
              <a:t> на </a:t>
            </a:r>
            <a:r>
              <a:rPr lang="ru-RU" dirty="0" err="1"/>
              <a:t>детското</a:t>
            </a:r>
            <a:r>
              <a:rPr lang="ru-RU" dirty="0"/>
              <a:t> и </a:t>
            </a:r>
            <a:r>
              <a:rPr lang="ru-RU" dirty="0" err="1"/>
              <a:t>юношеско</a:t>
            </a:r>
            <a:r>
              <a:rPr lang="ru-RU" dirty="0"/>
              <a:t> </a:t>
            </a:r>
            <a:r>
              <a:rPr lang="ru-RU" dirty="0" err="1"/>
              <a:t>театрално</a:t>
            </a:r>
            <a:r>
              <a:rPr lang="ru-RU" dirty="0"/>
              <a:t> творчество-2008</a:t>
            </a:r>
          </a:p>
          <a:p>
            <a:endParaRPr lang="ru-RU" dirty="0"/>
          </a:p>
          <a:p>
            <a:r>
              <a:rPr lang="ru-RU" dirty="0" err="1"/>
              <a:t>Индивидуална</a:t>
            </a:r>
            <a:r>
              <a:rPr lang="ru-RU" dirty="0"/>
              <a:t> награда на </a:t>
            </a:r>
            <a:r>
              <a:rPr lang="ru-RU" dirty="0" err="1"/>
              <a:t>Миглена</a:t>
            </a:r>
            <a:r>
              <a:rPr lang="ru-RU" dirty="0"/>
              <a:t> </a:t>
            </a:r>
            <a:r>
              <a:rPr lang="ru-RU" dirty="0" err="1" smtClean="0"/>
              <a:t>Йорданова</a:t>
            </a:r>
            <a:r>
              <a:rPr lang="ru-RU" dirty="0" smtClean="0"/>
              <a:t> - 4клас ,,</a:t>
            </a:r>
            <a:r>
              <a:rPr lang="ru-RU" dirty="0" err="1"/>
              <a:t>Здравейте</a:t>
            </a:r>
            <a:r>
              <a:rPr lang="ru-RU" dirty="0"/>
              <a:t>, </a:t>
            </a:r>
            <a:r>
              <a:rPr lang="ru-RU" dirty="0" err="1"/>
              <a:t>братушки</a:t>
            </a:r>
            <a:r>
              <a:rPr lang="ru-RU" dirty="0"/>
              <a:t>!”</a:t>
            </a:r>
          </a:p>
          <a:p>
            <a:endParaRPr lang="ru-RU" dirty="0"/>
          </a:p>
          <a:p>
            <a:r>
              <a:rPr lang="ru-RU" dirty="0"/>
              <a:t>Участие в </a:t>
            </a:r>
            <a:r>
              <a:rPr lang="ru-RU" dirty="0" err="1"/>
              <a:t>Националния</a:t>
            </a:r>
            <a:r>
              <a:rPr lang="ru-RU" dirty="0"/>
              <a:t> </a:t>
            </a:r>
            <a:r>
              <a:rPr lang="ru-RU" dirty="0" err="1"/>
              <a:t>преглед</a:t>
            </a:r>
            <a:r>
              <a:rPr lang="ru-RU" dirty="0"/>
              <a:t> на </a:t>
            </a:r>
            <a:r>
              <a:rPr lang="ru-RU" dirty="0" err="1"/>
              <a:t>руските</a:t>
            </a:r>
            <a:r>
              <a:rPr lang="ru-RU" dirty="0"/>
              <a:t> </a:t>
            </a:r>
            <a:r>
              <a:rPr lang="ru-RU" dirty="0" err="1"/>
              <a:t>театри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април</a:t>
            </a:r>
            <a:r>
              <a:rPr lang="ru-RU" dirty="0"/>
              <a:t> в </a:t>
            </a:r>
            <a:r>
              <a:rPr lang="ru-RU" dirty="0" err="1"/>
              <a:t>Руския</a:t>
            </a:r>
            <a:r>
              <a:rPr lang="ru-RU" dirty="0"/>
              <a:t> </a:t>
            </a:r>
            <a:r>
              <a:rPr lang="ru-RU" dirty="0" err="1"/>
              <a:t>културен</a:t>
            </a:r>
            <a:r>
              <a:rPr lang="ru-RU" dirty="0"/>
              <a:t> </a:t>
            </a:r>
            <a:r>
              <a:rPr lang="ru-RU" dirty="0" err="1"/>
              <a:t>център</a:t>
            </a:r>
            <a:r>
              <a:rPr lang="ru-RU" dirty="0"/>
              <a:t> с Награда за </a:t>
            </a:r>
            <a:r>
              <a:rPr lang="ru-RU" dirty="0" err="1"/>
              <a:t>Най-оригинални</a:t>
            </a:r>
            <a:r>
              <a:rPr lang="ru-RU" dirty="0"/>
              <a:t> </a:t>
            </a:r>
            <a:r>
              <a:rPr lang="ru-RU" dirty="0" err="1"/>
              <a:t>костюми</a:t>
            </a:r>
            <a:endParaRPr lang="ru-RU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645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Загатване">
  <a:themeElements>
    <a:clrScheme name="Синьо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Загатване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Загатване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127</TotalTime>
  <Words>748</Words>
  <Application>Microsoft Office PowerPoint</Application>
  <PresentationFormat>Широк екран</PresentationFormat>
  <Paragraphs>97</Paragraphs>
  <Slides>15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15</vt:i4>
      </vt:variant>
    </vt:vector>
  </HeadingPairs>
  <TitlesOfParts>
    <vt:vector size="21" baseType="lpstr">
      <vt:lpstr>Arial</vt:lpstr>
      <vt:lpstr>Century Gothic</vt:lpstr>
      <vt:lpstr>Times New Roman</vt:lpstr>
      <vt:lpstr>Wingdings</vt:lpstr>
      <vt:lpstr>Wingdings 3</vt:lpstr>
      <vt:lpstr>Загатване</vt:lpstr>
      <vt:lpstr>П  О  Р  Т Ф  О  Л  И  О                              на       ВЕСКА   НЕДЕВА   КОЛЕВА      старши начален учител   </vt:lpstr>
      <vt:lpstr>СЪДЪРЖАНИЕ:</vt:lpstr>
      <vt:lpstr>АВТОБИОГРАФИЯ </vt:lpstr>
      <vt:lpstr>ПРЕДСТАВЯНЕ </vt:lpstr>
      <vt:lpstr>ФИЛОСОФИЯ   НА  ПРЕПОДАВАНЕ</vt:lpstr>
      <vt:lpstr>КВАЛИФИКАЦИОННА  ДЕЙНОСТ  </vt:lpstr>
      <vt:lpstr>КВАЛИФИКАЦИОННА  ДЕЙНОСТ</vt:lpstr>
      <vt:lpstr>Презентация на PowerPoint</vt:lpstr>
      <vt:lpstr>ПОСТИЖЕНИЯ  НА  УЧЕНИЦИ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  О  Р  Т Ф  О  Л  И  О                                  на               ВЕСКА НЕДЕВА КОЛЕВА                  старши начален учител                   в Об.У,,Петко Рачев Славейков”                       с. Джулюница                        общ.Лясковец </dc:title>
  <dc:creator>user</dc:creator>
  <cp:lastModifiedBy>user</cp:lastModifiedBy>
  <cp:revision>13</cp:revision>
  <dcterms:created xsi:type="dcterms:W3CDTF">2022-03-07T08:23:41Z</dcterms:created>
  <dcterms:modified xsi:type="dcterms:W3CDTF">2022-03-07T14:09:07Z</dcterms:modified>
</cp:coreProperties>
</file>