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5" r:id="rId2"/>
    <p:sldId id="276" r:id="rId3"/>
    <p:sldId id="277" r:id="rId4"/>
    <p:sldId id="278" r:id="rId5"/>
    <p:sldId id="272" r:id="rId6"/>
    <p:sldId id="273" r:id="rId7"/>
    <p:sldId id="274" r:id="rId8"/>
    <p:sldId id="271" r:id="rId9"/>
    <p:sldId id="279" r:id="rId10"/>
    <p:sldId id="280" r:id="rId11"/>
    <p:sldId id="281" r:id="rId12"/>
    <p:sldId id="282" r:id="rId13"/>
    <p:sldId id="283" r:id="rId14"/>
    <p:sldId id="284" r:id="rId15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C54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7E87A-A831-4BE3-8FE6-BD0EA465518C}" type="datetimeFigureOut">
              <a:rPr lang="bg-BG" smtClean="0"/>
              <a:t>17.09.2021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B291A-1B4D-4390-A807-FD6F11D053E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4704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6995A-C998-480F-8C3D-60D85FCB8F70}" type="datetimeFigureOut">
              <a:rPr lang="bg-BG"/>
              <a:pPr>
                <a:defRPr/>
              </a:pPr>
              <a:t>17.09.2021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725B2-E333-43E4-AF54-38D8E814CD8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144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59772-1213-4E28-93C2-63847ADD8C06}" type="datetimeFigureOut">
              <a:rPr lang="bg-BG"/>
              <a:pPr>
                <a:defRPr/>
              </a:pPr>
              <a:t>17.09.2021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27DA4-9FF6-4E3D-BA46-26CCD47AE5B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8294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CCC11-55DC-4BF4-A61B-39BFBA1D2E4B}" type="datetimeFigureOut">
              <a:rPr lang="bg-BG"/>
              <a:pPr>
                <a:defRPr/>
              </a:pPr>
              <a:t>17.09.2021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E189C-B89F-48C0-A025-3BD003F80CD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8804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46C54-9268-4A77-9216-25932E566FFC}" type="datetimeFigureOut">
              <a:rPr lang="bg-BG"/>
              <a:pPr>
                <a:defRPr/>
              </a:pPr>
              <a:t>17.09.2021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08F8C-8F60-422A-8BCE-05DB7B28864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205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9B859-979C-4B59-B104-E908759463E8}" type="datetimeFigureOut">
              <a:rPr lang="bg-BG"/>
              <a:pPr>
                <a:defRPr/>
              </a:pPr>
              <a:t>17.09.2021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65C5A-A937-4708-83AB-260A6BEA9C6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7461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E3EC2-8B04-43BC-9357-C62A1C6D3784}" type="datetimeFigureOut">
              <a:rPr lang="bg-BG"/>
              <a:pPr>
                <a:defRPr/>
              </a:pPr>
              <a:t>17.09.2021 г.</a:t>
            </a:fld>
            <a:endParaRPr lang="bg-BG"/>
          </a:p>
        </p:txBody>
      </p:sp>
      <p:sp>
        <p:nvSpPr>
          <p:cNvPr id="6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1C56F-2328-458C-9B0F-7899B0D4F4E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4870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F9382-B1EA-4C4B-814B-D41BB66F7A7E}" type="datetimeFigureOut">
              <a:rPr lang="bg-BG"/>
              <a:pPr>
                <a:defRPr/>
              </a:pPr>
              <a:t>17.09.2021 г.</a:t>
            </a:fld>
            <a:endParaRPr lang="bg-BG"/>
          </a:p>
        </p:txBody>
      </p:sp>
      <p:sp>
        <p:nvSpPr>
          <p:cNvPr id="8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38870-70E7-4830-ACF7-EC5D34D715C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6395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A3681-0FEF-4610-B6E6-4BFC4581E5EE}" type="datetimeFigureOut">
              <a:rPr lang="bg-BG"/>
              <a:pPr>
                <a:defRPr/>
              </a:pPr>
              <a:t>17.09.2021 г.</a:t>
            </a:fld>
            <a:endParaRPr lang="bg-BG"/>
          </a:p>
        </p:txBody>
      </p:sp>
      <p:sp>
        <p:nvSpPr>
          <p:cNvPr id="4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32A1C-D4A8-486C-B9B5-F2EB3DC2614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5164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3B1C9-36CA-4614-94CD-32BB44C361ED}" type="datetimeFigureOut">
              <a:rPr lang="bg-BG"/>
              <a:pPr>
                <a:defRPr/>
              </a:pPr>
              <a:t>17.09.2021 г.</a:t>
            </a:fld>
            <a:endParaRPr lang="bg-BG"/>
          </a:p>
        </p:txBody>
      </p:sp>
      <p:sp>
        <p:nvSpPr>
          <p:cNvPr id="3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C18C1-6776-40BD-8904-43B90F76019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3313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03ABA-82ED-4C9E-AE0C-39CB098B7D7D}" type="datetimeFigureOut">
              <a:rPr lang="bg-BG"/>
              <a:pPr>
                <a:defRPr/>
              </a:pPr>
              <a:t>17.09.2021 г.</a:t>
            </a:fld>
            <a:endParaRPr lang="bg-BG"/>
          </a:p>
        </p:txBody>
      </p:sp>
      <p:sp>
        <p:nvSpPr>
          <p:cNvPr id="6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76270-E41E-4DD4-974F-24ACFFD5215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934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EF0D7-7F57-4332-80EE-E8D7545F6878}" type="datetimeFigureOut">
              <a:rPr lang="bg-BG"/>
              <a:pPr>
                <a:defRPr/>
              </a:pPr>
              <a:t>17.09.2021 г.</a:t>
            </a:fld>
            <a:endParaRPr lang="bg-BG"/>
          </a:p>
        </p:txBody>
      </p:sp>
      <p:sp>
        <p:nvSpPr>
          <p:cNvPr id="6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DE725-4F72-4C6E-B210-38AEE5A1E5A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4554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Контейнер за заглавие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Редакт. стил загл. образец</a:t>
            </a:r>
          </a:p>
        </p:txBody>
      </p:sp>
      <p:sp>
        <p:nvSpPr>
          <p:cNvPr id="1027" name="Текстов контейне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EB8E32-CCAF-437D-B5B3-F8D3701CFBCF}" type="datetimeFigureOut">
              <a:rPr lang="bg-BG"/>
              <a:pPr>
                <a:defRPr/>
              </a:pPr>
              <a:t>17.09.2021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FE8CAB-7A01-4926-BFC6-D3EB831330D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ово поле 3"/>
          <p:cNvSpPr txBox="1"/>
          <p:nvPr/>
        </p:nvSpPr>
        <p:spPr>
          <a:xfrm>
            <a:off x="1691679" y="2276872"/>
            <a:ext cx="4396353" cy="236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800" b="1" dirty="0" smtClean="0">
                <a:solidFill>
                  <a:srgbClr val="19C54E"/>
                </a:solidFill>
                <a:latin typeface="Comic Sans MS" panose="030F0702030302020204" pitchFamily="66" charset="0"/>
              </a:rPr>
              <a:t>Да запазим </a:t>
            </a:r>
            <a:r>
              <a:rPr lang="bg-BG" sz="4800" b="1" dirty="0">
                <a:solidFill>
                  <a:srgbClr val="19C54E"/>
                </a:solidFill>
                <a:latin typeface="Comic Sans MS" panose="030F0702030302020204" pitchFamily="66" charset="0"/>
              </a:rPr>
              <a:t>д</a:t>
            </a:r>
            <a:r>
              <a:rPr lang="bg-BG" sz="4800" b="1" dirty="0" smtClean="0">
                <a:solidFill>
                  <a:srgbClr val="19C54E"/>
                </a:solidFill>
                <a:latin typeface="Comic Sans MS" panose="030F0702030302020204" pitchFamily="66" charset="0"/>
              </a:rPr>
              <a:t>ецата</a:t>
            </a:r>
          </a:p>
          <a:p>
            <a:pPr algn="ctr"/>
            <a:r>
              <a:rPr lang="bg-BG" sz="4800" b="1" dirty="0">
                <a:solidFill>
                  <a:srgbClr val="19C54E"/>
                </a:solidFill>
                <a:latin typeface="Comic Sans MS" panose="030F0702030302020204" pitchFamily="66" charset="0"/>
              </a:rPr>
              <a:t>н</a:t>
            </a:r>
            <a:r>
              <a:rPr lang="bg-BG" sz="4800" b="1" dirty="0" smtClean="0">
                <a:solidFill>
                  <a:srgbClr val="19C54E"/>
                </a:solidFill>
                <a:latin typeface="Comic Sans MS" panose="030F0702030302020204" pitchFamily="66" charset="0"/>
              </a:rPr>
              <a:t>а пътя!</a:t>
            </a:r>
            <a:endParaRPr lang="bg-BG" sz="4800" b="1" dirty="0">
              <a:solidFill>
                <a:srgbClr val="19C54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76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ово поле 3"/>
          <p:cNvSpPr txBox="1"/>
          <p:nvPr/>
        </p:nvSpPr>
        <p:spPr>
          <a:xfrm>
            <a:off x="2023574" y="352886"/>
            <a:ext cx="6774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 smtClean="0"/>
              <a:t>Славчо и неговият приятел отиват на цирк и трябва да </a:t>
            </a:r>
          </a:p>
          <a:p>
            <a:r>
              <a:rPr lang="bg-BG" sz="2000" b="1" dirty="0" smtClean="0"/>
              <a:t>се качат на автобус. Обясни къде трябва да чакат автобуса.</a:t>
            </a:r>
            <a:endParaRPr lang="bg-BG" sz="2000" b="1" dirty="0"/>
          </a:p>
        </p:txBody>
      </p:sp>
      <p:pic>
        <p:nvPicPr>
          <p:cNvPr id="9" name="Контейнер за съдържание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" t="1329" b="14098"/>
          <a:stretch/>
        </p:blipFill>
        <p:spPr>
          <a:xfrm>
            <a:off x="395536" y="1484784"/>
            <a:ext cx="5904656" cy="4758878"/>
          </a:xfrm>
        </p:spPr>
      </p:pic>
      <p:sp>
        <p:nvSpPr>
          <p:cNvPr id="10" name="Овал 9"/>
          <p:cNvSpPr/>
          <p:nvPr/>
        </p:nvSpPr>
        <p:spPr>
          <a:xfrm>
            <a:off x="1187624" y="4365104"/>
            <a:ext cx="1152128" cy="58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" dirty="0" smtClean="0"/>
              <a:t>Не мога да виждам </a:t>
            </a:r>
          </a:p>
          <a:p>
            <a:pPr algn="ctr"/>
            <a:r>
              <a:rPr lang="bg-BG" sz="800" dirty="0"/>
              <a:t>п</a:t>
            </a:r>
            <a:r>
              <a:rPr lang="bg-BG" sz="800" dirty="0" smtClean="0"/>
              <a:t>ътя.</a:t>
            </a:r>
            <a:endParaRPr lang="bg-BG" sz="800" dirty="0"/>
          </a:p>
        </p:txBody>
      </p:sp>
      <p:sp>
        <p:nvSpPr>
          <p:cNvPr id="11" name="Умножение 10"/>
          <p:cNvSpPr/>
          <p:nvPr/>
        </p:nvSpPr>
        <p:spPr>
          <a:xfrm>
            <a:off x="2339752" y="2909490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Умножение 11"/>
          <p:cNvSpPr/>
          <p:nvPr/>
        </p:nvSpPr>
        <p:spPr>
          <a:xfrm>
            <a:off x="5410944" y="2909490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Умножение 12"/>
          <p:cNvSpPr/>
          <p:nvPr/>
        </p:nvSpPr>
        <p:spPr>
          <a:xfrm>
            <a:off x="2339752" y="5373216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6409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ово поле 3"/>
          <p:cNvSpPr txBox="1"/>
          <p:nvPr/>
        </p:nvSpPr>
        <p:spPr>
          <a:xfrm>
            <a:off x="2843808" y="441538"/>
            <a:ext cx="5198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600" b="1" dirty="0" smtClean="0"/>
              <a:t>Правилно – неправилно!</a:t>
            </a:r>
            <a:endParaRPr lang="bg-BG" sz="3600" b="1" dirty="0"/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1" t="42957" r="1653" b="12217"/>
          <a:stretch/>
        </p:blipFill>
        <p:spPr>
          <a:xfrm>
            <a:off x="1812563" y="1412776"/>
            <a:ext cx="3333750" cy="2376488"/>
          </a:xfrm>
        </p:spPr>
      </p:pic>
      <p:pic>
        <p:nvPicPr>
          <p:cNvPr id="8" name="Картина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/>
        </p:blipFill>
        <p:spPr>
          <a:xfrm>
            <a:off x="1822048" y="3789040"/>
            <a:ext cx="3333750" cy="237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1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5447"/>
          <a:stretch/>
        </p:blipFill>
        <p:spPr>
          <a:xfrm>
            <a:off x="1763688" y="1412580"/>
            <a:ext cx="3333750" cy="2376460"/>
          </a:xfrm>
        </p:spPr>
      </p:pic>
      <p:pic>
        <p:nvPicPr>
          <p:cNvPr id="7" name="Картина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>
          <a:xfrm>
            <a:off x="1763688" y="3789040"/>
            <a:ext cx="3333750" cy="2376487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2915816" y="441538"/>
            <a:ext cx="5198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600" b="1" dirty="0" smtClean="0"/>
              <a:t>Правилно – неправилно!</a:t>
            </a:r>
            <a:endParaRPr lang="bg-BG" sz="3600" b="1" dirty="0"/>
          </a:p>
        </p:txBody>
      </p:sp>
    </p:spTree>
    <p:extLst>
      <p:ext uri="{BB962C8B-B14F-4D97-AF65-F5344CB8AC3E}">
        <p14:creationId xmlns:p14="http://schemas.microsoft.com/office/powerpoint/2010/main" val="291037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ово поле 3"/>
          <p:cNvSpPr txBox="1"/>
          <p:nvPr/>
        </p:nvSpPr>
        <p:spPr>
          <a:xfrm>
            <a:off x="2843808" y="404664"/>
            <a:ext cx="5198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600" b="1" dirty="0" smtClean="0"/>
              <a:t>Правилно – неправилно!</a:t>
            </a:r>
            <a:endParaRPr lang="bg-BG" sz="3600" b="1" dirty="0"/>
          </a:p>
        </p:txBody>
      </p:sp>
      <p:pic>
        <p:nvPicPr>
          <p:cNvPr id="9" name="Контейнер за съдържание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44" r="50000" b="12326"/>
          <a:stretch/>
        </p:blipFill>
        <p:spPr>
          <a:xfrm>
            <a:off x="1835696" y="1414490"/>
            <a:ext cx="3333750" cy="2302542"/>
          </a:xfrm>
        </p:spPr>
      </p:pic>
      <p:pic>
        <p:nvPicPr>
          <p:cNvPr id="10" name="Картина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>
          <a:xfrm>
            <a:off x="1835696" y="3717032"/>
            <a:ext cx="3333750" cy="244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9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ово поле 3"/>
          <p:cNvSpPr txBox="1"/>
          <p:nvPr/>
        </p:nvSpPr>
        <p:spPr>
          <a:xfrm>
            <a:off x="919251" y="2204864"/>
            <a:ext cx="50209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>А В Т О Р</a:t>
            </a:r>
          </a:p>
          <a:p>
            <a:r>
              <a:rPr lang="bg-BG" dirty="0" smtClean="0">
                <a:solidFill>
                  <a:srgbClr val="FF0000"/>
                </a:solidFill>
              </a:rPr>
              <a:t>МИХАЕЛА АНГЕЛОВА- УЧИТЕЛ  </a:t>
            </a:r>
          </a:p>
          <a:p>
            <a:r>
              <a:rPr lang="bg-BG" dirty="0" smtClean="0">
                <a:solidFill>
                  <a:srgbClr val="FF0000"/>
                </a:solidFill>
              </a:rPr>
              <a:t> ДГ – СЕЛО МАКРЕШ</a:t>
            </a:r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r>
              <a:rPr lang="bg-BG" dirty="0" smtClean="0">
                <a:solidFill>
                  <a:srgbClr val="00B0F0"/>
                </a:solidFill>
              </a:rPr>
              <a:t>ТЕМА: „ ДА ЗАПАЗИМ ДЕЦАТА НА ПЪТЯ“</a:t>
            </a:r>
            <a:endParaRPr lang="bg-B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5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5"/>
          <a:stretch/>
        </p:blipFill>
        <p:spPr>
          <a:xfrm>
            <a:off x="395536" y="1500188"/>
            <a:ext cx="5976664" cy="4737124"/>
          </a:xfrm>
        </p:spPr>
      </p:pic>
      <p:sp>
        <p:nvSpPr>
          <p:cNvPr id="7" name="Текстово поле 6"/>
          <p:cNvSpPr txBox="1"/>
          <p:nvPr/>
        </p:nvSpPr>
        <p:spPr>
          <a:xfrm>
            <a:off x="2641443" y="404664"/>
            <a:ext cx="5460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000" b="1" dirty="0" smtClean="0"/>
              <a:t>Кой се движи по тротоара? А по улицата?</a:t>
            </a:r>
          </a:p>
          <a:p>
            <a:pPr algn="ctr"/>
            <a:r>
              <a:rPr lang="bg-BG" sz="2000" b="1" dirty="0" smtClean="0"/>
              <a:t>Кой  не спазва правилата за улично движение?</a:t>
            </a:r>
            <a:endParaRPr lang="bg-BG" sz="2000" b="1" dirty="0"/>
          </a:p>
        </p:txBody>
      </p:sp>
    </p:spTree>
    <p:extLst>
      <p:ext uri="{BB962C8B-B14F-4D97-AF65-F5344CB8AC3E}">
        <p14:creationId xmlns:p14="http://schemas.microsoft.com/office/powerpoint/2010/main" val="165441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5832648" cy="4680520"/>
          </a:xfrm>
        </p:spPr>
      </p:pic>
      <p:sp>
        <p:nvSpPr>
          <p:cNvPr id="7" name="Текстово поле 6"/>
          <p:cNvSpPr txBox="1"/>
          <p:nvPr/>
        </p:nvSpPr>
        <p:spPr>
          <a:xfrm>
            <a:off x="2843808" y="476672"/>
            <a:ext cx="5509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 smtClean="0"/>
              <a:t>Правилно ли постъпва момчето?  Обясни защо.</a:t>
            </a:r>
            <a:endParaRPr lang="bg-BG" sz="2000" b="1" dirty="0"/>
          </a:p>
        </p:txBody>
      </p:sp>
    </p:spTree>
    <p:extLst>
      <p:ext uri="{BB962C8B-B14F-4D97-AF65-F5344CB8AC3E}">
        <p14:creationId xmlns:p14="http://schemas.microsoft.com/office/powerpoint/2010/main" val="32462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7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5832648" cy="4741987"/>
          </a:xfrm>
        </p:spPr>
      </p:pic>
      <p:sp>
        <p:nvSpPr>
          <p:cNvPr id="8" name="Текстово поле 7"/>
          <p:cNvSpPr txBox="1"/>
          <p:nvPr/>
        </p:nvSpPr>
        <p:spPr>
          <a:xfrm>
            <a:off x="2126327" y="332656"/>
            <a:ext cx="5957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000" b="1" dirty="0" smtClean="0"/>
              <a:t>Искаш ли да играеш като тези деца на пътя? Защо? </a:t>
            </a:r>
            <a:endParaRPr lang="bg-BG" sz="2000" b="1" dirty="0"/>
          </a:p>
          <a:p>
            <a:pPr algn="ctr"/>
            <a:r>
              <a:rPr lang="bg-BG" sz="2000" b="1" dirty="0" smtClean="0"/>
              <a:t>Ти къде ще отидеш да играеш?</a:t>
            </a:r>
            <a:endParaRPr lang="bg-BG" sz="2000" b="1" dirty="0"/>
          </a:p>
        </p:txBody>
      </p:sp>
    </p:spTree>
    <p:extLst>
      <p:ext uri="{BB962C8B-B14F-4D97-AF65-F5344CB8AC3E}">
        <p14:creationId xmlns:p14="http://schemas.microsoft.com/office/powerpoint/2010/main" val="55955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ово поле 4"/>
          <p:cNvSpPr txBox="1"/>
          <p:nvPr/>
        </p:nvSpPr>
        <p:spPr>
          <a:xfrm>
            <a:off x="2055120" y="186211"/>
            <a:ext cx="70189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bg-BG" sz="2000" b="1" dirty="0"/>
              <a:t> </a:t>
            </a:r>
            <a:r>
              <a:rPr lang="bg-BG" sz="2000" b="1" dirty="0" smtClean="0"/>
              <a:t>Край извилия се път все самотни те стоят. Но си имат своите </a:t>
            </a:r>
          </a:p>
          <a:p>
            <a:pPr algn="just"/>
            <a:r>
              <a:rPr lang="bg-BG" sz="2000" b="1" dirty="0" smtClean="0"/>
              <a:t>грижи-всеки точно да се движи, всеки да ги спазва строго. </a:t>
            </a:r>
          </a:p>
          <a:p>
            <a:pPr algn="just"/>
            <a:r>
              <a:rPr lang="bg-BG" sz="2000" b="1" dirty="0" smtClean="0"/>
              <a:t>Уж мълчат, а казват много. Що е то?</a:t>
            </a:r>
            <a:endParaRPr lang="bg-BG" sz="2000" b="1" dirty="0"/>
          </a:p>
        </p:txBody>
      </p:sp>
      <p:pic>
        <p:nvPicPr>
          <p:cNvPr id="10" name="Контейнер за съдържание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05064"/>
            <a:ext cx="2376264" cy="2104665"/>
          </a:xfr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933056"/>
            <a:ext cx="2771800" cy="2204864"/>
          </a:xfrm>
          <a:prstGeom prst="rect">
            <a:avLst/>
          </a:prstGeom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280831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3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ово поле 3"/>
          <p:cNvSpPr txBox="1"/>
          <p:nvPr/>
        </p:nvSpPr>
        <p:spPr>
          <a:xfrm>
            <a:off x="2145307" y="332656"/>
            <a:ext cx="6842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 smtClean="0"/>
              <a:t>Зная три добри светулки, мигат все на пресекулки. </a:t>
            </a:r>
          </a:p>
          <a:p>
            <a:r>
              <a:rPr lang="bg-BG" sz="2000" b="1" dirty="0" smtClean="0"/>
              <a:t>Да преминем път ни дават и на кръстопът остават. Що е то?</a:t>
            </a:r>
            <a:endParaRPr lang="bg-BG" sz="2000" b="1" dirty="0"/>
          </a:p>
        </p:txBody>
      </p:sp>
      <p:pic>
        <p:nvPicPr>
          <p:cNvPr id="10" name="Контейнер за съдържание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2469867" cy="4536504"/>
          </a:xfrm>
        </p:spPr>
      </p:pic>
    </p:spTree>
    <p:extLst>
      <p:ext uri="{BB962C8B-B14F-4D97-AF65-F5344CB8AC3E}">
        <p14:creationId xmlns:p14="http://schemas.microsoft.com/office/powerpoint/2010/main" val="264109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ово поле 3"/>
          <p:cNvSpPr txBox="1"/>
          <p:nvPr/>
        </p:nvSpPr>
        <p:spPr>
          <a:xfrm>
            <a:off x="1763688" y="324118"/>
            <a:ext cx="7504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 smtClean="0"/>
              <a:t>Братовчедка съм на коня, черно-бяла съм фурия. Колите спирам </a:t>
            </a:r>
          </a:p>
          <a:p>
            <a:r>
              <a:rPr lang="bg-BG" sz="2000" b="1" dirty="0" smtClean="0"/>
              <a:t>с магия. Видиш ли ме ти – спри, огледай се и премини! Що е то?</a:t>
            </a:r>
            <a:endParaRPr lang="bg-BG" sz="2000" b="1" dirty="0"/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4968552" cy="3600400"/>
          </a:xfrm>
        </p:spPr>
      </p:pic>
    </p:spTree>
    <p:extLst>
      <p:ext uri="{BB962C8B-B14F-4D97-AF65-F5344CB8AC3E}">
        <p14:creationId xmlns:p14="http://schemas.microsoft.com/office/powerpoint/2010/main" val="230869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Картина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" r="1979"/>
          <a:stretch/>
        </p:blipFill>
        <p:spPr>
          <a:xfrm>
            <a:off x="395536" y="1461812"/>
            <a:ext cx="5904656" cy="4680520"/>
          </a:xfrm>
          <a:prstGeom prst="rect">
            <a:avLst/>
          </a:prstGeom>
        </p:spPr>
      </p:pic>
      <p:sp>
        <p:nvSpPr>
          <p:cNvPr id="8" name="Умножение 7"/>
          <p:cNvSpPr/>
          <p:nvPr/>
        </p:nvSpPr>
        <p:spPr>
          <a:xfrm>
            <a:off x="2386608" y="2887511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Умножение 8"/>
          <p:cNvSpPr/>
          <p:nvPr/>
        </p:nvSpPr>
        <p:spPr>
          <a:xfrm>
            <a:off x="2386608" y="5194651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Умножение 9"/>
          <p:cNvSpPr/>
          <p:nvPr/>
        </p:nvSpPr>
        <p:spPr>
          <a:xfrm>
            <a:off x="5338936" y="5194651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1857518" y="260648"/>
            <a:ext cx="72864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 smtClean="0"/>
              <a:t>Славчо отива на училище. Помисли, коя светлина на светофара</a:t>
            </a:r>
          </a:p>
          <a:p>
            <a:r>
              <a:rPr lang="bg-BG" sz="2000" b="1" dirty="0"/>
              <a:t>т</a:t>
            </a:r>
            <a:r>
              <a:rPr lang="bg-BG" sz="2000" b="1" dirty="0" smtClean="0"/>
              <a:t>рябва да свети, за да пресече улицата.</a:t>
            </a:r>
            <a:endParaRPr lang="bg-BG" sz="2000" b="1" dirty="0"/>
          </a:p>
        </p:txBody>
      </p:sp>
    </p:spTree>
    <p:extLst>
      <p:ext uri="{BB962C8B-B14F-4D97-AF65-F5344CB8AC3E}">
        <p14:creationId xmlns:p14="http://schemas.microsoft.com/office/powerpoint/2010/main" val="190701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ово поле 3"/>
          <p:cNvSpPr txBox="1"/>
          <p:nvPr/>
        </p:nvSpPr>
        <p:spPr>
          <a:xfrm>
            <a:off x="1979712" y="337766"/>
            <a:ext cx="7043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 smtClean="0"/>
              <a:t>Славчо трябва да отиде до магазина. Помогни му да пресече</a:t>
            </a:r>
          </a:p>
          <a:p>
            <a:r>
              <a:rPr lang="bg-BG" sz="2000" b="1" dirty="0"/>
              <a:t>п</a:t>
            </a:r>
            <a:r>
              <a:rPr lang="bg-BG" sz="2000" b="1" dirty="0" smtClean="0"/>
              <a:t>равилно улицата.</a:t>
            </a:r>
            <a:endParaRPr lang="bg-BG" sz="2000" b="1" dirty="0"/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" t="1788" r="1454"/>
          <a:stretch/>
        </p:blipFill>
        <p:spPr>
          <a:xfrm>
            <a:off x="395536" y="1412776"/>
            <a:ext cx="5976664" cy="4661048"/>
          </a:xfrm>
        </p:spPr>
      </p:pic>
      <p:sp>
        <p:nvSpPr>
          <p:cNvPr id="8" name="Умножение 7"/>
          <p:cNvSpPr/>
          <p:nvPr/>
        </p:nvSpPr>
        <p:spPr>
          <a:xfrm>
            <a:off x="5501285" y="2718441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Умножение 8"/>
          <p:cNvSpPr/>
          <p:nvPr/>
        </p:nvSpPr>
        <p:spPr>
          <a:xfrm>
            <a:off x="2339752" y="5101189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Умножение 9"/>
          <p:cNvSpPr/>
          <p:nvPr/>
        </p:nvSpPr>
        <p:spPr>
          <a:xfrm>
            <a:off x="5454755" y="5101189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5081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238</Words>
  <Application>Microsoft Office PowerPoint</Application>
  <PresentationFormat>Презентация на цял екран (4:3)</PresentationFormat>
  <Paragraphs>32</Paragraphs>
  <Slides>14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18" baseType="lpstr">
      <vt:lpstr>Arial</vt:lpstr>
      <vt:lpstr>Calibri</vt:lpstr>
      <vt:lpstr>Comic Sans MS</vt:lpstr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Admin</dc:creator>
  <cp:lastModifiedBy>irena damqnova</cp:lastModifiedBy>
  <cp:revision>33</cp:revision>
  <dcterms:created xsi:type="dcterms:W3CDTF">2014-01-26T17:59:19Z</dcterms:created>
  <dcterms:modified xsi:type="dcterms:W3CDTF">2021-09-17T05:49:54Z</dcterms:modified>
</cp:coreProperties>
</file>