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авоъгъл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Закръглен правоъгъл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E40-2858-42B4-9F14-0D1023EBC553}" type="datetimeFigureOut">
              <a:rPr lang="bg-BG" smtClean="0"/>
              <a:t>15.3.2017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5308B5D-2B79-4DF7-AD78-7055F1991AA7}" type="slidenum">
              <a:rPr lang="bg-BG" smtClean="0"/>
              <a:t>‹#›</a:t>
            </a:fld>
            <a:endParaRPr lang="bg-BG"/>
          </a:p>
        </p:txBody>
      </p:sp>
      <p:sp>
        <p:nvSpPr>
          <p:cNvPr id="7" name="Правоъгъл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E40-2858-42B4-9F14-0D1023EBC553}" type="datetimeFigureOut">
              <a:rPr lang="bg-BG" smtClean="0"/>
              <a:t>15.3.2017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8B5D-2B79-4DF7-AD78-7055F1991AA7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E40-2858-42B4-9F14-0D1023EBC553}" type="datetimeFigureOut">
              <a:rPr lang="bg-BG" smtClean="0"/>
              <a:t>15.3.2017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8B5D-2B79-4DF7-AD78-7055F1991AA7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E40-2858-42B4-9F14-0D1023EBC553}" type="datetimeFigureOut">
              <a:rPr lang="bg-BG" smtClean="0"/>
              <a:t>15.3.2017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8B5D-2B79-4DF7-AD78-7055F1991AA7}" type="slidenum">
              <a:rPr lang="bg-BG" smtClean="0"/>
              <a:t>‹#›</a:t>
            </a:fld>
            <a:endParaRPr lang="bg-BG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авоъгъл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Закръглен правоъгъл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E40-2858-42B4-9F14-0D1023EBC553}" type="datetimeFigureOut">
              <a:rPr lang="bg-BG" smtClean="0"/>
              <a:t>15.3.2017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bg-BG"/>
          </a:p>
        </p:txBody>
      </p:sp>
      <p:sp>
        <p:nvSpPr>
          <p:cNvPr id="7" name="Правоъгъл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авоъгъл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авоъгъл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5308B5D-2B79-4DF7-AD78-7055F1991AA7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E40-2858-42B4-9F14-0D1023EBC553}" type="datetimeFigureOut">
              <a:rPr lang="bg-BG" smtClean="0"/>
              <a:t>15.3.2017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8B5D-2B79-4DF7-AD78-7055F1991AA7}" type="slidenum">
              <a:rPr lang="bg-BG" smtClean="0"/>
              <a:t>‹#›</a:t>
            </a:fld>
            <a:endParaRPr lang="bg-BG"/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E40-2858-42B4-9F14-0D1023EBC553}" type="datetimeFigureOut">
              <a:rPr lang="bg-BG" smtClean="0"/>
              <a:t>15.3.2017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8B5D-2B79-4DF7-AD78-7055F1991AA7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3" name="Контейнер за съдържани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E40-2858-42B4-9F14-0D1023EBC553}" type="datetimeFigureOut">
              <a:rPr lang="bg-BG" smtClean="0"/>
              <a:t>15.3.2017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8B5D-2B79-4DF7-AD78-7055F1991AA7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E40-2858-42B4-9F14-0D1023EBC553}" type="datetimeFigureOut">
              <a:rPr lang="bg-BG" smtClean="0"/>
              <a:t>15.3.2017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8B5D-2B79-4DF7-AD78-7055F1991AA7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оъгъл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Закръглен правоъгъл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E40-2858-42B4-9F14-0D1023EBC553}" type="datetimeFigureOut">
              <a:rPr lang="bg-BG" smtClean="0"/>
              <a:t>15.3.2017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8B5D-2B79-4DF7-AD78-7055F1991AA7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E40-2858-42B4-9F14-0D1023EBC553}" type="datetimeFigureOut">
              <a:rPr lang="bg-BG" smtClean="0"/>
              <a:t>15.3.2017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5308B5D-2B79-4DF7-AD78-7055F1991AA7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Правоъгъл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ъгъл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ъгъл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Закръглен правоъгъл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CC3E40-2858-42B4-9F14-0D1023EBC553}" type="datetimeFigureOut">
              <a:rPr lang="bg-BG" smtClean="0"/>
              <a:t>15.3.2017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5308B5D-2B79-4DF7-AD78-7055F1991AA7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6857998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bg-BG" dirty="0"/>
          </a:p>
        </p:txBody>
      </p:sp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1714480" y="2130425"/>
            <a:ext cx="5929354" cy="147002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bg-BG" dirty="0" smtClean="0"/>
              <a:t>Чудесата на света</a:t>
            </a:r>
            <a:endParaRPr lang="bg-BG" dirty="0"/>
          </a:p>
        </p:txBody>
      </p:sp>
      <p:sp>
        <p:nvSpPr>
          <p:cNvPr id="1026" name="AutoShape 2" descr="Резултат с изображение за айфеловата кул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sp>
        <p:nvSpPr>
          <p:cNvPr id="1028" name="AutoShape 4" descr="Резултат с изображение за айфеловата кул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sp>
        <p:nvSpPr>
          <p:cNvPr id="1030" name="AutoShape 6" descr="Резултат с изображение за айфеловата кул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sp>
        <p:nvSpPr>
          <p:cNvPr id="1032" name="AutoShape 8" descr="Резултат с изображение за айфеловата кул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/>
          </a:p>
        </p:txBody>
      </p:sp>
      <p:pic>
        <p:nvPicPr>
          <p:cNvPr id="8" name="Картина 7" descr="изтеглен файл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724809">
            <a:off x="500034" y="285728"/>
            <a:ext cx="1785950" cy="1592885"/>
          </a:xfrm>
          <a:prstGeom prst="rect">
            <a:avLst/>
          </a:prstGeom>
        </p:spPr>
      </p:pic>
      <p:pic>
        <p:nvPicPr>
          <p:cNvPr id="9" name="Картина 8" descr="images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749737">
            <a:off x="6215074" y="3929066"/>
            <a:ext cx="2357454" cy="2286016"/>
          </a:xfrm>
          <a:prstGeom prst="rect">
            <a:avLst/>
          </a:prstGeom>
        </p:spPr>
      </p:pic>
      <p:pic>
        <p:nvPicPr>
          <p:cNvPr id="10" name="Картина 9" descr="изтеглен файл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892016">
            <a:off x="5635679" y="459486"/>
            <a:ext cx="2695839" cy="1392554"/>
          </a:xfrm>
          <a:prstGeom prst="rect">
            <a:avLst/>
          </a:prstGeom>
        </p:spPr>
      </p:pic>
      <p:pic>
        <p:nvPicPr>
          <p:cNvPr id="11" name="Картина 10" descr="изтеглен файл (3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1223418">
            <a:off x="493796" y="3964426"/>
            <a:ext cx="3155670" cy="1785950"/>
          </a:xfrm>
          <a:prstGeom prst="rect">
            <a:avLst/>
          </a:prstGeom>
        </p:spPr>
      </p:pic>
      <p:sp>
        <p:nvSpPr>
          <p:cNvPr id="12" name="Правоъгълник 11"/>
          <p:cNvSpPr/>
          <p:nvPr/>
        </p:nvSpPr>
        <p:spPr>
          <a:xfrm>
            <a:off x="1827146" y="2571744"/>
            <a:ext cx="54897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bg-BG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Чудесата на света</a:t>
            </a:r>
            <a:endParaRPr lang="bg-BG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           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bg-BG" dirty="0"/>
          </a:p>
        </p:txBody>
      </p:sp>
      <p:sp>
        <p:nvSpPr>
          <p:cNvPr id="4" name="Правоъгълник 3"/>
          <p:cNvSpPr/>
          <p:nvPr/>
        </p:nvSpPr>
        <p:spPr>
          <a:xfrm>
            <a:off x="1607154" y="214290"/>
            <a:ext cx="596524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g-BG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Айфеловата</a:t>
            </a:r>
            <a:r>
              <a:rPr lang="bg-BG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кула</a:t>
            </a:r>
            <a:endParaRPr lang="bg-BG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апитал">
  <a:themeElements>
    <a:clrScheme name="Капитал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Капитал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Капитал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177</TotalTime>
  <Words>9</Words>
  <Application>Microsoft Office PowerPoint</Application>
  <PresentationFormat>Презентация на цял екран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</vt:i4>
      </vt:variant>
    </vt:vector>
  </HeadingPairs>
  <TitlesOfParts>
    <vt:vector size="3" baseType="lpstr">
      <vt:lpstr>Капитал</vt:lpstr>
      <vt:lpstr>Чудесата на света</vt:lpstr>
      <vt:lpstr>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Чудесата на света</dc:title>
  <dc:creator>VESI</dc:creator>
  <cp:lastModifiedBy>VESI</cp:lastModifiedBy>
  <cp:revision>13</cp:revision>
  <dcterms:created xsi:type="dcterms:W3CDTF">2017-03-15T18:18:30Z</dcterms:created>
  <dcterms:modified xsi:type="dcterms:W3CDTF">2017-03-15T21:16:12Z</dcterms:modified>
</cp:coreProperties>
</file>