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9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Заглавен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авоъгъл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Закръглен правоъгъл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лавие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bg-BG" smtClean="0"/>
              <a:t>Щракнете, за да редактирате стила на подзаглавията в образеца</a:t>
            </a:r>
            <a:endParaRPr kumimoji="0" lang="en-US"/>
          </a:p>
        </p:txBody>
      </p:sp>
      <p:sp>
        <p:nvSpPr>
          <p:cNvPr id="28" name="Контейнер за 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8EA16-C4CF-46CC-980E-C0CB01DBC8AA}" type="datetimeFigureOut">
              <a:rPr lang="bg-BG" smtClean="0"/>
              <a:t>9.10.2017 г.</a:t>
            </a:fld>
            <a:endParaRPr lang="bg-BG"/>
          </a:p>
        </p:txBody>
      </p:sp>
      <p:sp>
        <p:nvSpPr>
          <p:cNvPr id="17" name="Контейнер за долния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29" name="Контейнер за номер на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8AD87E2-979F-418B-9E24-1BF1FE3ABEF2}" type="slidenum">
              <a:rPr lang="bg-BG" smtClean="0"/>
              <a:t>‹#›</a:t>
            </a:fld>
            <a:endParaRPr lang="bg-BG"/>
          </a:p>
        </p:txBody>
      </p:sp>
      <p:sp>
        <p:nvSpPr>
          <p:cNvPr id="7" name="Правоъгъл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авоъгъл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авоъгъл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лавие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8EA16-C4CF-46CC-980E-C0CB01DBC8AA}" type="datetimeFigureOut">
              <a:rPr lang="bg-BG" smtClean="0"/>
              <a:t>9.10.2017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D87E2-979F-418B-9E24-1BF1FE3ABEF2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8EA16-C4CF-46CC-980E-C0CB01DBC8AA}" type="datetimeFigureOut">
              <a:rPr lang="bg-BG" smtClean="0"/>
              <a:t>9.10.2017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D87E2-979F-418B-9E24-1BF1FE3ABEF2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8EA16-C4CF-46CC-980E-C0CB01DBC8AA}" type="datetimeFigureOut">
              <a:rPr lang="bg-BG" smtClean="0"/>
              <a:t>9.10.2017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D87E2-979F-418B-9E24-1BF1FE3ABEF2}" type="slidenum">
              <a:rPr lang="bg-BG" smtClean="0"/>
              <a:t>‹#›</a:t>
            </a:fld>
            <a:endParaRPr lang="bg-BG"/>
          </a:p>
        </p:txBody>
      </p:sp>
      <p:sp>
        <p:nvSpPr>
          <p:cNvPr id="8" name="Контейнер за съдържани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лавка на секция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авоъгъл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Закръглен правоъгъл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8EA16-C4CF-46CC-980E-C0CB01DBC8AA}" type="datetimeFigureOut">
              <a:rPr lang="bg-BG" smtClean="0"/>
              <a:t>9.10.2017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bg-BG"/>
          </a:p>
        </p:txBody>
      </p:sp>
      <p:sp>
        <p:nvSpPr>
          <p:cNvPr id="7" name="Правоъгъл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авоъгъл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авоъгъл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8AD87E2-979F-418B-9E24-1BF1FE3ABEF2}" type="slidenum">
              <a:rPr lang="bg-BG" smtClean="0"/>
              <a:t>‹#›</a:t>
            </a:fld>
            <a:endParaRPr lang="bg-B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8EA16-C4CF-46CC-980E-C0CB01DBC8AA}" type="datetimeFigureOut">
              <a:rPr lang="bg-BG" smtClean="0"/>
              <a:t>9.10.2017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D87E2-979F-418B-9E24-1BF1FE3ABEF2}" type="slidenum">
              <a:rPr lang="bg-BG" smtClean="0"/>
              <a:t>‹#›</a:t>
            </a:fld>
            <a:endParaRPr lang="bg-BG"/>
          </a:p>
        </p:txBody>
      </p:sp>
      <p:sp>
        <p:nvSpPr>
          <p:cNvPr id="9" name="Контейнер за съдържани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11" name="Контейнер за съдържани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8EA16-C4CF-46CC-980E-C0CB01DBC8AA}" type="datetimeFigureOut">
              <a:rPr lang="bg-BG" smtClean="0"/>
              <a:t>9.10.2017 г.</a:t>
            </a:fld>
            <a:endParaRPr lang="bg-BG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D87E2-979F-418B-9E24-1BF1FE3ABEF2}" type="slidenum">
              <a:rPr lang="bg-BG" smtClean="0"/>
              <a:t>‹#›</a:t>
            </a:fld>
            <a:endParaRPr lang="bg-BG"/>
          </a:p>
        </p:txBody>
      </p:sp>
      <p:sp>
        <p:nvSpPr>
          <p:cNvPr id="11" name="Контейнер за съдържани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13" name="Контейнер за съдържани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8EA16-C4CF-46CC-980E-C0CB01DBC8AA}" type="datetimeFigureOut">
              <a:rPr lang="bg-BG" smtClean="0"/>
              <a:t>9.10.2017 г.</a:t>
            </a:fld>
            <a:endParaRPr lang="bg-BG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Контейнер за номер н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D87E2-979F-418B-9E24-1BF1FE3ABEF2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8EA16-C4CF-46CC-980E-C0CB01DBC8AA}" type="datetimeFigureOut">
              <a:rPr lang="bg-BG" smtClean="0"/>
              <a:t>9.10.2017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D87E2-979F-418B-9E24-1BF1FE3ABEF2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авоъгъл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Закръглен правоъгъл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8EA16-C4CF-46CC-980E-C0CB01DBC8AA}" type="datetimeFigureOut">
              <a:rPr lang="bg-BG" smtClean="0"/>
              <a:t>9.10.2017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D87E2-979F-418B-9E24-1BF1FE3ABEF2}" type="slidenum">
              <a:rPr lang="bg-BG" smtClean="0"/>
              <a:t>‹#›</a:t>
            </a:fld>
            <a:endParaRPr lang="bg-BG"/>
          </a:p>
        </p:txBody>
      </p:sp>
      <p:sp>
        <p:nvSpPr>
          <p:cNvPr id="11" name="Контейнер за съдържани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8EA16-C4CF-46CC-980E-C0CB01DBC8AA}" type="datetimeFigureOut">
              <a:rPr lang="bg-BG" smtClean="0"/>
              <a:t>9.10.2017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8AD87E2-979F-418B-9E24-1BF1FE3ABEF2}" type="slidenum">
              <a:rPr lang="bg-BG" smtClean="0"/>
              <a:t>‹#›</a:t>
            </a:fld>
            <a:endParaRPr lang="bg-BG"/>
          </a:p>
        </p:txBody>
      </p:sp>
      <p:sp>
        <p:nvSpPr>
          <p:cNvPr id="11" name="Правоъгъл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авоъгъл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авоъгъл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bg-BG" smtClean="0"/>
              <a:t>Щракнете върху иконата, за да добавите картина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авоъгъл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Закръглен правоъгъл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Контейнер за заглавие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13" name="Текстов контейнер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kumimoji="0" lang="bg-BG" smtClean="0"/>
              <a:t>Второ ниво</a:t>
            </a:r>
          </a:p>
          <a:p>
            <a:pPr lvl="2" eaLnBrk="1" latinLnBrk="0" hangingPunct="1"/>
            <a:r>
              <a:rPr kumimoji="0" lang="bg-BG" smtClean="0"/>
              <a:t>Трето ниво</a:t>
            </a:r>
          </a:p>
          <a:p>
            <a:pPr lvl="3" eaLnBrk="1" latinLnBrk="0" hangingPunct="1"/>
            <a:r>
              <a:rPr kumimoji="0" lang="bg-BG" smtClean="0"/>
              <a:t>Четвърто ниво</a:t>
            </a:r>
          </a:p>
          <a:p>
            <a:pPr lvl="4" eaLnBrk="1" latinLnBrk="0" hangingPunct="1"/>
            <a:r>
              <a:rPr kumimoji="0" lang="bg-BG" smtClean="0"/>
              <a:t>Пето ниво</a:t>
            </a:r>
            <a:endParaRPr kumimoji="0" lang="en-US"/>
          </a:p>
        </p:txBody>
      </p:sp>
      <p:sp>
        <p:nvSpPr>
          <p:cNvPr id="14" name="Контейнер за 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438EA16-C4CF-46CC-980E-C0CB01DBC8AA}" type="datetimeFigureOut">
              <a:rPr lang="bg-BG" smtClean="0"/>
              <a:t>9.10.2017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bg-BG"/>
          </a:p>
        </p:txBody>
      </p:sp>
      <p:sp>
        <p:nvSpPr>
          <p:cNvPr id="23" name="Контейнер за номер на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8AD87E2-979F-418B-9E24-1BF1FE3ABEF2}" type="slidenum">
              <a:rPr lang="bg-BG" smtClean="0"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bg.wikipedia.org/wiki/Windows_XP#cite_note-1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bg.wikipedia.org/wiki/Windows_2000#cite_note-13" TargetMode="External"/><Relationship Id="rId3" Type="http://schemas.openxmlformats.org/officeDocument/2006/relationships/hyperlink" Target="https://bg.wikipedia.org/wiki/Windows_2000#cite_note-NTFS3-7" TargetMode="External"/><Relationship Id="rId7" Type="http://schemas.openxmlformats.org/officeDocument/2006/relationships/hyperlink" Target="https://bg.wikipedia.org/wiki/Windows_2000#cite_note-11" TargetMode="External"/><Relationship Id="rId2" Type="http://schemas.openxmlformats.org/officeDocument/2006/relationships/hyperlink" Target="https://bg.wikipedia.org/wiki/Windows_2000#cite_note-Accessibility-5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g.wikipedia.org/wiki/Windows_2000#cite_note-10" TargetMode="External"/><Relationship Id="rId5" Type="http://schemas.openxmlformats.org/officeDocument/2006/relationships/hyperlink" Target="https://bg.wikipedia.org/wiki/Windows_2000#cite_note-9" TargetMode="External"/><Relationship Id="rId4" Type="http://schemas.openxmlformats.org/officeDocument/2006/relationships/hyperlink" Target="https://bg.wikipedia.org/wiki/Windows_2000#cite_note-Storage-8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bg.wikipedia.org/wiki/Windows_Phone#cite_note-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4071934" y="5857892"/>
            <a:ext cx="5072066" cy="1000108"/>
          </a:xfrm>
        </p:spPr>
        <p:txBody>
          <a:bodyPr/>
          <a:lstStyle/>
          <a:p>
            <a:r>
              <a:rPr lang="bg-BG" dirty="0" smtClean="0"/>
              <a:t>Изготвила:Веселина Жекова</a:t>
            </a:r>
            <a:endParaRPr lang="bg-BG" dirty="0"/>
          </a:p>
        </p:txBody>
      </p:sp>
      <p:sp>
        <p:nvSpPr>
          <p:cNvPr id="2" name="Заглавие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/>
              <a:t>Операционна система</a:t>
            </a:r>
            <a:endParaRPr lang="bg-BG" dirty="0"/>
          </a:p>
        </p:txBody>
      </p:sp>
    </p:spTree>
  </p:cSld>
  <p:clrMapOvr>
    <a:masterClrMapping/>
  </p:clrMapOvr>
  <p:transition advTm="5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лавие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     Windows7</a:t>
            </a:r>
            <a:endParaRPr lang="bg-BG" dirty="0"/>
          </a:p>
        </p:txBody>
      </p:sp>
      <p:sp>
        <p:nvSpPr>
          <p:cNvPr id="2" name="Контейнер за съдържание 1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dirty="0" err="1" smtClean="0"/>
              <a:t>Windows</a:t>
            </a:r>
            <a:r>
              <a:rPr lang="en-US" b="1" dirty="0" smtClean="0"/>
              <a:t> </a:t>
            </a:r>
            <a:r>
              <a:rPr lang="ru-RU" b="1" dirty="0" smtClean="0"/>
              <a:t> </a:t>
            </a:r>
            <a:r>
              <a:rPr lang="ru-RU" b="1" dirty="0" smtClean="0"/>
              <a:t>7</a:t>
            </a:r>
            <a:r>
              <a:rPr lang="ru-RU" dirty="0" smtClean="0"/>
              <a:t> (</a:t>
            </a:r>
            <a:r>
              <a:rPr lang="ru-RU" dirty="0" err="1" smtClean="0"/>
              <a:t>по-рано</a:t>
            </a:r>
            <a:r>
              <a:rPr lang="en-US" dirty="0" smtClean="0"/>
              <a:t> </a:t>
            </a:r>
            <a:r>
              <a:rPr lang="ru-RU" dirty="0" smtClean="0"/>
              <a:t>известна </a:t>
            </a:r>
            <a:r>
              <a:rPr lang="ru-RU" dirty="0" err="1" smtClean="0"/>
              <a:t>като</a:t>
            </a:r>
            <a:r>
              <a:rPr lang="en-US" dirty="0" smtClean="0"/>
              <a:t> </a:t>
            </a:r>
            <a:r>
              <a:rPr lang="ru-RU" dirty="0" smtClean="0"/>
              <a:t> </a:t>
            </a:r>
            <a:r>
              <a:rPr lang="ru-RU" b="1" dirty="0" err="1" smtClean="0"/>
              <a:t>Blackcomb</a:t>
            </a:r>
            <a:r>
              <a:rPr lang="ru-RU" dirty="0" smtClean="0"/>
              <a:t>, а след </a:t>
            </a:r>
            <a:r>
              <a:rPr lang="ru-RU" dirty="0" err="1" smtClean="0"/>
              <a:t>това</a:t>
            </a:r>
            <a:r>
              <a:rPr lang="ru-RU" dirty="0" smtClean="0"/>
              <a:t> и </a:t>
            </a:r>
            <a:r>
              <a:rPr lang="ru-RU" b="1" dirty="0" err="1" smtClean="0"/>
              <a:t>Vienna</a:t>
            </a:r>
            <a:r>
              <a:rPr lang="ru-RU" dirty="0" smtClean="0"/>
              <a:t>) е версия на </a:t>
            </a:r>
            <a:r>
              <a:rPr lang="ru-RU" dirty="0" err="1" smtClean="0"/>
              <a:t>Microsoft</a:t>
            </a:r>
            <a:r>
              <a:rPr lang="ru-RU" dirty="0" smtClean="0"/>
              <a:t> </a:t>
            </a:r>
            <a:r>
              <a:rPr lang="ru-RU" dirty="0" err="1" smtClean="0"/>
              <a:t>Windows</a:t>
            </a:r>
            <a:r>
              <a:rPr lang="ru-RU" dirty="0" smtClean="0"/>
              <a:t>,</a:t>
            </a:r>
            <a:r>
              <a:rPr lang="ru-RU" dirty="0" smtClean="0"/>
              <a:t> </a:t>
            </a:r>
            <a:r>
              <a:rPr lang="ru-RU" dirty="0" err="1" smtClean="0"/>
              <a:t>операционна</a:t>
            </a:r>
            <a:r>
              <a:rPr lang="ru-RU" dirty="0" smtClean="0"/>
              <a:t> система от </a:t>
            </a:r>
            <a:r>
              <a:rPr lang="ru-RU" dirty="0" err="1" smtClean="0"/>
              <a:t>Microsoft</a:t>
            </a:r>
            <a:r>
              <a:rPr lang="ru-RU" dirty="0" smtClean="0"/>
              <a:t>, за </a:t>
            </a:r>
            <a:r>
              <a:rPr lang="ru-RU" dirty="0" err="1" smtClean="0"/>
              <a:t>употреба</a:t>
            </a:r>
            <a:r>
              <a:rPr lang="ru-RU" dirty="0" smtClean="0"/>
              <a:t> на </a:t>
            </a:r>
            <a:r>
              <a:rPr lang="ru-RU" dirty="0" err="1" smtClean="0"/>
              <a:t>персонални</a:t>
            </a:r>
            <a:r>
              <a:rPr lang="ru-RU" dirty="0" smtClean="0"/>
              <a:t> </a:t>
            </a:r>
            <a:r>
              <a:rPr lang="ru-RU" dirty="0" err="1" smtClean="0"/>
              <a:t>компютри</a:t>
            </a:r>
            <a:r>
              <a:rPr lang="ru-RU" dirty="0" smtClean="0"/>
              <a:t>, </a:t>
            </a:r>
            <a:r>
              <a:rPr lang="ru-RU" dirty="0" err="1" smtClean="0"/>
              <a:t>включително</a:t>
            </a:r>
            <a:r>
              <a:rPr lang="ru-RU" dirty="0" smtClean="0"/>
              <a:t> </a:t>
            </a:r>
            <a:r>
              <a:rPr lang="ru-RU" dirty="0" err="1" smtClean="0"/>
              <a:t>домашни</a:t>
            </a:r>
            <a:r>
              <a:rPr lang="ru-RU" dirty="0" smtClean="0"/>
              <a:t> и бизнес </a:t>
            </a:r>
            <a:r>
              <a:rPr lang="ru-RU" dirty="0" err="1" smtClean="0"/>
              <a:t>компютри</a:t>
            </a:r>
            <a:r>
              <a:rPr lang="ru-RU" dirty="0" smtClean="0"/>
              <a:t>, </a:t>
            </a:r>
            <a:r>
              <a:rPr lang="ru-RU" dirty="0" err="1" smtClean="0"/>
              <a:t>лаптопи</a:t>
            </a:r>
            <a:r>
              <a:rPr lang="ru-RU" dirty="0" smtClean="0"/>
              <a:t>, </a:t>
            </a:r>
            <a:r>
              <a:rPr lang="ru-RU" dirty="0" err="1" smtClean="0"/>
              <a:t>таблети</a:t>
            </a:r>
            <a:r>
              <a:rPr lang="ru-RU" dirty="0" smtClean="0"/>
              <a:t>, </a:t>
            </a:r>
            <a:r>
              <a:rPr lang="ru-RU" dirty="0" err="1" smtClean="0"/>
              <a:t>медиа</a:t>
            </a:r>
            <a:r>
              <a:rPr lang="ru-RU" dirty="0" smtClean="0"/>
              <a:t> </a:t>
            </a:r>
            <a:r>
              <a:rPr lang="ru-RU" dirty="0" err="1" smtClean="0"/>
              <a:t>център</a:t>
            </a:r>
            <a:r>
              <a:rPr lang="ru-RU" dirty="0" smtClean="0"/>
              <a:t> </a:t>
            </a:r>
            <a:r>
              <a:rPr lang="ru-RU" dirty="0" err="1" smtClean="0"/>
              <a:t>компютри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Microsoft</a:t>
            </a:r>
            <a:r>
              <a:rPr lang="ru-RU" dirty="0" smtClean="0"/>
              <a:t> </a:t>
            </a:r>
            <a:r>
              <a:rPr lang="ru-RU" dirty="0" err="1" smtClean="0"/>
              <a:t>заявява</a:t>
            </a:r>
            <a:r>
              <a:rPr lang="ru-RU" dirty="0" smtClean="0"/>
              <a:t> </a:t>
            </a:r>
            <a:r>
              <a:rPr lang="ru-RU" dirty="0" err="1" smtClean="0"/>
              <a:t>през</a:t>
            </a:r>
            <a:r>
              <a:rPr lang="ru-RU" dirty="0" smtClean="0"/>
              <a:t> </a:t>
            </a:r>
            <a:r>
              <a:rPr lang="ru-RU" dirty="0" smtClean="0"/>
              <a:t>2007</a:t>
            </a:r>
            <a:r>
              <a:rPr lang="en-US" dirty="0" smtClean="0"/>
              <a:t> </a:t>
            </a:r>
            <a:r>
              <a:rPr lang="ru-RU" dirty="0" smtClean="0"/>
              <a:t>г</a:t>
            </a:r>
            <a:r>
              <a:rPr lang="ru-RU" dirty="0" smtClean="0"/>
              <a:t>., </a:t>
            </a:r>
            <a:r>
              <a:rPr lang="ru-RU" dirty="0" err="1" smtClean="0"/>
              <a:t>че</a:t>
            </a:r>
            <a:r>
              <a:rPr lang="ru-RU" dirty="0" smtClean="0"/>
              <a:t> </a:t>
            </a:r>
            <a:r>
              <a:rPr lang="ru-RU" dirty="0" err="1" smtClean="0"/>
              <a:t>планира</a:t>
            </a:r>
            <a:r>
              <a:rPr lang="ru-RU" dirty="0" smtClean="0"/>
              <a:t> </a:t>
            </a:r>
            <a:r>
              <a:rPr lang="ru-RU" dirty="0" err="1" smtClean="0"/>
              <a:t>разработването</a:t>
            </a:r>
            <a:r>
              <a:rPr lang="ru-RU" dirty="0" smtClean="0"/>
              <a:t> на </a:t>
            </a:r>
            <a:r>
              <a:rPr lang="ru-RU" dirty="0" err="1" smtClean="0"/>
              <a:t>Windows</a:t>
            </a:r>
            <a:r>
              <a:rPr lang="ru-RU" dirty="0" smtClean="0"/>
              <a:t> 7 да е в </a:t>
            </a:r>
            <a:r>
              <a:rPr lang="ru-RU" dirty="0" err="1" smtClean="0"/>
              <a:t>рамките</a:t>
            </a:r>
            <a:r>
              <a:rPr lang="ru-RU" dirty="0" smtClean="0"/>
              <a:t> на </a:t>
            </a:r>
            <a:r>
              <a:rPr lang="ru-RU" dirty="0" err="1" smtClean="0"/>
              <a:t>тригодишен</a:t>
            </a:r>
            <a:r>
              <a:rPr lang="ru-RU" dirty="0" smtClean="0"/>
              <a:t> период, считано от </a:t>
            </a:r>
            <a:r>
              <a:rPr lang="ru-RU" dirty="0" err="1" smtClean="0"/>
              <a:t>датата</a:t>
            </a:r>
            <a:r>
              <a:rPr lang="ru-RU" dirty="0" smtClean="0"/>
              <a:t> на </a:t>
            </a:r>
            <a:r>
              <a:rPr lang="ru-RU" dirty="0" err="1" smtClean="0"/>
              <a:t>официалното</a:t>
            </a:r>
            <a:r>
              <a:rPr lang="ru-RU" dirty="0" smtClean="0"/>
              <a:t> </a:t>
            </a:r>
            <a:r>
              <a:rPr lang="ru-RU" dirty="0" err="1" smtClean="0"/>
              <a:t>пускане</a:t>
            </a:r>
            <a:r>
              <a:rPr lang="ru-RU" dirty="0" smtClean="0"/>
              <a:t> </a:t>
            </a:r>
            <a:r>
              <a:rPr lang="ru-RU" dirty="0" err="1" smtClean="0"/>
              <a:t>на</a:t>
            </a:r>
            <a:r>
              <a:rPr lang="ru-RU" dirty="0" smtClean="0"/>
              <a:t> </a:t>
            </a:r>
            <a:r>
              <a:rPr lang="ru-RU" dirty="0" err="1" smtClean="0"/>
              <a:t>пазара</a:t>
            </a:r>
            <a:r>
              <a:rPr lang="ru-RU" dirty="0" smtClean="0"/>
              <a:t> </a:t>
            </a:r>
            <a:r>
              <a:rPr lang="ru-RU" dirty="0" err="1" smtClean="0"/>
              <a:t>на</a:t>
            </a:r>
            <a:r>
              <a:rPr lang="ru-RU" dirty="0" smtClean="0"/>
              <a:t> </a:t>
            </a:r>
            <a:r>
              <a:rPr lang="ru-RU" dirty="0" err="1" smtClean="0"/>
              <a:t>нейния</a:t>
            </a:r>
            <a:r>
              <a:rPr lang="ru-RU" dirty="0" smtClean="0"/>
              <a:t> </a:t>
            </a:r>
            <a:r>
              <a:rPr lang="ru-RU" dirty="0" err="1" smtClean="0"/>
              <a:t>предшественик</a:t>
            </a:r>
            <a:r>
              <a:rPr lang="ru-RU" dirty="0" smtClean="0"/>
              <a:t>, </a:t>
            </a:r>
            <a:r>
              <a:rPr lang="ru-RU" dirty="0" err="1" smtClean="0"/>
              <a:t>Windows</a:t>
            </a:r>
            <a:r>
              <a:rPr lang="ru-RU" dirty="0" smtClean="0"/>
              <a:t> </a:t>
            </a:r>
            <a:r>
              <a:rPr lang="ru-RU" dirty="0" err="1" smtClean="0"/>
              <a:t>Vista</a:t>
            </a:r>
            <a:r>
              <a:rPr lang="ru-RU" dirty="0" smtClean="0"/>
              <a:t>, но </a:t>
            </a:r>
            <a:r>
              <a:rPr lang="ru-RU" dirty="0" err="1" smtClean="0"/>
              <a:t>също</a:t>
            </a:r>
            <a:r>
              <a:rPr lang="ru-RU" dirty="0" smtClean="0"/>
              <a:t> </a:t>
            </a:r>
            <a:r>
              <a:rPr lang="ru-RU" dirty="0" err="1" smtClean="0"/>
              <a:t>че</a:t>
            </a:r>
            <a:r>
              <a:rPr lang="ru-RU" dirty="0" smtClean="0"/>
              <a:t> </a:t>
            </a:r>
            <a:r>
              <a:rPr lang="ru-RU" dirty="0" err="1" smtClean="0"/>
              <a:t>окончателната</a:t>
            </a:r>
            <a:r>
              <a:rPr lang="ru-RU" dirty="0" smtClean="0"/>
              <a:t> дата </a:t>
            </a:r>
            <a:r>
              <a:rPr lang="ru-RU" dirty="0" err="1" smtClean="0"/>
              <a:t>ще</a:t>
            </a:r>
            <a:r>
              <a:rPr lang="ru-RU" dirty="0" smtClean="0"/>
              <a:t> </a:t>
            </a:r>
            <a:r>
              <a:rPr lang="ru-RU" dirty="0" err="1" smtClean="0"/>
              <a:t>бъде</a:t>
            </a:r>
            <a:r>
              <a:rPr lang="ru-RU" dirty="0" smtClean="0"/>
              <a:t> определена от </a:t>
            </a:r>
            <a:r>
              <a:rPr lang="ru-RU" dirty="0" err="1" smtClean="0"/>
              <a:t>качеството</a:t>
            </a:r>
            <a:r>
              <a:rPr lang="ru-RU" dirty="0" smtClean="0"/>
              <a:t> на продукта.</a:t>
            </a:r>
          </a:p>
          <a:p>
            <a:r>
              <a:rPr lang="ru-RU" dirty="0" smtClean="0"/>
              <a:t>За </a:t>
            </a:r>
            <a:r>
              <a:rPr lang="ru-RU" dirty="0" err="1" smtClean="0"/>
              <a:t>разлика</a:t>
            </a:r>
            <a:r>
              <a:rPr lang="ru-RU" dirty="0" smtClean="0"/>
              <a:t> от случая с </a:t>
            </a:r>
            <a:r>
              <a:rPr lang="ru-RU" dirty="0" err="1" smtClean="0"/>
              <a:t>Windows</a:t>
            </a:r>
            <a:r>
              <a:rPr lang="ru-RU" dirty="0" smtClean="0"/>
              <a:t> </a:t>
            </a:r>
            <a:r>
              <a:rPr lang="ru-RU" dirty="0" err="1" smtClean="0"/>
              <a:t>Vista</a:t>
            </a:r>
            <a:r>
              <a:rPr lang="ru-RU" dirty="0" smtClean="0"/>
              <a:t>, </a:t>
            </a:r>
            <a:r>
              <a:rPr lang="ru-RU" dirty="0" err="1" smtClean="0"/>
              <a:t>Windows</a:t>
            </a:r>
            <a:r>
              <a:rPr lang="ru-RU" dirty="0" smtClean="0"/>
              <a:t> 7 е предвидена </a:t>
            </a:r>
            <a:r>
              <a:rPr lang="ru-RU" dirty="0" err="1" smtClean="0"/>
              <a:t>като</a:t>
            </a:r>
            <a:r>
              <a:rPr lang="ru-RU" dirty="0" smtClean="0"/>
              <a:t> </a:t>
            </a:r>
            <a:r>
              <a:rPr lang="ru-RU" dirty="0" err="1" smtClean="0"/>
              <a:t>надграждане</a:t>
            </a:r>
            <a:r>
              <a:rPr lang="ru-RU" dirty="0" smtClean="0"/>
              <a:t> (</a:t>
            </a:r>
            <a:r>
              <a:rPr lang="ru-RU" dirty="0" err="1" smtClean="0"/>
              <a:t>ъпгрейд</a:t>
            </a:r>
            <a:r>
              <a:rPr lang="ru-RU" dirty="0" smtClean="0"/>
              <a:t>) с цел </a:t>
            </a:r>
            <a:r>
              <a:rPr lang="ru-RU" dirty="0" err="1" smtClean="0"/>
              <a:t>пълна</a:t>
            </a:r>
            <a:r>
              <a:rPr lang="ru-RU" dirty="0" smtClean="0"/>
              <a:t> </a:t>
            </a:r>
            <a:r>
              <a:rPr lang="ru-RU" dirty="0" err="1" smtClean="0"/>
              <a:t>съвместимост</a:t>
            </a:r>
            <a:r>
              <a:rPr lang="ru-RU" dirty="0" smtClean="0"/>
              <a:t> </a:t>
            </a:r>
            <a:r>
              <a:rPr lang="ru-RU" dirty="0" err="1" smtClean="0"/>
              <a:t>със</a:t>
            </a:r>
            <a:r>
              <a:rPr lang="ru-RU" dirty="0" smtClean="0"/>
              <a:t> </a:t>
            </a:r>
            <a:r>
              <a:rPr lang="ru-RU" dirty="0" err="1" smtClean="0"/>
              <a:t>съществуващите</a:t>
            </a:r>
            <a:r>
              <a:rPr lang="ru-RU" dirty="0" smtClean="0"/>
              <a:t> </a:t>
            </a:r>
            <a:r>
              <a:rPr lang="ru-RU" dirty="0" err="1" smtClean="0"/>
              <a:t>драйвъри</a:t>
            </a:r>
            <a:r>
              <a:rPr lang="ru-RU" dirty="0" smtClean="0"/>
              <a:t> за устройства, приложения и </a:t>
            </a:r>
            <a:r>
              <a:rPr lang="ru-RU" dirty="0" err="1" smtClean="0"/>
              <a:t>хардуер</a:t>
            </a:r>
            <a:r>
              <a:rPr lang="ru-RU" dirty="0" smtClean="0"/>
              <a:t>. Презентации, </a:t>
            </a:r>
            <a:r>
              <a:rPr lang="ru-RU" dirty="0" err="1" smtClean="0"/>
              <a:t>направени</a:t>
            </a:r>
            <a:r>
              <a:rPr lang="ru-RU" dirty="0" smtClean="0"/>
              <a:t> от </a:t>
            </a:r>
            <a:r>
              <a:rPr lang="ru-RU" dirty="0" err="1" smtClean="0"/>
              <a:t>компанията</a:t>
            </a:r>
            <a:r>
              <a:rPr lang="ru-RU" dirty="0" smtClean="0"/>
              <a:t> </a:t>
            </a:r>
            <a:r>
              <a:rPr lang="ru-RU" dirty="0" err="1" smtClean="0"/>
              <a:t>през</a:t>
            </a:r>
            <a:r>
              <a:rPr lang="ru-RU" dirty="0" smtClean="0"/>
              <a:t> 2008 г., </a:t>
            </a:r>
            <a:r>
              <a:rPr lang="ru-RU" dirty="0" err="1" smtClean="0"/>
              <a:t>фокусират</a:t>
            </a:r>
            <a:r>
              <a:rPr lang="ru-RU" dirty="0" smtClean="0"/>
              <a:t> </a:t>
            </a:r>
            <a:r>
              <a:rPr lang="ru-RU" dirty="0" err="1" smtClean="0"/>
              <a:t>вниманието</a:t>
            </a:r>
            <a:r>
              <a:rPr lang="ru-RU" dirty="0" smtClean="0"/>
              <a:t> над „</a:t>
            </a:r>
            <a:r>
              <a:rPr lang="ru-RU" dirty="0" err="1" smtClean="0"/>
              <a:t>Multitouch</a:t>
            </a:r>
            <a:r>
              <a:rPr lang="ru-RU" dirty="0" smtClean="0"/>
              <a:t>“ </a:t>
            </a:r>
            <a:r>
              <a:rPr lang="ru-RU" dirty="0" err="1" smtClean="0"/>
              <a:t>поддръжката</a:t>
            </a:r>
            <a:r>
              <a:rPr lang="ru-RU" dirty="0" smtClean="0"/>
              <a:t>, </a:t>
            </a:r>
            <a:r>
              <a:rPr lang="ru-RU" dirty="0" err="1" smtClean="0"/>
              <a:t>обновен</a:t>
            </a:r>
            <a:r>
              <a:rPr lang="ru-RU" dirty="0" smtClean="0"/>
              <a:t> облик с нова лента на </a:t>
            </a:r>
            <a:r>
              <a:rPr lang="ru-RU" dirty="0" err="1" smtClean="0"/>
              <a:t>задачите</a:t>
            </a:r>
            <a:r>
              <a:rPr lang="ru-RU" dirty="0" smtClean="0"/>
              <a:t>, </a:t>
            </a:r>
            <a:r>
              <a:rPr lang="ru-RU" dirty="0" err="1" smtClean="0"/>
              <a:t>домашна</a:t>
            </a:r>
            <a:r>
              <a:rPr lang="ru-RU" dirty="0" smtClean="0"/>
              <a:t> </a:t>
            </a:r>
            <a:r>
              <a:rPr lang="ru-RU" dirty="0" err="1" smtClean="0"/>
              <a:t>компютърна</a:t>
            </a:r>
            <a:r>
              <a:rPr lang="ru-RU" dirty="0" smtClean="0"/>
              <a:t> мрежа, наречена „</a:t>
            </a:r>
            <a:r>
              <a:rPr lang="ru-RU" dirty="0" err="1" smtClean="0"/>
              <a:t>HomeGroup</a:t>
            </a:r>
            <a:r>
              <a:rPr lang="ru-RU" dirty="0" smtClean="0"/>
              <a:t>“ и </a:t>
            </a:r>
            <a:r>
              <a:rPr lang="ru-RU" dirty="0" err="1" smtClean="0"/>
              <a:t>подобрения</a:t>
            </a:r>
            <a:r>
              <a:rPr lang="ru-RU" dirty="0" smtClean="0"/>
              <a:t> в </a:t>
            </a:r>
            <a:r>
              <a:rPr lang="ru-RU" dirty="0" err="1" smtClean="0"/>
              <a:t>производителността</a:t>
            </a:r>
            <a:r>
              <a:rPr lang="ru-RU" dirty="0" smtClean="0"/>
              <a:t>. </a:t>
            </a:r>
            <a:r>
              <a:rPr lang="ru-RU" dirty="0" err="1" smtClean="0"/>
              <a:t>Някои</a:t>
            </a:r>
            <a:r>
              <a:rPr lang="ru-RU" dirty="0" smtClean="0"/>
              <a:t> приложения, </a:t>
            </a:r>
            <a:r>
              <a:rPr lang="ru-RU" dirty="0" err="1" smtClean="0"/>
              <a:t>които</a:t>
            </a:r>
            <a:r>
              <a:rPr lang="ru-RU" dirty="0" smtClean="0"/>
              <a:t> </a:t>
            </a:r>
            <a:r>
              <a:rPr lang="ru-RU" dirty="0" err="1" smtClean="0"/>
              <a:t>досега</a:t>
            </a:r>
            <a:r>
              <a:rPr lang="ru-RU" dirty="0" smtClean="0"/>
              <a:t> </a:t>
            </a:r>
            <a:r>
              <a:rPr lang="ru-RU" dirty="0" err="1" smtClean="0"/>
              <a:t>са</a:t>
            </a:r>
            <a:r>
              <a:rPr lang="ru-RU" dirty="0" smtClean="0"/>
              <a:t> били </a:t>
            </a:r>
            <a:r>
              <a:rPr lang="ru-RU" dirty="0" err="1" smtClean="0"/>
              <a:t>включени</a:t>
            </a:r>
            <a:r>
              <a:rPr lang="ru-RU" dirty="0" smtClean="0"/>
              <a:t> в </a:t>
            </a:r>
            <a:r>
              <a:rPr lang="ru-RU" dirty="0" err="1" smtClean="0"/>
              <a:t>предни</a:t>
            </a:r>
            <a:r>
              <a:rPr lang="ru-RU" dirty="0" smtClean="0"/>
              <a:t> издания на </a:t>
            </a:r>
            <a:r>
              <a:rPr lang="ru-RU" dirty="0" err="1" smtClean="0"/>
              <a:t>Microsoft</a:t>
            </a:r>
            <a:r>
              <a:rPr lang="ru-RU" dirty="0" smtClean="0"/>
              <a:t> </a:t>
            </a:r>
            <a:r>
              <a:rPr lang="ru-RU" dirty="0" err="1" smtClean="0"/>
              <a:t>Windows</a:t>
            </a:r>
            <a:r>
              <a:rPr lang="ru-RU" dirty="0" smtClean="0"/>
              <a:t>, </a:t>
            </a:r>
            <a:r>
              <a:rPr lang="ru-RU" dirty="0" err="1" smtClean="0"/>
              <a:t>най-видните</a:t>
            </a:r>
            <a:r>
              <a:rPr lang="ru-RU" dirty="0" smtClean="0"/>
              <a:t> от </a:t>
            </a:r>
            <a:r>
              <a:rPr lang="ru-RU" dirty="0" err="1" smtClean="0"/>
              <a:t>които</a:t>
            </a:r>
            <a:r>
              <a:rPr lang="ru-RU" dirty="0" smtClean="0"/>
              <a:t> </a:t>
            </a:r>
            <a:r>
              <a:rPr lang="ru-RU" dirty="0" err="1" smtClean="0"/>
              <a:t>Window</a:t>
            </a:r>
            <a:r>
              <a:rPr lang="en-US" dirty="0" smtClean="0"/>
              <a:t>S</a:t>
            </a:r>
            <a:r>
              <a:rPr lang="ru-RU" dirty="0" smtClean="0"/>
              <a:t> </a:t>
            </a:r>
            <a:r>
              <a:rPr lang="ru-RU" dirty="0" err="1" smtClean="0"/>
              <a:t>Mail</a:t>
            </a:r>
            <a:r>
              <a:rPr lang="ru-RU" dirty="0" smtClean="0"/>
              <a:t>, </a:t>
            </a:r>
            <a:r>
              <a:rPr lang="ru-RU" dirty="0" err="1" smtClean="0"/>
              <a:t>Windows</a:t>
            </a:r>
            <a:r>
              <a:rPr lang="ru-RU" dirty="0" smtClean="0"/>
              <a:t> </a:t>
            </a:r>
            <a:r>
              <a:rPr lang="ru-RU" dirty="0" err="1" smtClean="0"/>
              <a:t>Calendar</a:t>
            </a:r>
            <a:r>
              <a:rPr lang="ru-RU" dirty="0" smtClean="0"/>
              <a:t>, </a:t>
            </a:r>
            <a:r>
              <a:rPr lang="ru-RU" dirty="0" err="1" smtClean="0"/>
              <a:t>Windows</a:t>
            </a:r>
            <a:r>
              <a:rPr lang="ru-RU" dirty="0" smtClean="0"/>
              <a:t> </a:t>
            </a:r>
            <a:r>
              <a:rPr lang="ru-RU" dirty="0" err="1" smtClean="0"/>
              <a:t>Movie</a:t>
            </a:r>
            <a:r>
              <a:rPr lang="ru-RU" dirty="0" smtClean="0"/>
              <a:t> </a:t>
            </a:r>
            <a:r>
              <a:rPr lang="ru-RU" dirty="0" err="1" smtClean="0"/>
              <a:t>Maker</a:t>
            </a:r>
            <a:r>
              <a:rPr lang="ru-RU" dirty="0" smtClean="0"/>
              <a:t> и </a:t>
            </a:r>
            <a:r>
              <a:rPr lang="ru-RU" dirty="0" err="1" smtClean="0"/>
              <a:t>Windows</a:t>
            </a:r>
            <a:r>
              <a:rPr lang="ru-RU" dirty="0" smtClean="0"/>
              <a:t> </a:t>
            </a:r>
            <a:r>
              <a:rPr lang="ru-RU" dirty="0" err="1" smtClean="0"/>
              <a:t>Photo</a:t>
            </a:r>
            <a:r>
              <a:rPr lang="ru-RU" dirty="0" smtClean="0"/>
              <a:t> </a:t>
            </a:r>
            <a:r>
              <a:rPr lang="ru-RU" dirty="0" err="1" smtClean="0"/>
              <a:t>Gallery</a:t>
            </a:r>
            <a:r>
              <a:rPr lang="ru-RU" dirty="0" smtClean="0"/>
              <a:t>, вече не </a:t>
            </a:r>
            <a:r>
              <a:rPr lang="ru-RU" dirty="0" err="1" smtClean="0"/>
              <a:t>са</a:t>
            </a:r>
            <a:r>
              <a:rPr lang="ru-RU" dirty="0" smtClean="0"/>
              <a:t> част от </a:t>
            </a:r>
            <a:r>
              <a:rPr lang="ru-RU" dirty="0" err="1" smtClean="0"/>
              <a:t>операционната</a:t>
            </a:r>
            <a:r>
              <a:rPr lang="ru-RU" dirty="0" smtClean="0"/>
              <a:t> система и се </a:t>
            </a:r>
            <a:r>
              <a:rPr lang="ru-RU" dirty="0" err="1" smtClean="0"/>
              <a:t>предлагат</a:t>
            </a:r>
            <a:r>
              <a:rPr lang="ru-RU" dirty="0" smtClean="0"/>
              <a:t> </a:t>
            </a:r>
            <a:r>
              <a:rPr lang="ru-RU" dirty="0" err="1" smtClean="0"/>
              <a:t>поотделно</a:t>
            </a:r>
            <a:r>
              <a:rPr lang="ru-RU" dirty="0" smtClean="0"/>
              <a:t>.</a:t>
            </a:r>
          </a:p>
          <a:p>
            <a:endParaRPr lang="bg-BG" dirty="0"/>
          </a:p>
        </p:txBody>
      </p:sp>
    </p:spTree>
  </p:cSld>
  <p:clrMapOvr>
    <a:masterClrMapping/>
  </p:clrMapOvr>
  <p:transition spd="med" advTm="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   Windows XP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dirty="0" err="1" smtClean="0"/>
              <a:t>Windows</a:t>
            </a:r>
            <a:r>
              <a:rPr lang="ru-RU" b="1" dirty="0" smtClean="0"/>
              <a:t> XP</a:t>
            </a:r>
            <a:r>
              <a:rPr lang="ru-RU" dirty="0" smtClean="0"/>
              <a:t> е семейство 32- и 64-битови </a:t>
            </a:r>
            <a:r>
              <a:rPr lang="ru-RU" dirty="0" err="1" smtClean="0"/>
              <a:t>операционни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за </a:t>
            </a:r>
            <a:r>
              <a:rPr lang="ru-RU" dirty="0" err="1" smtClean="0"/>
              <a:t>персоналн</a:t>
            </a:r>
            <a:r>
              <a:rPr lang="ru-RU" dirty="0" smtClean="0"/>
              <a:t> </a:t>
            </a:r>
            <a:r>
              <a:rPr lang="ru-RU" dirty="0" err="1" smtClean="0"/>
              <a:t>компютри</a:t>
            </a:r>
            <a:r>
              <a:rPr lang="ru-RU" dirty="0" smtClean="0"/>
              <a:t>, </a:t>
            </a:r>
            <a:r>
              <a:rPr lang="ru-RU" dirty="0" err="1" smtClean="0"/>
              <a:t>разработени</a:t>
            </a:r>
            <a:r>
              <a:rPr lang="ru-RU" dirty="0" smtClean="0"/>
              <a:t> от </a:t>
            </a:r>
            <a:r>
              <a:rPr lang="ru-RU" dirty="0" err="1" smtClean="0"/>
              <a:t>компанията</a:t>
            </a:r>
            <a:r>
              <a:rPr lang="ru-RU" dirty="0" smtClean="0"/>
              <a:t> </a:t>
            </a:r>
            <a:r>
              <a:rPr lang="ru-RU" dirty="0" err="1" smtClean="0"/>
              <a:t>Microsoft</a:t>
            </a:r>
            <a:r>
              <a:rPr lang="ru-RU" dirty="0" smtClean="0"/>
              <a:t>. </a:t>
            </a:r>
            <a:r>
              <a:rPr lang="ru-RU" dirty="0" err="1" smtClean="0"/>
              <a:t>Windows</a:t>
            </a:r>
            <a:r>
              <a:rPr lang="ru-RU" dirty="0" smtClean="0"/>
              <a:t> XP е </a:t>
            </a:r>
            <a:r>
              <a:rPr lang="ru-RU" dirty="0" err="1" smtClean="0"/>
              <a:t>издадена</a:t>
            </a:r>
            <a:r>
              <a:rPr lang="ru-RU" dirty="0" smtClean="0"/>
              <a:t> </a:t>
            </a:r>
            <a:r>
              <a:rPr lang="ru-RU" dirty="0" err="1" smtClean="0"/>
              <a:t>официално</a:t>
            </a:r>
            <a:r>
              <a:rPr lang="ru-RU" dirty="0" smtClean="0"/>
              <a:t> на 25 </a:t>
            </a:r>
            <a:r>
              <a:rPr lang="ru-RU" dirty="0" err="1" smtClean="0"/>
              <a:t>октомври</a:t>
            </a:r>
            <a:r>
              <a:rPr lang="ru-RU" dirty="0" smtClean="0"/>
              <a:t> 2001 г. </a:t>
            </a:r>
            <a:r>
              <a:rPr lang="ru-RU" dirty="0" err="1" smtClean="0"/>
              <a:t>Двете</a:t>
            </a:r>
            <a:r>
              <a:rPr lang="ru-RU" dirty="0" smtClean="0"/>
              <a:t> </a:t>
            </a:r>
            <a:r>
              <a:rPr lang="ru-RU" dirty="0" err="1" smtClean="0"/>
              <a:t>букви</a:t>
            </a:r>
            <a:r>
              <a:rPr lang="ru-RU" dirty="0" smtClean="0"/>
              <a:t> „XP“ </a:t>
            </a:r>
            <a:r>
              <a:rPr lang="ru-RU" dirty="0" err="1" smtClean="0"/>
              <a:t>произхождат</a:t>
            </a:r>
            <a:r>
              <a:rPr lang="ru-RU" dirty="0" smtClean="0"/>
              <a:t> от </a:t>
            </a:r>
            <a:r>
              <a:rPr lang="ru-RU" dirty="0" err="1" smtClean="0"/>
              <a:t>думата</a:t>
            </a:r>
            <a:r>
              <a:rPr lang="ru-RU" dirty="0" smtClean="0"/>
              <a:t> </a:t>
            </a:r>
            <a:r>
              <a:rPr lang="ru-RU" i="1" dirty="0" err="1" smtClean="0"/>
              <a:t>eXPerience</a:t>
            </a:r>
            <a:r>
              <a:rPr lang="ru-RU" dirty="0" smtClean="0"/>
              <a:t> (на </a:t>
            </a:r>
            <a:r>
              <a:rPr lang="ru-RU" dirty="0" err="1" smtClean="0"/>
              <a:t>български</a:t>
            </a:r>
            <a:r>
              <a:rPr lang="ru-RU" dirty="0" smtClean="0"/>
              <a:t> - </a:t>
            </a:r>
            <a:r>
              <a:rPr lang="ru-RU" i="1" dirty="0" smtClean="0"/>
              <a:t>опит, </a:t>
            </a:r>
            <a:r>
              <a:rPr lang="ru-RU" i="1" dirty="0" err="1" smtClean="0"/>
              <a:t>опитност</a:t>
            </a:r>
            <a:r>
              <a:rPr lang="ru-RU" dirty="0" smtClean="0"/>
              <a:t>) </a:t>
            </a:r>
            <a:r>
              <a:rPr lang="ru-RU" baseline="30000" dirty="0" smtClean="0">
                <a:hlinkClick r:id="rId2"/>
              </a:rPr>
              <a:t>[]</a:t>
            </a:r>
            <a:r>
              <a:rPr lang="ru-RU" dirty="0" smtClean="0"/>
              <a:t>. </a:t>
            </a:r>
            <a:r>
              <a:rPr lang="ru-RU" dirty="0" err="1" smtClean="0"/>
              <a:t>Windows</a:t>
            </a:r>
            <a:r>
              <a:rPr lang="ru-RU" dirty="0" smtClean="0"/>
              <a:t> XP е наследник на </a:t>
            </a:r>
            <a:r>
              <a:rPr lang="ru-RU" dirty="0" err="1" smtClean="0"/>
              <a:t>Windows</a:t>
            </a:r>
            <a:r>
              <a:rPr lang="ru-RU" dirty="0" smtClean="0"/>
              <a:t> 2000 </a:t>
            </a:r>
            <a:r>
              <a:rPr lang="ru-RU" dirty="0" err="1" smtClean="0"/>
              <a:t>Professional</a:t>
            </a:r>
            <a:r>
              <a:rPr lang="ru-RU" dirty="0" smtClean="0"/>
              <a:t> и </a:t>
            </a:r>
            <a:r>
              <a:rPr lang="ru-RU" dirty="0" err="1" smtClean="0"/>
              <a:t>Windows</a:t>
            </a:r>
            <a:r>
              <a:rPr lang="ru-RU" dirty="0" smtClean="0"/>
              <a:t> </a:t>
            </a:r>
            <a:r>
              <a:rPr lang="ru-RU" dirty="0" err="1" smtClean="0"/>
              <a:t>Me</a:t>
            </a:r>
            <a:r>
              <a:rPr lang="ru-RU" dirty="0" smtClean="0"/>
              <a:t>, </a:t>
            </a:r>
            <a:r>
              <a:rPr lang="ru-RU" dirty="0" err="1" smtClean="0"/>
              <a:t>и</a:t>
            </a:r>
            <a:r>
              <a:rPr lang="ru-RU" dirty="0" smtClean="0"/>
              <a:t> е </a:t>
            </a:r>
            <a:r>
              <a:rPr lang="ru-RU" dirty="0" err="1" smtClean="0"/>
              <a:t>първата</a:t>
            </a:r>
            <a:r>
              <a:rPr lang="ru-RU" dirty="0" smtClean="0"/>
              <a:t> </a:t>
            </a:r>
            <a:r>
              <a:rPr lang="ru-RU" dirty="0" err="1" smtClean="0"/>
              <a:t>операционна</a:t>
            </a:r>
            <a:r>
              <a:rPr lang="ru-RU" dirty="0" smtClean="0"/>
              <a:t> система на </a:t>
            </a:r>
            <a:r>
              <a:rPr lang="ru-RU" dirty="0" err="1" smtClean="0"/>
              <a:t>Microsoft</a:t>
            </a:r>
            <a:r>
              <a:rPr lang="ru-RU" dirty="0" smtClean="0"/>
              <a:t>, предназначена за </a:t>
            </a:r>
            <a:r>
              <a:rPr lang="ru-RU" dirty="0" err="1" smtClean="0"/>
              <a:t>крайни</a:t>
            </a:r>
            <a:r>
              <a:rPr lang="ru-RU" dirty="0" smtClean="0"/>
              <a:t> потребители, </a:t>
            </a:r>
            <a:r>
              <a:rPr lang="ru-RU" dirty="0" err="1" smtClean="0"/>
              <a:t>която</a:t>
            </a:r>
            <a:r>
              <a:rPr lang="ru-RU" dirty="0" smtClean="0"/>
              <a:t> </a:t>
            </a:r>
            <a:r>
              <a:rPr lang="ru-RU" dirty="0" err="1" smtClean="0"/>
              <a:t>използва</a:t>
            </a:r>
            <a:r>
              <a:rPr lang="ru-RU" dirty="0" smtClean="0"/>
              <a:t> </a:t>
            </a:r>
            <a:r>
              <a:rPr lang="ru-RU" dirty="0" err="1" smtClean="0"/>
              <a:t>ядрото</a:t>
            </a:r>
            <a:r>
              <a:rPr lang="ru-RU" dirty="0" smtClean="0"/>
              <a:t> на </a:t>
            </a:r>
            <a:r>
              <a:rPr lang="ru-RU" dirty="0" err="1" smtClean="0"/>
              <a:t>Windows</a:t>
            </a:r>
            <a:r>
              <a:rPr lang="ru-RU" dirty="0" smtClean="0"/>
              <a:t> NT(версия 5.1). </a:t>
            </a:r>
            <a:r>
              <a:rPr lang="ru-RU" dirty="0" err="1" smtClean="0"/>
              <a:t>Първоначално</a:t>
            </a:r>
            <a:r>
              <a:rPr lang="ru-RU" dirty="0" smtClean="0"/>
              <a:t> </a:t>
            </a:r>
            <a:r>
              <a:rPr lang="ru-RU" dirty="0" err="1" smtClean="0"/>
              <a:t>Microsoft</a:t>
            </a:r>
            <a:r>
              <a:rPr lang="ru-RU" dirty="0" smtClean="0"/>
              <a:t> </a:t>
            </a:r>
            <a:r>
              <a:rPr lang="ru-RU" dirty="0" err="1" smtClean="0"/>
              <a:t>публикуват</a:t>
            </a:r>
            <a:r>
              <a:rPr lang="ru-RU" dirty="0" smtClean="0"/>
              <a:t> две версии: </a:t>
            </a:r>
            <a:r>
              <a:rPr lang="ru-RU" b="1" dirty="0" err="1" smtClean="0"/>
              <a:t>Home</a:t>
            </a:r>
            <a:r>
              <a:rPr lang="ru-RU" dirty="0" smtClean="0"/>
              <a:t> (</a:t>
            </a:r>
            <a:r>
              <a:rPr lang="ru-RU" dirty="0" err="1" smtClean="0"/>
              <a:t>домашна</a:t>
            </a:r>
            <a:r>
              <a:rPr lang="ru-RU" dirty="0" smtClean="0"/>
              <a:t>) и </a:t>
            </a:r>
            <a:r>
              <a:rPr lang="ru-RU" b="1" dirty="0" err="1" smtClean="0"/>
              <a:t>Professional</a:t>
            </a:r>
            <a:r>
              <a:rPr lang="ru-RU" dirty="0" smtClean="0"/>
              <a:t> (</a:t>
            </a:r>
            <a:r>
              <a:rPr lang="ru-RU" dirty="0" err="1" smtClean="0"/>
              <a:t>професионална</a:t>
            </a:r>
            <a:r>
              <a:rPr lang="ru-RU" dirty="0" smtClean="0"/>
              <a:t>). </a:t>
            </a:r>
            <a:r>
              <a:rPr lang="ru-RU" dirty="0" err="1" smtClean="0"/>
              <a:t>Home</a:t>
            </a:r>
            <a:r>
              <a:rPr lang="ru-RU" dirty="0" smtClean="0"/>
              <a:t> е предназначен за </a:t>
            </a:r>
            <a:r>
              <a:rPr lang="ru-RU" dirty="0" err="1" smtClean="0"/>
              <a:t>употреба</a:t>
            </a:r>
            <a:r>
              <a:rPr lang="ru-RU" dirty="0" smtClean="0"/>
              <a:t> в </a:t>
            </a:r>
            <a:r>
              <a:rPr lang="ru-RU" dirty="0" err="1" smtClean="0"/>
              <a:t>домашни</a:t>
            </a:r>
            <a:r>
              <a:rPr lang="ru-RU" dirty="0" smtClean="0"/>
              <a:t> условия, </a:t>
            </a:r>
            <a:r>
              <a:rPr lang="ru-RU" dirty="0" err="1" smtClean="0"/>
              <a:t>докато</a:t>
            </a:r>
            <a:r>
              <a:rPr lang="ru-RU" dirty="0" smtClean="0"/>
              <a:t> </a:t>
            </a:r>
            <a:r>
              <a:rPr lang="ru-RU" dirty="0" err="1" smtClean="0"/>
              <a:t>Professional</a:t>
            </a:r>
            <a:r>
              <a:rPr lang="ru-RU" dirty="0" smtClean="0"/>
              <a:t> </a:t>
            </a:r>
            <a:r>
              <a:rPr lang="ru-RU" dirty="0" err="1" smtClean="0"/>
              <a:t>има</a:t>
            </a:r>
            <a:r>
              <a:rPr lang="ru-RU" dirty="0" smtClean="0"/>
              <a:t> </a:t>
            </a:r>
            <a:r>
              <a:rPr lang="ru-RU" dirty="0" err="1" smtClean="0"/>
              <a:t>допълнителни</a:t>
            </a:r>
            <a:r>
              <a:rPr lang="ru-RU" dirty="0" smtClean="0"/>
              <a:t> </a:t>
            </a:r>
            <a:r>
              <a:rPr lang="ru-RU" dirty="0" err="1" smtClean="0"/>
              <a:t>възможности</a:t>
            </a:r>
            <a:r>
              <a:rPr lang="ru-RU" dirty="0" smtClean="0"/>
              <a:t>, </a:t>
            </a:r>
            <a:r>
              <a:rPr lang="ru-RU" dirty="0" err="1" smtClean="0"/>
              <a:t>разработени</a:t>
            </a:r>
            <a:r>
              <a:rPr lang="ru-RU" dirty="0" smtClean="0"/>
              <a:t> за работа в бизнеса, </a:t>
            </a:r>
            <a:r>
              <a:rPr lang="ru-RU" dirty="0" err="1" smtClean="0"/>
              <a:t>като</a:t>
            </a:r>
            <a:r>
              <a:rPr lang="ru-RU" dirty="0" smtClean="0"/>
              <a:t> идентификация в мрежа и </a:t>
            </a:r>
            <a:r>
              <a:rPr lang="ru-RU" dirty="0" err="1" smtClean="0"/>
              <a:t>поддръжка</a:t>
            </a:r>
            <a:r>
              <a:rPr lang="ru-RU" dirty="0" smtClean="0"/>
              <a:t> на два </a:t>
            </a:r>
            <a:r>
              <a:rPr lang="ru-RU" dirty="0" err="1" smtClean="0"/>
              <a:t>процесора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По </a:t>
            </a:r>
            <a:r>
              <a:rPr lang="ru-RU" dirty="0" err="1" smtClean="0"/>
              <a:t>време</a:t>
            </a:r>
            <a:r>
              <a:rPr lang="ru-RU" dirty="0" smtClean="0"/>
              <a:t> на </a:t>
            </a:r>
            <a:r>
              <a:rPr lang="ru-RU" dirty="0" err="1" smtClean="0"/>
              <a:t>разработването</a:t>
            </a:r>
            <a:r>
              <a:rPr lang="ru-RU" dirty="0" smtClean="0"/>
              <a:t> си </a:t>
            </a:r>
            <a:r>
              <a:rPr lang="ru-RU" dirty="0" err="1" smtClean="0"/>
              <a:t>Windows</a:t>
            </a:r>
            <a:r>
              <a:rPr lang="ru-RU" dirty="0" smtClean="0"/>
              <a:t> XP е с </a:t>
            </a:r>
            <a:r>
              <a:rPr lang="ru-RU" dirty="0" err="1" smtClean="0"/>
              <a:t>кодово</a:t>
            </a:r>
            <a:r>
              <a:rPr lang="ru-RU" dirty="0" smtClean="0"/>
              <a:t> </a:t>
            </a:r>
            <a:r>
              <a:rPr lang="ru-RU" dirty="0" err="1" smtClean="0"/>
              <a:t>име</a:t>
            </a:r>
            <a:r>
              <a:rPr lang="ru-RU" dirty="0" smtClean="0"/>
              <a:t> </a:t>
            </a:r>
            <a:r>
              <a:rPr lang="ru-RU" i="1" dirty="0" err="1" smtClean="0"/>
              <a:t>Whistler</a:t>
            </a:r>
            <a:r>
              <a:rPr lang="ru-RU" dirty="0" smtClean="0"/>
              <a:t>, </a:t>
            </a:r>
            <a:r>
              <a:rPr lang="ru-RU" dirty="0" err="1" smtClean="0"/>
              <a:t>което</a:t>
            </a:r>
            <a:r>
              <a:rPr lang="ru-RU" dirty="0" smtClean="0"/>
              <a:t> е </a:t>
            </a:r>
            <a:r>
              <a:rPr lang="ru-RU" dirty="0" err="1" smtClean="0"/>
              <a:t>името</a:t>
            </a:r>
            <a:r>
              <a:rPr lang="ru-RU" dirty="0" smtClean="0"/>
              <a:t> на </a:t>
            </a:r>
            <a:r>
              <a:rPr lang="ru-RU" dirty="0" err="1" smtClean="0"/>
              <a:t>курортния</a:t>
            </a:r>
            <a:r>
              <a:rPr lang="ru-RU" dirty="0" smtClean="0"/>
              <a:t> град </a:t>
            </a:r>
            <a:r>
              <a:rPr lang="ru-RU" dirty="0" err="1" smtClean="0"/>
              <a:t>Уислър</a:t>
            </a:r>
            <a:r>
              <a:rPr lang="ru-RU" dirty="0" smtClean="0"/>
              <a:t> (</a:t>
            </a:r>
            <a:r>
              <a:rPr lang="ru-RU" dirty="0" err="1" smtClean="0"/>
              <a:t>Whistler</a:t>
            </a:r>
            <a:r>
              <a:rPr lang="ru-RU" dirty="0" smtClean="0"/>
              <a:t>) в </a:t>
            </a:r>
            <a:r>
              <a:rPr lang="ru-RU" dirty="0" err="1" smtClean="0"/>
              <a:t>Британска</a:t>
            </a:r>
            <a:r>
              <a:rPr lang="ru-RU" dirty="0" smtClean="0"/>
              <a:t> Колумбия, </a:t>
            </a:r>
            <a:r>
              <a:rPr lang="ru-RU" dirty="0" err="1" smtClean="0"/>
              <a:t>където</a:t>
            </a:r>
            <a:r>
              <a:rPr lang="ru-RU" dirty="0" smtClean="0"/>
              <a:t> </a:t>
            </a:r>
            <a:r>
              <a:rPr lang="ru-RU" dirty="0" err="1" smtClean="0"/>
              <a:t>служителите</a:t>
            </a:r>
            <a:r>
              <a:rPr lang="ru-RU" dirty="0" smtClean="0"/>
              <a:t> на </a:t>
            </a:r>
            <a:r>
              <a:rPr lang="ru-RU" dirty="0" err="1" smtClean="0"/>
              <a:t>Microsoft</a:t>
            </a:r>
            <a:r>
              <a:rPr lang="ru-RU" dirty="0" smtClean="0"/>
              <a:t> </a:t>
            </a:r>
            <a:r>
              <a:rPr lang="ru-RU" dirty="0" err="1" smtClean="0"/>
              <a:t>обичат</a:t>
            </a:r>
            <a:r>
              <a:rPr lang="ru-RU" dirty="0" smtClean="0"/>
              <a:t> да </a:t>
            </a:r>
            <a:r>
              <a:rPr lang="ru-RU" dirty="0" err="1" smtClean="0"/>
              <a:t>почиват</a:t>
            </a:r>
            <a:r>
              <a:rPr lang="ru-RU" dirty="0" smtClean="0"/>
              <a:t> и карат </a:t>
            </a:r>
            <a:r>
              <a:rPr lang="ru-RU" dirty="0" err="1" smtClean="0"/>
              <a:t>ски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Официално</a:t>
            </a:r>
            <a:r>
              <a:rPr lang="ru-RU" dirty="0" smtClean="0"/>
              <a:t> </a:t>
            </a:r>
            <a:r>
              <a:rPr lang="ru-RU" dirty="0" err="1" smtClean="0"/>
              <a:t>Microsoft</a:t>
            </a:r>
            <a:r>
              <a:rPr lang="ru-RU" dirty="0" smtClean="0"/>
              <a:t> </a:t>
            </a:r>
            <a:r>
              <a:rPr lang="ru-RU" dirty="0" err="1" smtClean="0"/>
              <a:t>спира</a:t>
            </a:r>
            <a:r>
              <a:rPr lang="ru-RU" dirty="0" smtClean="0"/>
              <a:t> </a:t>
            </a:r>
            <a:r>
              <a:rPr lang="ru-RU" dirty="0" err="1" smtClean="0"/>
              <a:t>продажбите</a:t>
            </a:r>
            <a:r>
              <a:rPr lang="ru-RU" dirty="0" smtClean="0"/>
              <a:t> на </a:t>
            </a:r>
            <a:r>
              <a:rPr lang="ru-RU" dirty="0" err="1" smtClean="0"/>
              <a:t>Windows</a:t>
            </a:r>
            <a:r>
              <a:rPr lang="ru-RU" dirty="0" smtClean="0"/>
              <a:t> XP на 30 </a:t>
            </a:r>
            <a:r>
              <a:rPr lang="ru-RU" dirty="0" err="1" smtClean="0"/>
              <a:t>юни</a:t>
            </a:r>
            <a:r>
              <a:rPr lang="ru-RU" dirty="0" smtClean="0"/>
              <a:t> 2008 г., </a:t>
            </a:r>
            <a:r>
              <a:rPr lang="ru-RU" dirty="0" err="1" smtClean="0"/>
              <a:t>въпреки</a:t>
            </a:r>
            <a:r>
              <a:rPr lang="ru-RU" dirty="0" smtClean="0"/>
              <a:t> </a:t>
            </a:r>
            <a:r>
              <a:rPr lang="ru-RU" dirty="0" err="1" smtClean="0"/>
              <a:t>че</a:t>
            </a:r>
            <a:r>
              <a:rPr lang="ru-RU" dirty="0" smtClean="0"/>
              <a:t> OEM-версии </a:t>
            </a:r>
            <a:r>
              <a:rPr lang="ru-RU" dirty="0" err="1" smtClean="0"/>
              <a:t>можеха</a:t>
            </a:r>
            <a:r>
              <a:rPr lang="ru-RU" dirty="0" smtClean="0"/>
              <a:t> да се </a:t>
            </a:r>
            <a:r>
              <a:rPr lang="ru-RU" dirty="0" err="1" smtClean="0"/>
              <a:t>закупуват</a:t>
            </a:r>
            <a:r>
              <a:rPr lang="ru-RU" dirty="0" smtClean="0"/>
              <a:t> до 31 </a:t>
            </a:r>
            <a:r>
              <a:rPr lang="ru-RU" dirty="0" err="1" smtClean="0"/>
              <a:t>януари</a:t>
            </a:r>
            <a:r>
              <a:rPr lang="ru-RU" dirty="0" smtClean="0"/>
              <a:t> 2009 г. от </a:t>
            </a:r>
            <a:r>
              <a:rPr lang="ru-RU" dirty="0" err="1" smtClean="0"/>
              <a:t>фирмите</a:t>
            </a:r>
            <a:r>
              <a:rPr lang="ru-RU" dirty="0" smtClean="0"/>
              <a:t>, </a:t>
            </a:r>
            <a:r>
              <a:rPr lang="ru-RU" dirty="0" err="1" smtClean="0"/>
              <a:t>познати</a:t>
            </a:r>
            <a:r>
              <a:rPr lang="ru-RU" dirty="0" smtClean="0"/>
              <a:t> </a:t>
            </a:r>
            <a:r>
              <a:rPr lang="ru-RU" dirty="0" err="1" smtClean="0"/>
              <a:t>като</a:t>
            </a:r>
            <a:r>
              <a:rPr lang="ru-RU" dirty="0" smtClean="0"/>
              <a:t> "</a:t>
            </a:r>
            <a:r>
              <a:rPr lang="ru-RU" dirty="0" err="1" smtClean="0"/>
              <a:t>системни</a:t>
            </a:r>
            <a:r>
              <a:rPr lang="ru-RU" dirty="0" smtClean="0"/>
              <a:t> </a:t>
            </a:r>
            <a:r>
              <a:rPr lang="ru-RU" dirty="0" err="1" smtClean="0"/>
              <a:t>интегратори</a:t>
            </a:r>
            <a:r>
              <a:rPr lang="ru-RU" dirty="0" smtClean="0"/>
              <a:t>" или </a:t>
            </a:r>
            <a:r>
              <a:rPr lang="ru-RU" dirty="0" err="1" smtClean="0"/>
              <a:t>като</a:t>
            </a:r>
            <a:r>
              <a:rPr lang="ru-RU" dirty="0" smtClean="0"/>
              <a:t> </a:t>
            </a:r>
            <a:r>
              <a:rPr lang="ru-RU" dirty="0" err="1" smtClean="0"/>
              <a:t>даунгрейд</a:t>
            </a:r>
            <a:r>
              <a:rPr lang="ru-RU" dirty="0" smtClean="0"/>
              <a:t> от </a:t>
            </a:r>
            <a:r>
              <a:rPr lang="ru-RU" dirty="0" err="1" smtClean="0"/>
              <a:t>Windows</a:t>
            </a:r>
            <a:r>
              <a:rPr lang="ru-RU" dirty="0" smtClean="0"/>
              <a:t> </a:t>
            </a:r>
            <a:r>
              <a:rPr lang="ru-RU" dirty="0" err="1" smtClean="0"/>
              <a:t>Vista</a:t>
            </a:r>
            <a:r>
              <a:rPr lang="ru-RU" dirty="0" smtClean="0"/>
              <a:t> </a:t>
            </a:r>
            <a:r>
              <a:rPr lang="ru-RU" dirty="0" err="1" smtClean="0"/>
              <a:t>Business</a:t>
            </a:r>
            <a:r>
              <a:rPr lang="ru-RU" dirty="0" smtClean="0"/>
              <a:t> и </a:t>
            </a:r>
            <a:r>
              <a:rPr lang="ru-RU" dirty="0" err="1" smtClean="0"/>
              <a:t>Windows</a:t>
            </a:r>
            <a:r>
              <a:rPr lang="ru-RU" dirty="0" smtClean="0"/>
              <a:t> </a:t>
            </a:r>
            <a:r>
              <a:rPr lang="ru-RU" dirty="0" err="1" smtClean="0"/>
              <a:t>Vista</a:t>
            </a:r>
            <a:r>
              <a:rPr lang="ru-RU" dirty="0" smtClean="0"/>
              <a:t> </a:t>
            </a:r>
            <a:r>
              <a:rPr lang="ru-RU" dirty="0" err="1" smtClean="0"/>
              <a:t>Ultimate</a:t>
            </a:r>
            <a:r>
              <a:rPr lang="ru-RU" dirty="0" smtClean="0"/>
              <a:t>. </a:t>
            </a:r>
            <a:r>
              <a:rPr lang="ru-RU" dirty="0" err="1" smtClean="0"/>
              <a:t>Microsoft</a:t>
            </a:r>
            <a:r>
              <a:rPr lang="ru-RU" dirty="0" smtClean="0"/>
              <a:t> прекрати </a:t>
            </a:r>
            <a:r>
              <a:rPr lang="ru-RU" dirty="0" err="1" smtClean="0"/>
              <a:t>техническата</a:t>
            </a:r>
            <a:r>
              <a:rPr lang="ru-RU" dirty="0" smtClean="0"/>
              <a:t> </a:t>
            </a:r>
            <a:r>
              <a:rPr lang="ru-RU" dirty="0" err="1" smtClean="0"/>
              <a:t>поддръжка</a:t>
            </a:r>
            <a:r>
              <a:rPr lang="ru-RU" dirty="0" smtClean="0"/>
              <a:t> на </a:t>
            </a:r>
            <a:r>
              <a:rPr lang="ru-RU" dirty="0" err="1" smtClean="0"/>
              <a:t>операционната</a:t>
            </a:r>
            <a:r>
              <a:rPr lang="ru-RU" dirty="0" smtClean="0"/>
              <a:t> система на 8 </a:t>
            </a:r>
            <a:r>
              <a:rPr lang="ru-RU" dirty="0" err="1" smtClean="0"/>
              <a:t>април</a:t>
            </a:r>
            <a:r>
              <a:rPr lang="ru-RU" dirty="0" smtClean="0"/>
              <a:t> 2014 г.</a:t>
            </a:r>
            <a:r>
              <a:rPr lang="ru-RU" baseline="30000" dirty="0" smtClean="0"/>
              <a:t>[2]</a:t>
            </a:r>
            <a:endParaRPr lang="ru-RU" dirty="0" smtClean="0"/>
          </a:p>
          <a:p>
            <a:endParaRPr lang="bg-BG" dirty="0"/>
          </a:p>
        </p:txBody>
      </p:sp>
    </p:spTree>
  </p:cSld>
  <p:clrMapOvr>
    <a:masterClrMapping/>
  </p:clrMapOvr>
  <p:transition advTm="500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  Windows2000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b="1" dirty="0" err="1" smtClean="0"/>
              <a:t>Windows</a:t>
            </a:r>
            <a:r>
              <a:rPr lang="ru-RU" b="1" dirty="0" smtClean="0"/>
              <a:t> 2000</a:t>
            </a:r>
            <a:r>
              <a:rPr lang="ru-RU" dirty="0" smtClean="0"/>
              <a:t> е </a:t>
            </a:r>
            <a:r>
              <a:rPr lang="ru-RU" dirty="0" err="1" smtClean="0"/>
              <a:t>операционна</a:t>
            </a:r>
            <a:r>
              <a:rPr lang="ru-RU" dirty="0" smtClean="0"/>
              <a:t> система </a:t>
            </a:r>
            <a:r>
              <a:rPr lang="ru-RU" dirty="0" err="1" smtClean="0"/>
              <a:t>със</a:t>
            </a:r>
            <a:r>
              <a:rPr lang="ru-RU" dirty="0" smtClean="0"/>
              <a:t> затворен код, </a:t>
            </a:r>
            <a:r>
              <a:rPr lang="ru-RU" dirty="0" err="1" smtClean="0"/>
              <a:t>създадена</a:t>
            </a:r>
            <a:r>
              <a:rPr lang="ru-RU" dirty="0" smtClean="0"/>
              <a:t> от </a:t>
            </a:r>
            <a:r>
              <a:rPr lang="ru-RU" dirty="0" err="1" smtClean="0"/>
              <a:t>Microsoft</a:t>
            </a:r>
            <a:r>
              <a:rPr lang="ru-RU" dirty="0" smtClean="0"/>
              <a:t>, </a:t>
            </a:r>
            <a:r>
              <a:rPr lang="ru-RU" dirty="0" err="1" smtClean="0"/>
              <a:t>която</a:t>
            </a:r>
            <a:r>
              <a:rPr lang="ru-RU" dirty="0" smtClean="0"/>
              <a:t> се </a:t>
            </a:r>
            <a:r>
              <a:rPr lang="ru-RU" dirty="0" err="1" smtClean="0"/>
              <a:t>използва</a:t>
            </a:r>
            <a:r>
              <a:rPr lang="ru-RU" dirty="0" smtClean="0"/>
              <a:t> от бизнес </a:t>
            </a:r>
            <a:r>
              <a:rPr lang="ru-RU" dirty="0" err="1" smtClean="0"/>
              <a:t>настолни</a:t>
            </a:r>
            <a:r>
              <a:rPr lang="ru-RU" dirty="0" smtClean="0"/>
              <a:t> </a:t>
            </a:r>
            <a:r>
              <a:rPr lang="ru-RU" dirty="0" err="1" smtClean="0"/>
              <a:t>компютри</a:t>
            </a:r>
            <a:r>
              <a:rPr lang="ru-RU" dirty="0" smtClean="0"/>
              <a:t>, </a:t>
            </a:r>
            <a:r>
              <a:rPr lang="ru-RU" dirty="0" err="1" smtClean="0"/>
              <a:t>преносими</a:t>
            </a:r>
            <a:r>
              <a:rPr lang="ru-RU" dirty="0" smtClean="0"/>
              <a:t> </a:t>
            </a:r>
            <a:r>
              <a:rPr lang="ru-RU" dirty="0" err="1" smtClean="0"/>
              <a:t>компютри</a:t>
            </a:r>
            <a:r>
              <a:rPr lang="ru-RU" dirty="0" smtClean="0"/>
              <a:t> и </a:t>
            </a:r>
            <a:r>
              <a:rPr lang="ru-RU" dirty="0" err="1" smtClean="0"/>
              <a:t>сървъри</a:t>
            </a:r>
            <a:r>
              <a:rPr lang="ru-RU" dirty="0" smtClean="0"/>
              <a:t>. </a:t>
            </a:r>
            <a:r>
              <a:rPr lang="ru-RU" dirty="0" err="1" smtClean="0"/>
              <a:t>Излязла</a:t>
            </a:r>
            <a:r>
              <a:rPr lang="ru-RU" dirty="0" smtClean="0"/>
              <a:t> е на </a:t>
            </a:r>
            <a:r>
              <a:rPr lang="ru-RU" dirty="0" err="1" smtClean="0"/>
              <a:t>пазара</a:t>
            </a:r>
            <a:r>
              <a:rPr lang="ru-RU" dirty="0" smtClean="0"/>
              <a:t> </a:t>
            </a:r>
            <a:r>
              <a:rPr lang="ru-RU" dirty="0" err="1" smtClean="0"/>
              <a:t>на</a:t>
            </a:r>
            <a:r>
              <a:rPr lang="ru-RU" dirty="0" smtClean="0"/>
              <a:t> 18 </a:t>
            </a:r>
            <a:r>
              <a:rPr lang="ru-RU" dirty="0" err="1" smtClean="0"/>
              <a:t>февруари</a:t>
            </a:r>
            <a:r>
              <a:rPr lang="ru-RU" dirty="0" smtClean="0"/>
              <a:t> </a:t>
            </a:r>
            <a:r>
              <a:rPr lang="ru-RU" dirty="0" smtClean="0"/>
              <a:t>2000г</a:t>
            </a:r>
            <a:r>
              <a:rPr lang="ru-RU" dirty="0" smtClean="0"/>
              <a:t>.</a:t>
            </a:r>
            <a:r>
              <a:rPr lang="ru-RU" baseline="30000" dirty="0" smtClean="0"/>
              <a:t>[1]</a:t>
            </a:r>
            <a:r>
              <a:rPr lang="ru-RU" dirty="0" smtClean="0"/>
              <a:t>. </a:t>
            </a:r>
            <a:r>
              <a:rPr lang="ru-RU" dirty="0" err="1" smtClean="0"/>
              <a:t>Тя</a:t>
            </a:r>
            <a:r>
              <a:rPr lang="ru-RU" dirty="0" smtClean="0"/>
              <a:t> </a:t>
            </a:r>
            <a:r>
              <a:rPr lang="ru-RU" dirty="0" err="1" smtClean="0"/>
              <a:t>представлява</a:t>
            </a:r>
            <a:r>
              <a:rPr lang="ru-RU" dirty="0" smtClean="0"/>
              <a:t> </a:t>
            </a:r>
            <a:r>
              <a:rPr lang="ru-RU" dirty="0" err="1" smtClean="0"/>
              <a:t>заместник</a:t>
            </a:r>
            <a:r>
              <a:rPr lang="ru-RU" dirty="0" smtClean="0"/>
              <a:t> на </a:t>
            </a:r>
            <a:r>
              <a:rPr lang="ru-RU" dirty="0" err="1" smtClean="0"/>
              <a:t>Windows</a:t>
            </a:r>
            <a:r>
              <a:rPr lang="ru-RU" dirty="0" smtClean="0"/>
              <a:t> NT 4.0 и е </a:t>
            </a:r>
            <a:r>
              <a:rPr lang="ru-RU" dirty="0" err="1" smtClean="0"/>
              <a:t>последната</a:t>
            </a:r>
            <a:r>
              <a:rPr lang="ru-RU" dirty="0" smtClean="0"/>
              <a:t> </a:t>
            </a:r>
            <a:r>
              <a:rPr lang="ru-RU" dirty="0" err="1" smtClean="0"/>
              <a:t>операционна</a:t>
            </a:r>
            <a:r>
              <a:rPr lang="ru-RU" dirty="0" smtClean="0"/>
              <a:t> система, обозначена с </a:t>
            </a:r>
            <a:r>
              <a:rPr lang="ru-RU" dirty="0" err="1" smtClean="0"/>
              <a:t>Windows</a:t>
            </a:r>
            <a:r>
              <a:rPr lang="ru-RU" dirty="0" smtClean="0"/>
              <a:t> NT. </a:t>
            </a:r>
            <a:r>
              <a:rPr lang="ru-RU" dirty="0" err="1" smtClean="0"/>
              <a:t>Заместена</a:t>
            </a:r>
            <a:r>
              <a:rPr lang="ru-RU" dirty="0" smtClean="0"/>
              <a:t> е от </a:t>
            </a:r>
            <a:r>
              <a:rPr lang="ru-RU" dirty="0" err="1" smtClean="0"/>
              <a:t>Windows</a:t>
            </a:r>
            <a:r>
              <a:rPr lang="ru-RU" dirty="0" smtClean="0"/>
              <a:t> XP за </a:t>
            </a:r>
            <a:r>
              <a:rPr lang="ru-RU" dirty="0" err="1" smtClean="0"/>
              <a:t>настолни</a:t>
            </a:r>
            <a:r>
              <a:rPr lang="ru-RU" dirty="0" smtClean="0"/>
              <a:t> </a:t>
            </a:r>
            <a:r>
              <a:rPr lang="ru-RU" dirty="0" err="1" smtClean="0"/>
              <a:t>компютри</a:t>
            </a:r>
            <a:r>
              <a:rPr lang="ru-RU" dirty="0" smtClean="0"/>
              <a:t> </a:t>
            </a:r>
            <a:r>
              <a:rPr lang="ru-RU" dirty="0" err="1" smtClean="0"/>
              <a:t>през</a:t>
            </a:r>
            <a:r>
              <a:rPr lang="ru-RU" dirty="0" smtClean="0"/>
              <a:t> </a:t>
            </a:r>
            <a:r>
              <a:rPr lang="ru-RU" dirty="0" err="1" smtClean="0"/>
              <a:t>Октомври</a:t>
            </a:r>
            <a:r>
              <a:rPr lang="ru-RU" dirty="0" smtClean="0"/>
              <a:t> 2001 г. и от </a:t>
            </a:r>
            <a:r>
              <a:rPr lang="ru-RU" dirty="0" err="1" smtClean="0"/>
              <a:t>Windows</a:t>
            </a:r>
            <a:r>
              <a:rPr lang="ru-RU" dirty="0" smtClean="0"/>
              <a:t> </a:t>
            </a:r>
            <a:r>
              <a:rPr lang="ru-RU" dirty="0" err="1" smtClean="0"/>
              <a:t>Server</a:t>
            </a:r>
            <a:r>
              <a:rPr lang="ru-RU" dirty="0" smtClean="0"/>
              <a:t> 2003 за </a:t>
            </a:r>
            <a:r>
              <a:rPr lang="ru-RU" dirty="0" err="1" smtClean="0"/>
              <a:t>сървъри</a:t>
            </a:r>
            <a:r>
              <a:rPr lang="ru-RU" dirty="0" smtClean="0"/>
              <a:t> </a:t>
            </a:r>
            <a:r>
              <a:rPr lang="ru-RU" dirty="0" err="1" smtClean="0"/>
              <a:t>през</a:t>
            </a:r>
            <a:r>
              <a:rPr lang="ru-RU" dirty="0" smtClean="0"/>
              <a:t> </a:t>
            </a:r>
            <a:r>
              <a:rPr lang="ru-RU" dirty="0" err="1" smtClean="0"/>
              <a:t>април</a:t>
            </a:r>
            <a:r>
              <a:rPr lang="ru-RU" dirty="0" smtClean="0"/>
              <a:t> 2003 г.</a:t>
            </a:r>
            <a:r>
              <a:rPr lang="ru-RU" baseline="30000" dirty="0" smtClean="0"/>
              <a:t>[2]</a:t>
            </a:r>
            <a:endParaRPr lang="ru-RU" dirty="0" smtClean="0"/>
          </a:p>
          <a:p>
            <a:r>
              <a:rPr lang="ru-RU" dirty="0" err="1" smtClean="0"/>
              <a:t>Има</a:t>
            </a:r>
            <a:r>
              <a:rPr lang="ru-RU" dirty="0" smtClean="0"/>
              <a:t> </a:t>
            </a:r>
            <a:r>
              <a:rPr lang="ru-RU" dirty="0" err="1" smtClean="0"/>
              <a:t>четири</a:t>
            </a:r>
            <a:r>
              <a:rPr lang="ru-RU" dirty="0" smtClean="0"/>
              <a:t> издания на </a:t>
            </a:r>
            <a:r>
              <a:rPr lang="ru-RU" dirty="0" err="1" smtClean="0"/>
              <a:t>Windows</a:t>
            </a:r>
            <a:r>
              <a:rPr lang="ru-RU" dirty="0" smtClean="0"/>
              <a:t> 2000: </a:t>
            </a:r>
            <a:r>
              <a:rPr lang="ru-RU" dirty="0" err="1" smtClean="0"/>
              <a:t>Professional</a:t>
            </a:r>
            <a:r>
              <a:rPr lang="ru-RU" dirty="0" smtClean="0"/>
              <a:t> (</a:t>
            </a:r>
            <a:r>
              <a:rPr lang="ru-RU" dirty="0" err="1" smtClean="0"/>
              <a:t>Професионално</a:t>
            </a:r>
            <a:r>
              <a:rPr lang="ru-RU" dirty="0" smtClean="0"/>
              <a:t>), </a:t>
            </a:r>
            <a:r>
              <a:rPr lang="ru-RU" dirty="0" err="1" smtClean="0"/>
              <a:t>Server</a:t>
            </a:r>
            <a:r>
              <a:rPr lang="ru-RU" dirty="0" smtClean="0"/>
              <a:t> (за </a:t>
            </a:r>
            <a:r>
              <a:rPr lang="ru-RU" dirty="0" err="1" smtClean="0"/>
              <a:t>сървъри</a:t>
            </a:r>
            <a:r>
              <a:rPr lang="ru-RU" dirty="0" smtClean="0"/>
              <a:t>), </a:t>
            </a:r>
            <a:r>
              <a:rPr lang="ru-RU" dirty="0" err="1" smtClean="0"/>
              <a:t>Advanced</a:t>
            </a:r>
            <a:r>
              <a:rPr lang="ru-RU" dirty="0" smtClean="0"/>
              <a:t> </a:t>
            </a:r>
            <a:r>
              <a:rPr lang="ru-RU" dirty="0" err="1" smtClean="0"/>
              <a:t>Server</a:t>
            </a:r>
            <a:r>
              <a:rPr lang="ru-RU" dirty="0" smtClean="0"/>
              <a:t> (</a:t>
            </a:r>
            <a:r>
              <a:rPr lang="ru-RU" dirty="0" err="1" smtClean="0"/>
              <a:t>за</a:t>
            </a:r>
            <a:r>
              <a:rPr lang="ru-RU" dirty="0" smtClean="0"/>
              <a:t> </a:t>
            </a:r>
            <a:r>
              <a:rPr lang="ru-RU" dirty="0" err="1" smtClean="0"/>
              <a:t>по-сложни</a:t>
            </a:r>
            <a:r>
              <a:rPr lang="ru-RU" dirty="0" smtClean="0"/>
              <a:t> </a:t>
            </a:r>
            <a:r>
              <a:rPr lang="ru-RU" dirty="0" err="1" smtClean="0"/>
              <a:t>сървъри</a:t>
            </a:r>
            <a:r>
              <a:rPr lang="ru-RU" dirty="0" smtClean="0"/>
              <a:t>), </a:t>
            </a:r>
            <a:r>
              <a:rPr lang="ru-RU" dirty="0" err="1" smtClean="0"/>
              <a:t>Datacenter</a:t>
            </a:r>
            <a:r>
              <a:rPr lang="ru-RU" dirty="0" smtClean="0"/>
              <a:t> </a:t>
            </a:r>
            <a:r>
              <a:rPr lang="ru-RU" dirty="0" err="1" smtClean="0"/>
              <a:t>Server</a:t>
            </a:r>
            <a:r>
              <a:rPr lang="ru-RU" dirty="0" smtClean="0"/>
              <a:t> (</a:t>
            </a:r>
            <a:r>
              <a:rPr lang="ru-RU" dirty="0" err="1" smtClean="0"/>
              <a:t>за</a:t>
            </a:r>
            <a:r>
              <a:rPr lang="ru-RU" dirty="0" smtClean="0"/>
              <a:t> </a:t>
            </a:r>
            <a:r>
              <a:rPr lang="ru-RU" dirty="0" err="1" smtClean="0"/>
              <a:t>сървъри</a:t>
            </a:r>
            <a:r>
              <a:rPr lang="ru-RU" dirty="0" smtClean="0"/>
              <a:t> </a:t>
            </a:r>
            <a:r>
              <a:rPr lang="ru-RU" dirty="0" err="1" smtClean="0"/>
              <a:t>за</a:t>
            </a:r>
            <a:r>
              <a:rPr lang="ru-RU" dirty="0" smtClean="0"/>
              <a:t> </a:t>
            </a:r>
            <a:r>
              <a:rPr lang="ru-RU" dirty="0" err="1" smtClean="0"/>
              <a:t>бази</a:t>
            </a:r>
            <a:r>
              <a:rPr lang="ru-RU" dirty="0" smtClean="0"/>
              <a:t> </a:t>
            </a:r>
            <a:r>
              <a:rPr lang="ru-RU" dirty="0" err="1" smtClean="0"/>
              <a:t>данни</a:t>
            </a:r>
            <a:r>
              <a:rPr lang="ru-RU" dirty="0" smtClean="0"/>
              <a:t>).</a:t>
            </a:r>
            <a:r>
              <a:rPr lang="ru-RU" baseline="30000" dirty="0" smtClean="0"/>
              <a:t>[</a:t>
            </a:r>
            <a:r>
              <a:rPr lang="ru-RU" baseline="30000" dirty="0" smtClean="0"/>
              <a:t>3]</a:t>
            </a:r>
            <a:r>
              <a:rPr lang="en-US" dirty="0" smtClean="0"/>
              <a:t> </a:t>
            </a:r>
            <a:r>
              <a:rPr lang="ru-RU" dirty="0" err="1" smtClean="0"/>
              <a:t>Microsoft</a:t>
            </a:r>
            <a:r>
              <a:rPr lang="ru-RU" dirty="0" smtClean="0"/>
              <a:t> продавали и две </a:t>
            </a:r>
            <a:r>
              <a:rPr lang="ru-RU" dirty="0" err="1" smtClean="0"/>
              <a:t>други</a:t>
            </a:r>
            <a:r>
              <a:rPr lang="ru-RU" dirty="0" smtClean="0"/>
              <a:t> издания — </a:t>
            </a:r>
            <a:r>
              <a:rPr lang="ru-RU" dirty="0" err="1" smtClean="0"/>
              <a:t>Advanced</a:t>
            </a:r>
            <a:r>
              <a:rPr lang="ru-RU" dirty="0" smtClean="0"/>
              <a:t> </a:t>
            </a:r>
            <a:r>
              <a:rPr lang="ru-RU" dirty="0" err="1" smtClean="0"/>
              <a:t>Server</a:t>
            </a:r>
            <a:r>
              <a:rPr lang="ru-RU" dirty="0" smtClean="0"/>
              <a:t> </a:t>
            </a:r>
            <a:r>
              <a:rPr lang="ru-RU" dirty="0" err="1" smtClean="0"/>
              <a:t>Limited</a:t>
            </a:r>
            <a:r>
              <a:rPr lang="ru-RU" dirty="0" smtClean="0"/>
              <a:t> </a:t>
            </a:r>
            <a:r>
              <a:rPr lang="ru-RU" dirty="0" err="1" smtClean="0"/>
              <a:t>Edition</a:t>
            </a:r>
            <a:r>
              <a:rPr lang="ru-RU" dirty="0" smtClean="0"/>
              <a:t> и </a:t>
            </a:r>
            <a:r>
              <a:rPr lang="ru-RU" dirty="0" err="1" smtClean="0"/>
              <a:t>Datacenter</a:t>
            </a:r>
            <a:r>
              <a:rPr lang="ru-RU" dirty="0" smtClean="0"/>
              <a:t> </a:t>
            </a:r>
            <a:r>
              <a:rPr lang="ru-RU" dirty="0" err="1" smtClean="0"/>
              <a:t>Server</a:t>
            </a:r>
            <a:r>
              <a:rPr lang="ru-RU" dirty="0" smtClean="0"/>
              <a:t> </a:t>
            </a:r>
            <a:r>
              <a:rPr lang="ru-RU" dirty="0" err="1" smtClean="0"/>
              <a:t>Limited</a:t>
            </a:r>
            <a:r>
              <a:rPr lang="ru-RU" dirty="0" smtClean="0"/>
              <a:t> </a:t>
            </a:r>
            <a:r>
              <a:rPr lang="ru-RU" dirty="0" err="1" smtClean="0"/>
              <a:t>Edition</a:t>
            </a:r>
            <a:r>
              <a:rPr lang="ru-RU" dirty="0" smtClean="0"/>
              <a:t>, </a:t>
            </a:r>
            <a:r>
              <a:rPr lang="ru-RU" dirty="0" err="1" smtClean="0"/>
              <a:t>които</a:t>
            </a:r>
            <a:r>
              <a:rPr lang="ru-RU" dirty="0" smtClean="0"/>
              <a:t> </a:t>
            </a:r>
            <a:r>
              <a:rPr lang="ru-RU" dirty="0" err="1" smtClean="0"/>
              <a:t>излезли</a:t>
            </a:r>
            <a:r>
              <a:rPr lang="ru-RU" dirty="0" smtClean="0"/>
              <a:t> </a:t>
            </a:r>
            <a:r>
              <a:rPr lang="ru-RU" dirty="0" err="1" smtClean="0"/>
              <a:t>през</a:t>
            </a:r>
            <a:r>
              <a:rPr lang="ru-RU" dirty="0" smtClean="0"/>
              <a:t> 2001 г. и </a:t>
            </a:r>
            <a:r>
              <a:rPr lang="ru-RU" dirty="0" err="1" smtClean="0"/>
              <a:t>работели</a:t>
            </a:r>
            <a:r>
              <a:rPr lang="ru-RU" dirty="0" smtClean="0"/>
              <a:t> с 64-битови </a:t>
            </a:r>
            <a:r>
              <a:rPr lang="ru-RU" dirty="0" err="1" smtClean="0"/>
              <a:t>Intel</a:t>
            </a:r>
            <a:r>
              <a:rPr lang="ru-RU" dirty="0" smtClean="0"/>
              <a:t> </a:t>
            </a:r>
            <a:r>
              <a:rPr lang="ru-RU" dirty="0" err="1" smtClean="0"/>
              <a:t>Itanium</a:t>
            </a:r>
            <a:r>
              <a:rPr lang="ru-RU" dirty="0" smtClean="0"/>
              <a:t> </a:t>
            </a:r>
            <a:r>
              <a:rPr lang="ru-RU" dirty="0" err="1" smtClean="0"/>
              <a:t>процесори</a:t>
            </a:r>
            <a:r>
              <a:rPr lang="ru-RU" dirty="0" smtClean="0"/>
              <a:t>.</a:t>
            </a:r>
            <a:r>
              <a:rPr lang="ru-RU" baseline="30000" dirty="0" smtClean="0"/>
              <a:t>[4]</a:t>
            </a:r>
            <a:r>
              <a:rPr lang="ru-RU" dirty="0" smtClean="0"/>
              <a:t> </a:t>
            </a:r>
            <a:r>
              <a:rPr lang="ru-RU" dirty="0" err="1" smtClean="0"/>
              <a:t>Различните</a:t>
            </a:r>
            <a:r>
              <a:rPr lang="ru-RU" dirty="0" smtClean="0"/>
              <a:t> издания </a:t>
            </a:r>
            <a:r>
              <a:rPr lang="ru-RU" dirty="0" err="1" smtClean="0"/>
              <a:t>имат</a:t>
            </a:r>
            <a:r>
              <a:rPr lang="ru-RU" dirty="0" smtClean="0"/>
              <a:t> </a:t>
            </a:r>
            <a:r>
              <a:rPr lang="ru-RU" dirty="0" err="1" smtClean="0"/>
              <a:t>различни</a:t>
            </a:r>
            <a:r>
              <a:rPr lang="ru-RU" dirty="0" smtClean="0"/>
              <a:t> предназначения, но </a:t>
            </a:r>
            <a:r>
              <a:rPr lang="ru-RU" dirty="0" err="1" smtClean="0"/>
              <a:t>всички</a:t>
            </a:r>
            <a:r>
              <a:rPr lang="ru-RU" dirty="0" smtClean="0"/>
              <a:t> </a:t>
            </a:r>
            <a:r>
              <a:rPr lang="ru-RU" dirty="0" err="1" smtClean="0"/>
              <a:t>имат</a:t>
            </a:r>
            <a:r>
              <a:rPr lang="ru-RU" dirty="0" smtClean="0"/>
              <a:t> </a:t>
            </a:r>
            <a:r>
              <a:rPr lang="ru-RU" dirty="0" err="1" smtClean="0"/>
              <a:t>основните</a:t>
            </a:r>
            <a:r>
              <a:rPr lang="ru-RU" dirty="0" smtClean="0"/>
              <a:t> свойства и характеристики, </a:t>
            </a:r>
            <a:r>
              <a:rPr lang="ru-RU" dirty="0" err="1" smtClean="0"/>
              <a:t>като</a:t>
            </a:r>
            <a:r>
              <a:rPr lang="ru-RU" dirty="0" smtClean="0"/>
              <a:t> много </a:t>
            </a:r>
            <a:r>
              <a:rPr lang="ru-RU" dirty="0" err="1" smtClean="0"/>
              <a:t>системни</a:t>
            </a:r>
            <a:r>
              <a:rPr lang="ru-RU" dirty="0" smtClean="0"/>
              <a:t> </a:t>
            </a:r>
            <a:r>
              <a:rPr lang="ru-RU" dirty="0" err="1" smtClean="0"/>
              <a:t>инструменти</a:t>
            </a:r>
            <a:r>
              <a:rPr lang="ru-RU" dirty="0" smtClean="0"/>
              <a:t> — например </a:t>
            </a:r>
            <a:r>
              <a:rPr lang="ru-RU" dirty="0" err="1" smtClean="0"/>
              <a:t>Microsoft</a:t>
            </a:r>
            <a:r>
              <a:rPr lang="ru-RU" dirty="0" smtClean="0"/>
              <a:t> </a:t>
            </a:r>
            <a:r>
              <a:rPr lang="ru-RU" dirty="0" err="1" smtClean="0"/>
              <a:t>Manamegent</a:t>
            </a:r>
            <a:r>
              <a:rPr lang="ru-RU" dirty="0" smtClean="0"/>
              <a:t> </a:t>
            </a:r>
            <a:r>
              <a:rPr lang="ru-RU" dirty="0" err="1" smtClean="0"/>
              <a:t>Console</a:t>
            </a:r>
            <a:r>
              <a:rPr lang="ru-RU" dirty="0" smtClean="0"/>
              <a:t> и </a:t>
            </a:r>
            <a:r>
              <a:rPr lang="ru-RU" dirty="0" err="1" smtClean="0"/>
              <a:t>като</a:t>
            </a:r>
            <a:r>
              <a:rPr lang="ru-RU" dirty="0" smtClean="0"/>
              <a:t> </a:t>
            </a:r>
            <a:r>
              <a:rPr lang="ru-RU" dirty="0" err="1" smtClean="0"/>
              <a:t>стандартните</a:t>
            </a:r>
            <a:r>
              <a:rPr lang="ru-RU" dirty="0" smtClean="0"/>
              <a:t> приложения за </a:t>
            </a:r>
            <a:r>
              <a:rPr lang="ru-RU" dirty="0" err="1" smtClean="0"/>
              <a:t>системни</a:t>
            </a:r>
            <a:r>
              <a:rPr lang="ru-RU" dirty="0" smtClean="0"/>
              <a:t> </a:t>
            </a:r>
            <a:r>
              <a:rPr lang="ru-RU" dirty="0" err="1" smtClean="0"/>
              <a:t>администратори</a:t>
            </a:r>
            <a:r>
              <a:rPr lang="ru-RU" dirty="0" smtClean="0"/>
              <a:t>. </a:t>
            </a:r>
            <a:r>
              <a:rPr lang="ru-RU" dirty="0" err="1" smtClean="0"/>
              <a:t>Подобрена</a:t>
            </a:r>
            <a:r>
              <a:rPr lang="ru-RU" dirty="0" smtClean="0"/>
              <a:t> е и </a:t>
            </a:r>
            <a:r>
              <a:rPr lang="ru-RU" dirty="0" err="1" smtClean="0"/>
              <a:t>достъпността</a:t>
            </a:r>
            <a:r>
              <a:rPr lang="ru-RU" dirty="0" smtClean="0"/>
              <a:t>, </a:t>
            </a:r>
            <a:r>
              <a:rPr lang="ru-RU" dirty="0" err="1" smtClean="0"/>
              <a:t>като</a:t>
            </a:r>
            <a:r>
              <a:rPr lang="ru-RU" dirty="0" smtClean="0"/>
              <a:t> </a:t>
            </a:r>
            <a:r>
              <a:rPr lang="ru-RU" dirty="0" err="1" smtClean="0"/>
              <a:t>са</a:t>
            </a:r>
            <a:r>
              <a:rPr lang="ru-RU" dirty="0" smtClean="0"/>
              <a:t> </a:t>
            </a:r>
            <a:r>
              <a:rPr lang="ru-RU" dirty="0" err="1" smtClean="0"/>
              <a:t>добавени</a:t>
            </a:r>
            <a:r>
              <a:rPr lang="ru-RU" dirty="0" smtClean="0"/>
              <a:t> </a:t>
            </a:r>
            <a:r>
              <a:rPr lang="ru-RU" dirty="0" err="1" smtClean="0"/>
              <a:t>редица</a:t>
            </a:r>
            <a:r>
              <a:rPr lang="ru-RU" dirty="0" smtClean="0"/>
              <a:t> технологии за </a:t>
            </a:r>
            <a:r>
              <a:rPr lang="ru-RU" dirty="0" err="1" smtClean="0"/>
              <a:t>асистиране</a:t>
            </a:r>
            <a:r>
              <a:rPr lang="ru-RU" dirty="0" smtClean="0"/>
              <a:t>,</a:t>
            </a:r>
            <a:r>
              <a:rPr lang="ru-RU" baseline="30000" dirty="0" smtClean="0">
                <a:hlinkClick r:id="rId2"/>
              </a:rPr>
              <a:t>[5]</a:t>
            </a:r>
            <a:r>
              <a:rPr lang="ru-RU" dirty="0" smtClean="0"/>
              <a:t> </a:t>
            </a:r>
            <a:r>
              <a:rPr lang="ru-RU" dirty="0" err="1" smtClean="0"/>
              <a:t>добавена</a:t>
            </a:r>
            <a:r>
              <a:rPr lang="ru-RU" dirty="0" smtClean="0"/>
              <a:t> е и </a:t>
            </a:r>
            <a:r>
              <a:rPr lang="ru-RU" dirty="0" err="1" smtClean="0"/>
              <a:t>поддръжка</a:t>
            </a:r>
            <a:r>
              <a:rPr lang="ru-RU" dirty="0" smtClean="0"/>
              <a:t> на множество </a:t>
            </a:r>
            <a:r>
              <a:rPr lang="ru-RU" dirty="0" err="1" smtClean="0"/>
              <a:t>езици</a:t>
            </a:r>
            <a:r>
              <a:rPr lang="ru-RU" baseline="30000" dirty="0" smtClean="0"/>
              <a:t>[6]</a:t>
            </a:r>
            <a:r>
              <a:rPr lang="ru-RU" dirty="0" smtClean="0"/>
              <a:t> и </a:t>
            </a:r>
            <a:r>
              <a:rPr lang="ru-RU" dirty="0" err="1" smtClean="0"/>
              <a:t>съхраняване</a:t>
            </a:r>
            <a:r>
              <a:rPr lang="ru-RU" dirty="0" smtClean="0"/>
              <a:t> на </a:t>
            </a:r>
            <a:r>
              <a:rPr lang="ru-RU" dirty="0" err="1" smtClean="0"/>
              <a:t>локална</a:t>
            </a:r>
            <a:r>
              <a:rPr lang="ru-RU" dirty="0" smtClean="0"/>
              <a:t> информация за </a:t>
            </a:r>
            <a:r>
              <a:rPr lang="ru-RU" dirty="0" err="1" smtClean="0"/>
              <a:t>потребителите</a:t>
            </a:r>
            <a:r>
              <a:rPr lang="ru-RU" dirty="0" smtClean="0"/>
              <a:t>. </a:t>
            </a:r>
            <a:r>
              <a:rPr lang="ru-RU" dirty="0" err="1" smtClean="0"/>
              <a:t>Всички</a:t>
            </a:r>
            <a:r>
              <a:rPr lang="ru-RU" dirty="0" smtClean="0"/>
              <a:t> версии на </a:t>
            </a:r>
            <a:r>
              <a:rPr lang="ru-RU" dirty="0" err="1" smtClean="0"/>
              <a:t>операционната</a:t>
            </a:r>
            <a:r>
              <a:rPr lang="ru-RU" dirty="0" smtClean="0"/>
              <a:t> система </a:t>
            </a:r>
            <a:r>
              <a:rPr lang="ru-RU" dirty="0" err="1" smtClean="0"/>
              <a:t>поддържат</a:t>
            </a:r>
            <a:r>
              <a:rPr lang="ru-RU" dirty="0" smtClean="0"/>
              <a:t> </a:t>
            </a:r>
            <a:r>
              <a:rPr lang="ru-RU" dirty="0" err="1" smtClean="0"/>
              <a:t>файловата</a:t>
            </a:r>
            <a:r>
              <a:rPr lang="ru-RU" dirty="0" smtClean="0"/>
              <a:t> </a:t>
            </a:r>
            <a:r>
              <a:rPr lang="ru-RU" dirty="0" err="1" smtClean="0"/>
              <a:t>система</a:t>
            </a:r>
            <a:r>
              <a:rPr lang="ru-RU" dirty="0" smtClean="0"/>
              <a:t> на </a:t>
            </a:r>
            <a:r>
              <a:rPr lang="ru-RU" dirty="0" err="1" smtClean="0"/>
              <a:t>Windows</a:t>
            </a:r>
            <a:r>
              <a:rPr lang="en-US" dirty="0" smtClean="0"/>
              <a:t> </a:t>
            </a:r>
            <a:r>
              <a:rPr lang="ru-RU" dirty="0" smtClean="0"/>
              <a:t>NT-</a:t>
            </a:r>
            <a:r>
              <a:rPr lang="ru-RU" dirty="0" smtClean="0"/>
              <a:t> NTFS 3.0,</a:t>
            </a:r>
            <a:r>
              <a:rPr lang="ru-RU" baseline="30000" dirty="0" smtClean="0">
                <a:hlinkClick r:id="rId3"/>
              </a:rPr>
              <a:t>[7]</a:t>
            </a:r>
            <a:r>
              <a:rPr lang="ru-RU" dirty="0" smtClean="0"/>
              <a:t> </a:t>
            </a:r>
            <a:r>
              <a:rPr lang="ru-RU" dirty="0" err="1" smtClean="0"/>
              <a:t>файловата</a:t>
            </a:r>
            <a:r>
              <a:rPr lang="ru-RU" dirty="0" smtClean="0"/>
              <a:t> система </a:t>
            </a:r>
            <a:r>
              <a:rPr lang="ru-RU" dirty="0" err="1" smtClean="0"/>
              <a:t>Encrypting</a:t>
            </a:r>
            <a:r>
              <a:rPr lang="ru-RU" dirty="0" smtClean="0"/>
              <a:t> </a:t>
            </a:r>
            <a:r>
              <a:rPr lang="ru-RU" dirty="0" err="1" smtClean="0"/>
              <a:t>File</a:t>
            </a:r>
            <a:r>
              <a:rPr lang="ru-RU" dirty="0" smtClean="0"/>
              <a:t> </a:t>
            </a:r>
            <a:r>
              <a:rPr lang="ru-RU" dirty="0" err="1" smtClean="0"/>
              <a:t>System</a:t>
            </a:r>
            <a:r>
              <a:rPr lang="ru-RU" dirty="0" smtClean="0"/>
              <a:t>(</a:t>
            </a:r>
            <a:r>
              <a:rPr lang="ru-RU" dirty="0" err="1" smtClean="0"/>
              <a:t>кодираща</a:t>
            </a:r>
            <a:r>
              <a:rPr lang="ru-RU" dirty="0" smtClean="0"/>
              <a:t> </a:t>
            </a:r>
            <a:r>
              <a:rPr lang="ru-RU" dirty="0" err="1" smtClean="0"/>
              <a:t>файлова</a:t>
            </a:r>
            <a:r>
              <a:rPr lang="ru-RU" dirty="0" smtClean="0"/>
              <a:t> </a:t>
            </a:r>
            <a:r>
              <a:rPr lang="ru-RU" dirty="0" err="1" smtClean="0"/>
              <a:t>система</a:t>
            </a:r>
            <a:r>
              <a:rPr lang="ru-RU" dirty="0" smtClean="0"/>
              <a:t>), </a:t>
            </a:r>
            <a:r>
              <a:rPr lang="ru-RU" dirty="0" err="1" smtClean="0"/>
              <a:t>както</a:t>
            </a:r>
            <a:r>
              <a:rPr lang="ru-RU" dirty="0" smtClean="0"/>
              <a:t> и </a:t>
            </a:r>
            <a:r>
              <a:rPr lang="ru-RU" dirty="0" err="1" smtClean="0"/>
              <a:t>основно</a:t>
            </a:r>
            <a:r>
              <a:rPr lang="ru-RU" dirty="0" smtClean="0"/>
              <a:t> </a:t>
            </a:r>
            <a:r>
              <a:rPr lang="ru-RU" dirty="0" err="1" smtClean="0"/>
              <a:t>и</a:t>
            </a:r>
            <a:r>
              <a:rPr lang="ru-RU" dirty="0" smtClean="0"/>
              <a:t> динамично </a:t>
            </a:r>
            <a:r>
              <a:rPr lang="ru-RU" dirty="0" err="1" smtClean="0"/>
              <a:t>складиране</a:t>
            </a:r>
            <a:r>
              <a:rPr lang="ru-RU" dirty="0" smtClean="0"/>
              <a:t> на </a:t>
            </a:r>
            <a:r>
              <a:rPr lang="ru-RU" dirty="0" err="1" smtClean="0"/>
              <a:t>данни</a:t>
            </a:r>
            <a:r>
              <a:rPr lang="ru-RU" dirty="0" smtClean="0"/>
              <a:t> </a:t>
            </a:r>
            <a:r>
              <a:rPr lang="ru-RU" dirty="0" err="1" smtClean="0"/>
              <a:t>на</a:t>
            </a:r>
            <a:r>
              <a:rPr lang="ru-RU" dirty="0" smtClean="0"/>
              <a:t> диска.</a:t>
            </a:r>
            <a:r>
              <a:rPr lang="ru-RU" baseline="30000" dirty="0" smtClean="0">
                <a:hlinkClick r:id="rId4"/>
              </a:rPr>
              <a:t>[8]</a:t>
            </a:r>
            <a:r>
              <a:rPr lang="ru-RU" dirty="0" smtClean="0"/>
              <a:t> </a:t>
            </a:r>
            <a:r>
              <a:rPr lang="ru-RU" dirty="0" err="1" smtClean="0"/>
              <a:t>Поредицата</a:t>
            </a:r>
            <a:r>
              <a:rPr lang="ru-RU" dirty="0" smtClean="0"/>
              <a:t> </a:t>
            </a:r>
            <a:r>
              <a:rPr lang="ru-RU" dirty="0" err="1" smtClean="0"/>
              <a:t>Windows</a:t>
            </a:r>
            <a:r>
              <a:rPr lang="ru-RU" dirty="0" smtClean="0"/>
              <a:t> 2000 </a:t>
            </a:r>
            <a:r>
              <a:rPr lang="ru-RU" dirty="0" err="1" smtClean="0"/>
              <a:t>Server</a:t>
            </a:r>
            <a:r>
              <a:rPr lang="ru-RU" dirty="0" smtClean="0"/>
              <a:t> </a:t>
            </a:r>
            <a:r>
              <a:rPr lang="ru-RU" dirty="0" err="1" smtClean="0"/>
              <a:t>има</a:t>
            </a:r>
            <a:r>
              <a:rPr lang="ru-RU" dirty="0" smtClean="0"/>
              <a:t> </a:t>
            </a:r>
            <a:r>
              <a:rPr lang="ru-RU" dirty="0" err="1" smtClean="0"/>
              <a:t>допълнителни</a:t>
            </a:r>
            <a:r>
              <a:rPr lang="ru-RU" dirty="0" smtClean="0"/>
              <a:t> характеристики</a:t>
            </a:r>
            <a:r>
              <a:rPr lang="ru-RU" baseline="30000" dirty="0" smtClean="0">
                <a:hlinkClick r:id="rId5"/>
              </a:rPr>
              <a:t>[9]</a:t>
            </a:r>
            <a:r>
              <a:rPr lang="ru-RU" dirty="0" smtClean="0"/>
              <a:t> - услуги </a:t>
            </a:r>
            <a:r>
              <a:rPr lang="ru-RU" dirty="0" err="1" smtClean="0"/>
              <a:t>Active</a:t>
            </a:r>
            <a:r>
              <a:rPr lang="ru-RU" dirty="0" smtClean="0"/>
              <a:t> </a:t>
            </a:r>
            <a:r>
              <a:rPr lang="ru-RU" dirty="0" err="1" smtClean="0"/>
              <a:t>Directory</a:t>
            </a:r>
            <a:r>
              <a:rPr lang="ru-RU" dirty="0" smtClean="0"/>
              <a:t>, </a:t>
            </a:r>
            <a:r>
              <a:rPr lang="ru-RU" dirty="0" err="1" smtClean="0"/>
              <a:t>файловата</a:t>
            </a:r>
            <a:r>
              <a:rPr lang="ru-RU" dirty="0" smtClean="0"/>
              <a:t> система </a:t>
            </a:r>
            <a:r>
              <a:rPr lang="ru-RU" dirty="0" err="1" smtClean="0"/>
              <a:t>Distributed</a:t>
            </a:r>
            <a:r>
              <a:rPr lang="ru-RU" dirty="0" smtClean="0"/>
              <a:t> </a:t>
            </a:r>
            <a:r>
              <a:rPr lang="ru-RU" dirty="0" err="1" smtClean="0"/>
              <a:t>File</a:t>
            </a:r>
            <a:r>
              <a:rPr lang="ru-RU" dirty="0" smtClean="0"/>
              <a:t> </a:t>
            </a:r>
            <a:r>
              <a:rPr lang="ru-RU" dirty="0" err="1" smtClean="0"/>
              <a:t>System</a:t>
            </a:r>
            <a:r>
              <a:rPr lang="ru-RU" dirty="0" smtClean="0"/>
              <a:t> (</a:t>
            </a:r>
            <a:r>
              <a:rPr lang="ru-RU" dirty="0" err="1" smtClean="0"/>
              <a:t>поддържа</a:t>
            </a:r>
            <a:r>
              <a:rPr lang="ru-RU" dirty="0" smtClean="0"/>
              <a:t> </a:t>
            </a:r>
            <a:r>
              <a:rPr lang="ru-RU" dirty="0" err="1" smtClean="0"/>
              <a:t>споделяне</a:t>
            </a:r>
            <a:r>
              <a:rPr lang="ru-RU" dirty="0" smtClean="0"/>
              <a:t> на </a:t>
            </a:r>
            <a:r>
              <a:rPr lang="ru-RU" dirty="0" err="1" smtClean="0"/>
              <a:t>файловете</a:t>
            </a:r>
            <a:r>
              <a:rPr lang="ru-RU" dirty="0" smtClean="0"/>
              <a:t>) и </a:t>
            </a:r>
            <a:r>
              <a:rPr lang="ru-RU" dirty="0" err="1" smtClean="0"/>
              <a:t>устойчиви</a:t>
            </a:r>
            <a:r>
              <a:rPr lang="ru-RU" dirty="0" smtClean="0"/>
              <a:t> на грешки устройства за </a:t>
            </a:r>
            <a:r>
              <a:rPr lang="ru-RU" dirty="0" err="1" smtClean="0"/>
              <a:t>данни</a:t>
            </a:r>
            <a:r>
              <a:rPr lang="ru-RU" dirty="0" smtClean="0"/>
              <a:t>. </a:t>
            </a:r>
            <a:r>
              <a:rPr lang="ru-RU" dirty="0" err="1" smtClean="0"/>
              <a:t>Windows</a:t>
            </a:r>
            <a:r>
              <a:rPr lang="ru-RU" dirty="0" smtClean="0"/>
              <a:t> 2000 </a:t>
            </a:r>
            <a:r>
              <a:rPr lang="ru-RU" dirty="0" err="1" smtClean="0"/>
              <a:t>може</a:t>
            </a:r>
            <a:r>
              <a:rPr lang="ru-RU" dirty="0" smtClean="0"/>
              <a:t> да се </a:t>
            </a:r>
            <a:r>
              <a:rPr lang="ru-RU" dirty="0" err="1" smtClean="0"/>
              <a:t>инсталира</a:t>
            </a:r>
            <a:r>
              <a:rPr lang="ru-RU" dirty="0" smtClean="0"/>
              <a:t> </a:t>
            </a:r>
            <a:r>
              <a:rPr lang="ru-RU" dirty="0" err="1" smtClean="0"/>
              <a:t>ръчно</a:t>
            </a:r>
            <a:r>
              <a:rPr lang="ru-RU" dirty="0" smtClean="0"/>
              <a:t> или автоматично.</a:t>
            </a:r>
            <a:r>
              <a:rPr lang="ru-RU" baseline="30000" dirty="0" smtClean="0">
                <a:hlinkClick r:id="rId6"/>
              </a:rPr>
              <a:t>[10]</a:t>
            </a:r>
            <a:r>
              <a:rPr lang="ru-RU" dirty="0" smtClean="0"/>
              <a:t> </a:t>
            </a:r>
            <a:r>
              <a:rPr lang="ru-RU" dirty="0" err="1" smtClean="0"/>
              <a:t>Автоматичните</a:t>
            </a:r>
            <a:r>
              <a:rPr lang="ru-RU" dirty="0" smtClean="0"/>
              <a:t> </a:t>
            </a:r>
            <a:r>
              <a:rPr lang="ru-RU" dirty="0" err="1" smtClean="0"/>
              <a:t>инсталации</a:t>
            </a:r>
            <a:r>
              <a:rPr lang="ru-RU" dirty="0" smtClean="0"/>
              <a:t> </a:t>
            </a:r>
            <a:r>
              <a:rPr lang="ru-RU" dirty="0" err="1" smtClean="0"/>
              <a:t>използват</a:t>
            </a:r>
            <a:r>
              <a:rPr lang="ru-RU" dirty="0" smtClean="0"/>
              <a:t> </a:t>
            </a:r>
            <a:r>
              <a:rPr lang="ru-RU" dirty="0" err="1" smtClean="0"/>
              <a:t>файлове</a:t>
            </a:r>
            <a:r>
              <a:rPr lang="ru-RU" dirty="0" smtClean="0"/>
              <a:t> за отговори, в </a:t>
            </a:r>
            <a:r>
              <a:rPr lang="ru-RU" dirty="0" err="1" smtClean="0"/>
              <a:t>които</a:t>
            </a:r>
            <a:r>
              <a:rPr lang="ru-RU" dirty="0" smtClean="0"/>
              <a:t> се </a:t>
            </a:r>
            <a:r>
              <a:rPr lang="ru-RU" dirty="0" err="1" smtClean="0"/>
              <a:t>попълва</a:t>
            </a:r>
            <a:r>
              <a:rPr lang="ru-RU" dirty="0" smtClean="0"/>
              <a:t> </a:t>
            </a:r>
            <a:r>
              <a:rPr lang="ru-RU" dirty="0" err="1" smtClean="0"/>
              <a:t>нужната</a:t>
            </a:r>
            <a:r>
              <a:rPr lang="ru-RU" dirty="0" smtClean="0"/>
              <a:t> за </a:t>
            </a:r>
            <a:r>
              <a:rPr lang="ru-RU" dirty="0" err="1" smtClean="0"/>
              <a:t>инсталацията</a:t>
            </a:r>
            <a:r>
              <a:rPr lang="ru-RU" dirty="0" smtClean="0"/>
              <a:t> информация. </a:t>
            </a:r>
            <a:r>
              <a:rPr lang="ru-RU" dirty="0" err="1" smtClean="0"/>
              <a:t>Инсталацията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да се </a:t>
            </a:r>
            <a:r>
              <a:rPr lang="ru-RU" dirty="0" err="1" smtClean="0"/>
              <a:t>извърши</a:t>
            </a:r>
            <a:r>
              <a:rPr lang="ru-RU" dirty="0" smtClean="0"/>
              <a:t> чрез </a:t>
            </a:r>
            <a:r>
              <a:rPr lang="ru-RU" dirty="0" err="1" smtClean="0"/>
              <a:t>зареждащо</a:t>
            </a:r>
            <a:r>
              <a:rPr lang="ru-RU" dirty="0" smtClean="0"/>
              <a:t> се при </a:t>
            </a:r>
            <a:r>
              <a:rPr lang="ru-RU" dirty="0" err="1" smtClean="0"/>
              <a:t>стартиране</a:t>
            </a:r>
            <a:r>
              <a:rPr lang="ru-RU" dirty="0" smtClean="0"/>
              <a:t> CD, </a:t>
            </a:r>
            <a:r>
              <a:rPr lang="ru-RU" dirty="0" err="1" smtClean="0"/>
              <a:t>като</a:t>
            </a:r>
            <a:r>
              <a:rPr lang="ru-RU" dirty="0" smtClean="0"/>
              <a:t> се </a:t>
            </a:r>
            <a:r>
              <a:rPr lang="ru-RU" dirty="0" err="1" smtClean="0"/>
              <a:t>използва</a:t>
            </a:r>
            <a:r>
              <a:rPr lang="ru-RU" dirty="0" smtClean="0"/>
              <a:t> </a:t>
            </a:r>
            <a:r>
              <a:rPr lang="ru-RU" dirty="0" err="1" smtClean="0"/>
              <a:t>System</a:t>
            </a:r>
            <a:r>
              <a:rPr lang="ru-RU" dirty="0" smtClean="0"/>
              <a:t> </a:t>
            </a:r>
            <a:r>
              <a:rPr lang="ru-RU" dirty="0" err="1" smtClean="0"/>
              <a:t>Manamegent</a:t>
            </a:r>
            <a:r>
              <a:rPr lang="ru-RU" dirty="0" smtClean="0"/>
              <a:t> </a:t>
            </a:r>
            <a:r>
              <a:rPr lang="ru-RU" dirty="0" err="1" smtClean="0"/>
              <a:t>Server</a:t>
            </a:r>
            <a:r>
              <a:rPr lang="ru-RU" dirty="0" smtClean="0"/>
              <a:t> (</a:t>
            </a:r>
            <a:r>
              <a:rPr lang="ru-RU" dirty="0" err="1" smtClean="0"/>
              <a:t>сървър</a:t>
            </a:r>
            <a:r>
              <a:rPr lang="ru-RU" dirty="0" smtClean="0"/>
              <a:t> за управление на </a:t>
            </a:r>
            <a:r>
              <a:rPr lang="ru-RU" dirty="0" err="1" smtClean="0"/>
              <a:t>системата</a:t>
            </a:r>
            <a:r>
              <a:rPr lang="ru-RU" dirty="0" smtClean="0"/>
              <a:t>) от </a:t>
            </a:r>
            <a:r>
              <a:rPr lang="ru-RU" dirty="0" err="1" smtClean="0"/>
              <a:t>System</a:t>
            </a:r>
            <a:r>
              <a:rPr lang="ru-RU" dirty="0" smtClean="0"/>
              <a:t> </a:t>
            </a:r>
            <a:r>
              <a:rPr lang="ru-RU" dirty="0" err="1" smtClean="0"/>
              <a:t>Preparing</a:t>
            </a:r>
            <a:r>
              <a:rPr lang="ru-RU" dirty="0" smtClean="0"/>
              <a:t> </a:t>
            </a:r>
            <a:r>
              <a:rPr lang="ru-RU" dirty="0" err="1" smtClean="0"/>
              <a:t>Tool</a:t>
            </a:r>
            <a:r>
              <a:rPr lang="ru-RU" dirty="0" smtClean="0"/>
              <a:t> (инструмент за подготовка на </a:t>
            </a:r>
            <a:r>
              <a:rPr lang="ru-RU" dirty="0" err="1" smtClean="0"/>
              <a:t>системата</a:t>
            </a:r>
            <a:r>
              <a:rPr lang="ru-RU" dirty="0" smtClean="0"/>
              <a:t>).</a:t>
            </a:r>
            <a:r>
              <a:rPr lang="ru-RU" baseline="30000" dirty="0" smtClean="0">
                <a:hlinkClick r:id="rId7"/>
              </a:rPr>
              <a:t>[11]</a:t>
            </a:r>
            <a:endParaRPr lang="ru-RU" dirty="0" smtClean="0"/>
          </a:p>
          <a:p>
            <a:r>
              <a:rPr lang="ru-RU" dirty="0" err="1" smtClean="0"/>
              <a:t>Microsoft</a:t>
            </a:r>
            <a:r>
              <a:rPr lang="ru-RU" dirty="0" smtClean="0"/>
              <a:t> </a:t>
            </a:r>
            <a:r>
              <a:rPr lang="ru-RU" dirty="0" err="1" smtClean="0"/>
              <a:t>обявили</a:t>
            </a:r>
            <a:r>
              <a:rPr lang="ru-RU" dirty="0" smtClean="0"/>
              <a:t> </a:t>
            </a:r>
            <a:r>
              <a:rPr lang="ru-RU" dirty="0" err="1" smtClean="0"/>
              <a:t>Windows</a:t>
            </a:r>
            <a:r>
              <a:rPr lang="ru-RU" dirty="0" smtClean="0"/>
              <a:t> 2000 за </a:t>
            </a:r>
            <a:r>
              <a:rPr lang="ru-RU" dirty="0" err="1" smtClean="0"/>
              <a:t>най-безопасната</a:t>
            </a:r>
            <a:r>
              <a:rPr lang="ru-RU" dirty="0" smtClean="0"/>
              <a:t> </a:t>
            </a:r>
            <a:r>
              <a:rPr lang="ru-RU" dirty="0" err="1" smtClean="0"/>
              <a:t>операционна</a:t>
            </a:r>
            <a:r>
              <a:rPr lang="ru-RU" dirty="0" smtClean="0"/>
              <a:t> система</a:t>
            </a:r>
            <a:r>
              <a:rPr lang="ru-RU" baseline="30000" dirty="0" smtClean="0"/>
              <a:t>[12</a:t>
            </a:r>
            <a:r>
              <a:rPr lang="ru-RU" baseline="30000" dirty="0" smtClean="0"/>
              <a:t>]</a:t>
            </a:r>
            <a:r>
              <a:rPr lang="ru-RU" dirty="0" smtClean="0"/>
              <a:t> </a:t>
            </a:r>
            <a:r>
              <a:rPr lang="ru-RU" dirty="0" smtClean="0"/>
              <a:t>но </a:t>
            </a:r>
            <a:r>
              <a:rPr lang="ru-RU" dirty="0" err="1" smtClean="0"/>
              <a:t>тя</a:t>
            </a:r>
            <a:r>
              <a:rPr lang="ru-RU" dirty="0" smtClean="0"/>
              <a:t> </a:t>
            </a:r>
            <a:r>
              <a:rPr lang="ru-RU" dirty="0" err="1" smtClean="0"/>
              <a:t>станала</a:t>
            </a:r>
            <a:r>
              <a:rPr lang="ru-RU" dirty="0" smtClean="0"/>
              <a:t> жертва на </a:t>
            </a:r>
            <a:r>
              <a:rPr lang="ru-RU" dirty="0" err="1" smtClean="0"/>
              <a:t>редица</a:t>
            </a:r>
            <a:r>
              <a:rPr lang="ru-RU" dirty="0" smtClean="0"/>
              <a:t> </a:t>
            </a:r>
            <a:r>
              <a:rPr lang="ru-RU" dirty="0" err="1" smtClean="0"/>
              <a:t>опасни</a:t>
            </a:r>
            <a:r>
              <a:rPr lang="ru-RU" dirty="0" smtClean="0"/>
              <a:t> </a:t>
            </a:r>
            <a:r>
              <a:rPr lang="ru-RU" dirty="0" err="1" smtClean="0"/>
              <a:t>вирусни</a:t>
            </a:r>
            <a:r>
              <a:rPr lang="ru-RU" dirty="0" smtClean="0"/>
              <a:t> атаки </a:t>
            </a:r>
            <a:r>
              <a:rPr lang="ru-RU" dirty="0" err="1" smtClean="0"/>
              <a:t>като</a:t>
            </a:r>
            <a:r>
              <a:rPr lang="ru-RU" dirty="0" smtClean="0"/>
              <a:t> </a:t>
            </a:r>
            <a:r>
              <a:rPr lang="ru-RU" dirty="0" err="1" smtClean="0"/>
              <a:t>Code</a:t>
            </a:r>
            <a:r>
              <a:rPr lang="ru-RU" dirty="0" smtClean="0"/>
              <a:t> </a:t>
            </a:r>
            <a:r>
              <a:rPr lang="ru-RU" dirty="0" err="1" smtClean="0"/>
              <a:t>Red</a:t>
            </a:r>
            <a:r>
              <a:rPr lang="ru-RU" dirty="0" smtClean="0"/>
              <a:t> и </a:t>
            </a:r>
            <a:r>
              <a:rPr lang="ru-RU" dirty="0" err="1" smtClean="0"/>
              <a:t>Nimda</a:t>
            </a:r>
            <a:r>
              <a:rPr lang="ru-RU" dirty="0" smtClean="0"/>
              <a:t> </a:t>
            </a:r>
            <a:r>
              <a:rPr lang="ru-RU" baseline="30000" dirty="0" smtClean="0">
                <a:hlinkClick r:id="rId8"/>
              </a:rPr>
              <a:t>[13]</a:t>
            </a:r>
            <a:r>
              <a:rPr lang="ru-RU" dirty="0" smtClean="0"/>
              <a:t>. </a:t>
            </a:r>
            <a:r>
              <a:rPr lang="ru-RU" dirty="0" err="1" smtClean="0"/>
              <a:t>Дори</a:t>
            </a:r>
            <a:r>
              <a:rPr lang="ru-RU" dirty="0" smtClean="0"/>
              <a:t> </a:t>
            </a:r>
            <a:r>
              <a:rPr lang="ru-RU" dirty="0" err="1" smtClean="0"/>
              <a:t>години</a:t>
            </a:r>
            <a:r>
              <a:rPr lang="ru-RU" dirty="0" smtClean="0"/>
              <a:t> след </a:t>
            </a:r>
            <a:r>
              <a:rPr lang="ru-RU" dirty="0" err="1" smtClean="0"/>
              <a:t>като</a:t>
            </a:r>
            <a:r>
              <a:rPr lang="ru-RU" dirty="0" smtClean="0"/>
              <a:t> е произведена, </a:t>
            </a:r>
            <a:r>
              <a:rPr lang="ru-RU" dirty="0" err="1" smtClean="0"/>
              <a:t>тя</a:t>
            </a:r>
            <a:r>
              <a:rPr lang="ru-RU" dirty="0" smtClean="0"/>
              <a:t> </a:t>
            </a:r>
            <a:r>
              <a:rPr lang="ru-RU" dirty="0" err="1" smtClean="0"/>
              <a:t>продължава</a:t>
            </a:r>
            <a:r>
              <a:rPr lang="ru-RU" dirty="0" smtClean="0"/>
              <a:t> да </a:t>
            </a:r>
            <a:r>
              <a:rPr lang="ru-RU" dirty="0" err="1" smtClean="0"/>
              <a:t>получава</a:t>
            </a:r>
            <a:r>
              <a:rPr lang="ru-RU" dirty="0" smtClean="0"/>
              <a:t> добавки за </a:t>
            </a:r>
            <a:r>
              <a:rPr lang="ru-RU" dirty="0" err="1" smtClean="0"/>
              <a:t>подобряване</a:t>
            </a:r>
            <a:r>
              <a:rPr lang="ru-RU" dirty="0" smtClean="0"/>
              <a:t> на </a:t>
            </a:r>
            <a:r>
              <a:rPr lang="ru-RU" dirty="0" err="1" smtClean="0"/>
              <a:t>сигурността</a:t>
            </a:r>
            <a:r>
              <a:rPr lang="ru-RU" dirty="0" smtClean="0"/>
              <a:t> почти </a:t>
            </a:r>
            <a:r>
              <a:rPr lang="ru-RU" dirty="0" err="1" smtClean="0"/>
              <a:t>всеки</a:t>
            </a:r>
            <a:r>
              <a:rPr lang="ru-RU" dirty="0" smtClean="0"/>
              <a:t> </a:t>
            </a:r>
            <a:r>
              <a:rPr lang="ru-RU" dirty="0" err="1" smtClean="0"/>
              <a:t>месец</a:t>
            </a:r>
            <a:endParaRPr lang="ru-RU" dirty="0" smtClean="0"/>
          </a:p>
          <a:p>
            <a:endParaRPr lang="bg-BG" dirty="0"/>
          </a:p>
        </p:txBody>
      </p:sp>
    </p:spTree>
  </p:cSld>
  <p:clrMapOvr>
    <a:masterClrMapping/>
  </p:clrMapOvr>
  <p:transition advTm="5000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                  </a:t>
            </a:r>
            <a:r>
              <a:rPr lang="bg-BG" dirty="0" smtClean="0"/>
              <a:t>Windows </a:t>
            </a:r>
            <a:r>
              <a:rPr lang="bg-BG" dirty="0" smtClean="0"/>
              <a:t>Vista</a:t>
            </a:r>
            <a:br>
              <a:rPr lang="bg-BG" dirty="0" smtClean="0"/>
            </a:b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err="1" smtClean="0"/>
              <a:t>Windows</a:t>
            </a:r>
            <a:r>
              <a:rPr lang="ru-RU" b="1" dirty="0" smtClean="0"/>
              <a:t> </a:t>
            </a:r>
            <a:r>
              <a:rPr lang="ru-RU" b="1" dirty="0" err="1" smtClean="0"/>
              <a:t>Vista</a:t>
            </a:r>
            <a:r>
              <a:rPr lang="ru-RU" dirty="0" smtClean="0"/>
              <a:t> </a:t>
            </a:r>
            <a:r>
              <a:rPr lang="ru-RU" dirty="0" err="1" smtClean="0"/>
              <a:t>e</a:t>
            </a:r>
            <a:r>
              <a:rPr lang="ru-RU" dirty="0" smtClean="0"/>
              <a:t> версия на </a:t>
            </a:r>
            <a:r>
              <a:rPr lang="ru-RU" dirty="0" err="1" smtClean="0"/>
              <a:t>Microsoft</a:t>
            </a:r>
            <a:r>
              <a:rPr lang="ru-RU" dirty="0" smtClean="0"/>
              <a:t> </a:t>
            </a:r>
            <a:r>
              <a:rPr lang="ru-RU" dirty="0" err="1" smtClean="0"/>
              <a:t>Windows</a:t>
            </a:r>
            <a:r>
              <a:rPr lang="ru-RU" dirty="0" smtClean="0"/>
              <a:t>, от типа </a:t>
            </a:r>
            <a:r>
              <a:rPr lang="ru-RU" dirty="0" err="1" smtClean="0"/>
              <a:t>графична</a:t>
            </a:r>
            <a:r>
              <a:rPr lang="ru-RU" dirty="0" smtClean="0"/>
              <a:t> </a:t>
            </a:r>
            <a:r>
              <a:rPr lang="ru-RU" dirty="0" err="1" smtClean="0"/>
              <a:t>операционна</a:t>
            </a:r>
            <a:r>
              <a:rPr lang="ru-RU" dirty="0" smtClean="0"/>
              <a:t> система предназначена за </a:t>
            </a:r>
            <a:r>
              <a:rPr lang="ru-RU" dirty="0" err="1" smtClean="0"/>
              <a:t>персоналните</a:t>
            </a:r>
            <a:r>
              <a:rPr lang="ru-RU" dirty="0" smtClean="0"/>
              <a:t> </a:t>
            </a:r>
            <a:r>
              <a:rPr lang="ru-RU" dirty="0" err="1" smtClean="0"/>
              <a:t>компютри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Представянето</a:t>
            </a:r>
            <a:r>
              <a:rPr lang="ru-RU" dirty="0" smtClean="0"/>
              <a:t> на </a:t>
            </a:r>
            <a:r>
              <a:rPr lang="ru-RU" dirty="0" err="1" smtClean="0"/>
              <a:t>системата</a:t>
            </a:r>
            <a:r>
              <a:rPr lang="ru-RU" dirty="0" smtClean="0"/>
              <a:t> е на 22 юли 2005 година. </a:t>
            </a:r>
            <a:r>
              <a:rPr lang="ru-RU" dirty="0" err="1" smtClean="0"/>
              <a:t>Разработката</a:t>
            </a:r>
            <a:r>
              <a:rPr lang="ru-RU" dirty="0" smtClean="0"/>
              <a:t> е </a:t>
            </a:r>
            <a:r>
              <a:rPr lang="ru-RU" dirty="0" err="1" smtClean="0"/>
              <a:t>официално</a:t>
            </a:r>
            <a:r>
              <a:rPr lang="ru-RU" dirty="0" smtClean="0"/>
              <a:t> </a:t>
            </a:r>
            <a:r>
              <a:rPr lang="ru-RU" dirty="0" err="1" smtClean="0"/>
              <a:t>завършена</a:t>
            </a:r>
            <a:r>
              <a:rPr lang="ru-RU" dirty="0" smtClean="0"/>
              <a:t> на 8 </a:t>
            </a:r>
            <a:r>
              <a:rPr lang="ru-RU" dirty="0" err="1" smtClean="0"/>
              <a:t>ноември</a:t>
            </a:r>
            <a:r>
              <a:rPr lang="ru-RU" dirty="0" smtClean="0"/>
              <a:t> 2006, а </a:t>
            </a:r>
            <a:r>
              <a:rPr lang="ru-RU" dirty="0" err="1" smtClean="0"/>
              <a:t>през</a:t>
            </a:r>
            <a:r>
              <a:rPr lang="ru-RU" dirty="0" smtClean="0"/>
              <a:t> </a:t>
            </a:r>
            <a:r>
              <a:rPr lang="ru-RU" dirty="0" err="1" smtClean="0"/>
              <a:t>следващите</a:t>
            </a:r>
            <a:r>
              <a:rPr lang="ru-RU" dirty="0" smtClean="0"/>
              <a:t> три </a:t>
            </a:r>
            <a:r>
              <a:rPr lang="ru-RU" dirty="0" err="1" smtClean="0"/>
              <a:t>месеца</a:t>
            </a:r>
            <a:r>
              <a:rPr lang="ru-RU" dirty="0" smtClean="0"/>
              <a:t> се </a:t>
            </a:r>
            <a:r>
              <a:rPr lang="ru-RU" dirty="0" err="1" smtClean="0"/>
              <a:t>разпространява</a:t>
            </a:r>
            <a:r>
              <a:rPr lang="ru-RU" dirty="0" smtClean="0"/>
              <a:t> сред </a:t>
            </a:r>
            <a:r>
              <a:rPr lang="ru-RU" dirty="0" err="1" smtClean="0"/>
              <a:t>производителите</a:t>
            </a:r>
            <a:r>
              <a:rPr lang="ru-RU" dirty="0" smtClean="0"/>
              <a:t> на </a:t>
            </a:r>
            <a:r>
              <a:rPr lang="ru-RU" dirty="0" err="1" smtClean="0"/>
              <a:t>компютърен</a:t>
            </a:r>
            <a:r>
              <a:rPr lang="ru-RU" dirty="0" smtClean="0"/>
              <a:t> </a:t>
            </a:r>
            <a:r>
              <a:rPr lang="ru-RU" dirty="0" err="1" smtClean="0"/>
              <a:t>софтуер</a:t>
            </a:r>
            <a:r>
              <a:rPr lang="ru-RU" dirty="0" smtClean="0"/>
              <a:t> и </a:t>
            </a:r>
            <a:r>
              <a:rPr lang="ru-RU" dirty="0" err="1" smtClean="0"/>
              <a:t>хардуер</a:t>
            </a:r>
            <a:r>
              <a:rPr lang="ru-RU" dirty="0" smtClean="0"/>
              <a:t>, бизнес </a:t>
            </a:r>
            <a:r>
              <a:rPr lang="ru-RU" dirty="0" err="1" smtClean="0"/>
              <a:t>потребителите</a:t>
            </a:r>
            <a:r>
              <a:rPr lang="ru-RU" dirty="0" smtClean="0"/>
              <a:t>. На 30 </a:t>
            </a:r>
            <a:r>
              <a:rPr lang="ru-RU" dirty="0" err="1" smtClean="0"/>
              <a:t>януари</a:t>
            </a:r>
            <a:r>
              <a:rPr lang="ru-RU" dirty="0" smtClean="0"/>
              <a:t> 2007 г. е </a:t>
            </a:r>
            <a:r>
              <a:rPr lang="ru-RU" dirty="0" err="1" smtClean="0"/>
              <a:t>официалната</a:t>
            </a:r>
            <a:r>
              <a:rPr lang="ru-RU" dirty="0" smtClean="0"/>
              <a:t> дата на </a:t>
            </a:r>
            <a:r>
              <a:rPr lang="ru-RU" dirty="0" err="1" smtClean="0"/>
              <a:t>началото</a:t>
            </a:r>
            <a:r>
              <a:rPr lang="ru-RU" dirty="0" smtClean="0"/>
              <a:t> </a:t>
            </a:r>
            <a:r>
              <a:rPr lang="ru-RU" dirty="0" err="1" smtClean="0"/>
              <a:t>на</a:t>
            </a:r>
            <a:r>
              <a:rPr lang="ru-RU" dirty="0" smtClean="0"/>
              <a:t> </a:t>
            </a:r>
            <a:r>
              <a:rPr lang="ru-RU" dirty="0" err="1" smtClean="0"/>
              <a:t>продажба</a:t>
            </a:r>
            <a:r>
              <a:rPr lang="ru-RU" dirty="0" smtClean="0"/>
              <a:t> </a:t>
            </a:r>
            <a:r>
              <a:rPr lang="ru-RU" dirty="0" err="1" smtClean="0"/>
              <a:t>на</a:t>
            </a:r>
            <a:r>
              <a:rPr lang="ru-RU" dirty="0" smtClean="0"/>
              <a:t> Виста по </a:t>
            </a:r>
            <a:r>
              <a:rPr lang="ru-RU" dirty="0" err="1" smtClean="0"/>
              <a:t>целия</a:t>
            </a:r>
            <a:r>
              <a:rPr lang="ru-RU" dirty="0" smtClean="0"/>
              <a:t> свят.</a:t>
            </a:r>
          </a:p>
          <a:p>
            <a:r>
              <a:rPr lang="ru-RU" dirty="0" err="1" smtClean="0"/>
              <a:t>Във</a:t>
            </a:r>
            <a:r>
              <a:rPr lang="ru-RU" dirty="0" smtClean="0"/>
              <a:t> </a:t>
            </a:r>
            <a:r>
              <a:rPr lang="ru-RU" dirty="0" err="1" smtClean="0"/>
              <a:t>Vista</a:t>
            </a:r>
            <a:r>
              <a:rPr lang="ru-RU" dirty="0" smtClean="0"/>
              <a:t> е отделено </a:t>
            </a:r>
            <a:r>
              <a:rPr lang="ru-RU" dirty="0" err="1" smtClean="0"/>
              <a:t>по-голямо</a:t>
            </a:r>
            <a:r>
              <a:rPr lang="ru-RU" dirty="0" smtClean="0"/>
              <a:t> внимание на </a:t>
            </a:r>
            <a:r>
              <a:rPr lang="ru-RU" dirty="0" err="1" smtClean="0"/>
              <a:t>сигурността</a:t>
            </a:r>
            <a:r>
              <a:rPr lang="ru-RU" dirty="0" smtClean="0"/>
              <a:t>. </a:t>
            </a:r>
            <a:r>
              <a:rPr lang="ru-RU" dirty="0" err="1" smtClean="0"/>
              <a:t>Има</a:t>
            </a:r>
            <a:r>
              <a:rPr lang="ru-RU" dirty="0" smtClean="0"/>
              <a:t> </a:t>
            </a:r>
            <a:r>
              <a:rPr lang="ru-RU" dirty="0" err="1" smtClean="0"/>
              <a:t>възможност</a:t>
            </a:r>
            <a:r>
              <a:rPr lang="ru-RU" dirty="0" smtClean="0"/>
              <a:t> за </a:t>
            </a:r>
            <a:r>
              <a:rPr lang="ru-RU" dirty="0" err="1" smtClean="0"/>
              <a:t>родителски</a:t>
            </a:r>
            <a:r>
              <a:rPr lang="ru-RU" dirty="0" smtClean="0"/>
              <a:t> </a:t>
            </a:r>
            <a:r>
              <a:rPr lang="ru-RU" dirty="0" err="1" smtClean="0"/>
              <a:t>контрол</a:t>
            </a:r>
            <a:r>
              <a:rPr lang="ru-RU" dirty="0" smtClean="0"/>
              <a:t>, т.нар. "</a:t>
            </a:r>
            <a:r>
              <a:rPr lang="ru-RU" dirty="0" err="1" smtClean="0"/>
              <a:t>Parent</a:t>
            </a:r>
            <a:r>
              <a:rPr lang="ru-RU" dirty="0" smtClean="0"/>
              <a:t> </a:t>
            </a:r>
            <a:r>
              <a:rPr lang="ru-RU" dirty="0" err="1" smtClean="0"/>
              <a:t>Control</a:t>
            </a:r>
            <a:r>
              <a:rPr lang="ru-RU" dirty="0" smtClean="0"/>
              <a:t>", </a:t>
            </a:r>
            <a:r>
              <a:rPr lang="ru-RU" dirty="0" err="1" smtClean="0"/>
              <a:t>който</a:t>
            </a:r>
            <a:r>
              <a:rPr lang="ru-RU" dirty="0" smtClean="0"/>
              <a:t> </a:t>
            </a:r>
            <a:r>
              <a:rPr lang="ru-RU" dirty="0" err="1" smtClean="0"/>
              <a:t>позволява</a:t>
            </a:r>
            <a:r>
              <a:rPr lang="ru-RU" dirty="0" smtClean="0"/>
              <a:t> на </a:t>
            </a:r>
            <a:r>
              <a:rPr lang="ru-RU" dirty="0" err="1" smtClean="0"/>
              <a:t>родителите</a:t>
            </a:r>
            <a:r>
              <a:rPr lang="ru-RU" dirty="0" smtClean="0"/>
              <a:t> да </a:t>
            </a:r>
            <a:r>
              <a:rPr lang="ru-RU" dirty="0" err="1" smtClean="0"/>
              <a:t>контролират</a:t>
            </a:r>
            <a:r>
              <a:rPr lang="ru-RU" dirty="0" smtClean="0"/>
              <a:t> </a:t>
            </a:r>
            <a:r>
              <a:rPr lang="ru-RU" dirty="0" err="1" smtClean="0"/>
              <a:t>донякъде</a:t>
            </a:r>
            <a:r>
              <a:rPr lang="ru-RU" dirty="0" smtClean="0"/>
              <a:t> </a:t>
            </a:r>
            <a:r>
              <a:rPr lang="ru-RU" dirty="0" err="1" smtClean="0"/>
              <a:t>времето</a:t>
            </a:r>
            <a:r>
              <a:rPr lang="ru-RU" dirty="0" smtClean="0"/>
              <a:t>, </a:t>
            </a:r>
            <a:r>
              <a:rPr lang="ru-RU" dirty="0" err="1" smtClean="0"/>
              <a:t>прекарано</a:t>
            </a:r>
            <a:r>
              <a:rPr lang="ru-RU" dirty="0" smtClean="0"/>
              <a:t> от </a:t>
            </a:r>
            <a:r>
              <a:rPr lang="ru-RU" dirty="0" err="1" smtClean="0"/>
              <a:t>децата</a:t>
            </a:r>
            <a:r>
              <a:rPr lang="ru-RU" dirty="0" smtClean="0"/>
              <a:t> им пред </a:t>
            </a:r>
            <a:r>
              <a:rPr lang="ru-RU" dirty="0" err="1" smtClean="0"/>
              <a:t>компютъра</a:t>
            </a:r>
            <a:r>
              <a:rPr lang="ru-RU" dirty="0" smtClean="0"/>
              <a:t>, </a:t>
            </a:r>
            <a:r>
              <a:rPr lang="ru-RU" dirty="0" err="1" smtClean="0"/>
              <a:t>както</a:t>
            </a:r>
            <a:r>
              <a:rPr lang="ru-RU" dirty="0" smtClean="0"/>
              <a:t> и </a:t>
            </a:r>
            <a:r>
              <a:rPr lang="ru-RU" dirty="0" err="1" smtClean="0"/>
              <a:t>достъпа</a:t>
            </a:r>
            <a:r>
              <a:rPr lang="ru-RU" dirty="0" smtClean="0"/>
              <a:t> до </a:t>
            </a:r>
            <a:r>
              <a:rPr lang="ru-RU" dirty="0" err="1" smtClean="0"/>
              <a:t>отделните</a:t>
            </a:r>
            <a:r>
              <a:rPr lang="ru-RU" dirty="0" smtClean="0"/>
              <a:t> </a:t>
            </a:r>
            <a:r>
              <a:rPr lang="ru-RU" dirty="0" err="1" smtClean="0"/>
              <a:t>програми</a:t>
            </a:r>
            <a:r>
              <a:rPr lang="ru-RU" dirty="0" smtClean="0"/>
              <a:t>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bg-BG" dirty="0"/>
          </a:p>
        </p:txBody>
      </p:sp>
    </p:spTree>
  </p:cSld>
  <p:clrMapOvr>
    <a:masterClrMapping/>
  </p:clrMapOvr>
  <p:transition advTm="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                    </a:t>
            </a:r>
            <a:r>
              <a:rPr lang="bg-BG" dirty="0" smtClean="0"/>
              <a:t>Windows </a:t>
            </a:r>
            <a:r>
              <a:rPr lang="bg-BG" dirty="0" smtClean="0"/>
              <a:t>8</a:t>
            </a:r>
            <a:br>
              <a:rPr lang="bg-BG" dirty="0" smtClean="0"/>
            </a:b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 err="1" smtClean="0"/>
              <a:t>Windows</a:t>
            </a:r>
            <a:r>
              <a:rPr lang="ru-RU" b="1" dirty="0" smtClean="0"/>
              <a:t> 8</a:t>
            </a:r>
            <a:r>
              <a:rPr lang="ru-RU" dirty="0" smtClean="0"/>
              <a:t> е версия на </a:t>
            </a:r>
            <a:r>
              <a:rPr lang="ru-RU" dirty="0" err="1" smtClean="0"/>
              <a:t>Microsoft</a:t>
            </a:r>
            <a:r>
              <a:rPr lang="ru-RU" dirty="0" smtClean="0"/>
              <a:t> </a:t>
            </a:r>
            <a:r>
              <a:rPr lang="ru-RU" dirty="0" err="1" smtClean="0"/>
              <a:t>Windows</a:t>
            </a:r>
            <a:r>
              <a:rPr lang="ru-RU" dirty="0" smtClean="0"/>
              <a:t>, </a:t>
            </a:r>
            <a:r>
              <a:rPr lang="ru-RU" dirty="0" err="1" smtClean="0"/>
              <a:t>операционна</a:t>
            </a:r>
            <a:r>
              <a:rPr lang="ru-RU" dirty="0" smtClean="0"/>
              <a:t> система от </a:t>
            </a:r>
            <a:r>
              <a:rPr lang="ru-RU" dirty="0" err="1" smtClean="0"/>
              <a:t>Microsoft</a:t>
            </a:r>
            <a:r>
              <a:rPr lang="ru-RU" dirty="0" smtClean="0"/>
              <a:t>, за </a:t>
            </a:r>
            <a:r>
              <a:rPr lang="ru-RU" dirty="0" err="1" smtClean="0"/>
              <a:t>употреба</a:t>
            </a:r>
            <a:r>
              <a:rPr lang="ru-RU" dirty="0" smtClean="0"/>
              <a:t> на </a:t>
            </a:r>
            <a:r>
              <a:rPr lang="ru-RU" dirty="0" err="1" smtClean="0"/>
              <a:t>персонални</a:t>
            </a:r>
            <a:r>
              <a:rPr lang="ru-RU" dirty="0" smtClean="0"/>
              <a:t> </a:t>
            </a:r>
            <a:r>
              <a:rPr lang="ru-RU" dirty="0" err="1" smtClean="0"/>
              <a:t>компютри</a:t>
            </a:r>
            <a:r>
              <a:rPr lang="ru-RU" dirty="0" smtClean="0"/>
              <a:t>, </a:t>
            </a:r>
            <a:r>
              <a:rPr lang="ru-RU" dirty="0" err="1" smtClean="0"/>
              <a:t>включително</a:t>
            </a:r>
            <a:r>
              <a:rPr lang="ru-RU" dirty="0" smtClean="0"/>
              <a:t> </a:t>
            </a:r>
            <a:r>
              <a:rPr lang="ru-RU" dirty="0" err="1" smtClean="0"/>
              <a:t>домашни</a:t>
            </a:r>
            <a:r>
              <a:rPr lang="ru-RU" dirty="0" smtClean="0"/>
              <a:t> и бизнес </a:t>
            </a:r>
            <a:r>
              <a:rPr lang="ru-RU" dirty="0" err="1" smtClean="0"/>
              <a:t>компютри</a:t>
            </a:r>
            <a:r>
              <a:rPr lang="ru-RU" dirty="0" smtClean="0"/>
              <a:t>, </a:t>
            </a:r>
            <a:r>
              <a:rPr lang="ru-RU" dirty="0" err="1" smtClean="0"/>
              <a:t>лаптопи</a:t>
            </a:r>
            <a:r>
              <a:rPr lang="ru-RU" dirty="0" smtClean="0"/>
              <a:t>, </a:t>
            </a:r>
            <a:r>
              <a:rPr lang="ru-RU" dirty="0" err="1" smtClean="0"/>
              <a:t>таблети</a:t>
            </a:r>
            <a:r>
              <a:rPr lang="ru-RU" dirty="0" smtClean="0"/>
              <a:t>, </a:t>
            </a:r>
            <a:r>
              <a:rPr lang="ru-RU" dirty="0" err="1" smtClean="0"/>
              <a:t>медиа</a:t>
            </a:r>
            <a:r>
              <a:rPr lang="ru-RU" dirty="0" smtClean="0"/>
              <a:t> </a:t>
            </a:r>
            <a:r>
              <a:rPr lang="ru-RU" dirty="0" err="1" smtClean="0"/>
              <a:t>център</a:t>
            </a:r>
            <a:r>
              <a:rPr lang="ru-RU" dirty="0" smtClean="0"/>
              <a:t> </a:t>
            </a:r>
            <a:r>
              <a:rPr lang="ru-RU" dirty="0" err="1" smtClean="0"/>
              <a:t>компютри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Финалната</a:t>
            </a:r>
            <a:r>
              <a:rPr lang="ru-RU" dirty="0" smtClean="0"/>
              <a:t> версия (</a:t>
            </a:r>
            <a:r>
              <a:rPr lang="ru-RU" dirty="0" err="1" smtClean="0"/>
              <a:t>Windows</a:t>
            </a:r>
            <a:r>
              <a:rPr lang="ru-RU" dirty="0" smtClean="0"/>
              <a:t> 8 </a:t>
            </a:r>
            <a:r>
              <a:rPr lang="ru-RU" dirty="0" err="1" smtClean="0"/>
              <a:t>Build</a:t>
            </a:r>
            <a:r>
              <a:rPr lang="ru-RU" dirty="0" smtClean="0"/>
              <a:t> 9200 RTM) </a:t>
            </a:r>
            <a:r>
              <a:rPr lang="ru-RU" dirty="0" err="1" smtClean="0"/>
              <a:t>беше</a:t>
            </a:r>
            <a:r>
              <a:rPr lang="ru-RU" dirty="0" smtClean="0"/>
              <a:t> </a:t>
            </a:r>
            <a:r>
              <a:rPr lang="ru-RU" dirty="0" err="1" smtClean="0"/>
              <a:t>представена</a:t>
            </a:r>
            <a:r>
              <a:rPr lang="ru-RU" dirty="0" smtClean="0"/>
              <a:t> на 25 </a:t>
            </a:r>
            <a:r>
              <a:rPr lang="ru-RU" dirty="0" err="1" smtClean="0"/>
              <a:t>октомври</a:t>
            </a:r>
            <a:r>
              <a:rPr lang="ru-RU" dirty="0" smtClean="0"/>
              <a:t>, а за </a:t>
            </a:r>
            <a:r>
              <a:rPr lang="ru-RU" dirty="0" err="1" smtClean="0"/>
              <a:t>продажба</a:t>
            </a:r>
            <a:r>
              <a:rPr lang="ru-RU" dirty="0" smtClean="0"/>
              <a:t> </a:t>
            </a:r>
            <a:r>
              <a:rPr lang="ru-RU" dirty="0" err="1" smtClean="0"/>
              <a:t>Windows</a:t>
            </a:r>
            <a:r>
              <a:rPr lang="ru-RU" dirty="0" smtClean="0"/>
              <a:t> 8 и </a:t>
            </a:r>
            <a:r>
              <a:rPr lang="ru-RU" dirty="0" err="1" smtClean="0"/>
              <a:t>компютри</a:t>
            </a:r>
            <a:r>
              <a:rPr lang="ru-RU" dirty="0" smtClean="0"/>
              <a:t> /</a:t>
            </a:r>
            <a:r>
              <a:rPr lang="ru-RU" dirty="0" err="1" smtClean="0"/>
              <a:t>таблети</a:t>
            </a:r>
            <a:r>
              <a:rPr lang="ru-RU" dirty="0" smtClean="0"/>
              <a:t>/ с </a:t>
            </a:r>
            <a:r>
              <a:rPr lang="ru-RU" dirty="0" err="1" smtClean="0"/>
              <a:t>предварително</a:t>
            </a:r>
            <a:r>
              <a:rPr lang="ru-RU" dirty="0" smtClean="0"/>
              <a:t> </a:t>
            </a:r>
            <a:r>
              <a:rPr lang="ru-RU" dirty="0" err="1" smtClean="0"/>
              <a:t>инсталиран</a:t>
            </a:r>
            <a:r>
              <a:rPr lang="ru-RU" dirty="0" smtClean="0"/>
              <a:t> </a:t>
            </a:r>
            <a:r>
              <a:rPr lang="ru-RU" dirty="0" err="1" smtClean="0"/>
              <a:t>Windows</a:t>
            </a:r>
            <a:r>
              <a:rPr lang="ru-RU" dirty="0" smtClean="0"/>
              <a:t> 8 </a:t>
            </a:r>
            <a:r>
              <a:rPr lang="ru-RU" dirty="0" err="1" smtClean="0"/>
              <a:t>бяха</a:t>
            </a:r>
            <a:r>
              <a:rPr lang="ru-RU" dirty="0" smtClean="0"/>
              <a:t> </a:t>
            </a:r>
            <a:r>
              <a:rPr lang="ru-RU" dirty="0" err="1" smtClean="0"/>
              <a:t>пуснати</a:t>
            </a:r>
            <a:r>
              <a:rPr lang="ru-RU" dirty="0" smtClean="0"/>
              <a:t> за </a:t>
            </a:r>
            <a:r>
              <a:rPr lang="ru-RU" dirty="0" err="1" smtClean="0"/>
              <a:t>продажба</a:t>
            </a:r>
            <a:r>
              <a:rPr lang="ru-RU" dirty="0" smtClean="0"/>
              <a:t> на 26 </a:t>
            </a:r>
            <a:r>
              <a:rPr lang="ru-RU" dirty="0" err="1" smtClean="0"/>
              <a:t>октомври</a:t>
            </a:r>
            <a:r>
              <a:rPr lang="ru-RU" dirty="0" smtClean="0"/>
              <a:t>. В </a:t>
            </a:r>
            <a:r>
              <a:rPr lang="ru-RU" dirty="0" err="1" smtClean="0"/>
              <a:t>България</a:t>
            </a:r>
            <a:r>
              <a:rPr lang="ru-RU" dirty="0" smtClean="0"/>
              <a:t> вече </a:t>
            </a:r>
            <a:r>
              <a:rPr lang="ru-RU" dirty="0" err="1" smtClean="0"/>
              <a:t>също</a:t>
            </a:r>
            <a:r>
              <a:rPr lang="ru-RU" dirty="0" smtClean="0"/>
              <a:t> се </a:t>
            </a:r>
            <a:r>
              <a:rPr lang="ru-RU" dirty="0" err="1" smtClean="0"/>
              <a:t>разпространяват</a:t>
            </a:r>
            <a:r>
              <a:rPr lang="ru-RU" dirty="0" smtClean="0"/>
              <a:t> копия на </a:t>
            </a:r>
            <a:r>
              <a:rPr lang="ru-RU" dirty="0" err="1" smtClean="0"/>
              <a:t>новата</a:t>
            </a:r>
            <a:r>
              <a:rPr lang="ru-RU" dirty="0" smtClean="0"/>
              <a:t> </a:t>
            </a:r>
            <a:r>
              <a:rPr lang="ru-RU" dirty="0" err="1" smtClean="0"/>
              <a:t>операционна</a:t>
            </a:r>
            <a:r>
              <a:rPr lang="ru-RU" dirty="0" smtClean="0"/>
              <a:t> система на </a:t>
            </a:r>
            <a:r>
              <a:rPr lang="ru-RU" dirty="0" err="1" smtClean="0"/>
              <a:t>Microsoft</a:t>
            </a:r>
            <a:r>
              <a:rPr lang="ru-RU" dirty="0" smtClean="0"/>
              <a:t>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bg-BG" dirty="0"/>
          </a:p>
        </p:txBody>
      </p:sp>
    </p:spTree>
  </p:cSld>
  <p:clrMapOvr>
    <a:masterClrMapping/>
  </p:clrMapOvr>
  <p:transition advTm="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             </a:t>
            </a:r>
            <a:r>
              <a:rPr lang="ru-RU" b="1" dirty="0" err="1" smtClean="0"/>
              <a:t>Windows</a:t>
            </a:r>
            <a:r>
              <a:rPr lang="ru-RU" b="1" dirty="0" smtClean="0"/>
              <a:t> </a:t>
            </a:r>
            <a:r>
              <a:rPr lang="ru-RU" b="1" dirty="0" err="1" smtClean="0"/>
              <a:t>Phone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err="1" smtClean="0"/>
              <a:t>Windows</a:t>
            </a:r>
            <a:r>
              <a:rPr lang="ru-RU" b="1" dirty="0" smtClean="0"/>
              <a:t> </a:t>
            </a:r>
            <a:r>
              <a:rPr lang="ru-RU" b="1" dirty="0" err="1" smtClean="0"/>
              <a:t>Phone</a:t>
            </a:r>
            <a:r>
              <a:rPr lang="ru-RU" dirty="0" smtClean="0"/>
              <a:t> (</a:t>
            </a:r>
            <a:r>
              <a:rPr lang="ru-RU" dirty="0" err="1" smtClean="0"/>
              <a:t>съкратено</a:t>
            </a:r>
            <a:r>
              <a:rPr lang="ru-RU" dirty="0" smtClean="0"/>
              <a:t> </a:t>
            </a:r>
            <a:r>
              <a:rPr lang="ru-RU" b="1" dirty="0" smtClean="0"/>
              <a:t>WP</a:t>
            </a:r>
            <a:r>
              <a:rPr lang="ru-RU" dirty="0" smtClean="0"/>
              <a:t>) е </a:t>
            </a:r>
            <a:r>
              <a:rPr lang="ru-RU" dirty="0" err="1" smtClean="0"/>
              <a:t>операционна</a:t>
            </a:r>
            <a:r>
              <a:rPr lang="ru-RU" dirty="0" smtClean="0"/>
              <a:t> система за </a:t>
            </a:r>
            <a:r>
              <a:rPr lang="ru-RU" dirty="0" err="1" smtClean="0"/>
              <a:t>мобилни</a:t>
            </a:r>
            <a:r>
              <a:rPr lang="ru-RU" dirty="0" smtClean="0"/>
              <a:t> устройства (</a:t>
            </a:r>
            <a:r>
              <a:rPr lang="ru-RU" dirty="0" err="1" smtClean="0"/>
              <a:t>смартфони</a:t>
            </a:r>
            <a:r>
              <a:rPr lang="ru-RU" dirty="0" smtClean="0"/>
              <a:t>), </a:t>
            </a:r>
            <a:r>
              <a:rPr lang="ru-RU" dirty="0" err="1" smtClean="0"/>
              <a:t>разработена</a:t>
            </a:r>
            <a:r>
              <a:rPr lang="ru-RU" dirty="0" smtClean="0"/>
              <a:t> от </a:t>
            </a:r>
            <a:r>
              <a:rPr lang="ru-RU" dirty="0" err="1" smtClean="0"/>
              <a:t>Microsoft</a:t>
            </a:r>
            <a:r>
              <a:rPr lang="ru-RU" dirty="0" smtClean="0"/>
              <a:t>, </a:t>
            </a:r>
            <a:r>
              <a:rPr lang="ru-RU" dirty="0" err="1" smtClean="0"/>
              <a:t>наследяваща</a:t>
            </a:r>
            <a:r>
              <a:rPr lang="ru-RU" dirty="0" smtClean="0"/>
              <a:t> </a:t>
            </a:r>
            <a:r>
              <a:rPr lang="ru-RU" dirty="0" err="1" smtClean="0"/>
              <a:t>платформата</a:t>
            </a:r>
            <a:r>
              <a:rPr lang="ru-RU" dirty="0" smtClean="0"/>
              <a:t> </a:t>
            </a:r>
            <a:r>
              <a:rPr lang="ru-RU" dirty="0" err="1" smtClean="0"/>
              <a:t>Windows</a:t>
            </a:r>
            <a:r>
              <a:rPr lang="ru-RU" dirty="0" smtClean="0"/>
              <a:t> </a:t>
            </a:r>
            <a:r>
              <a:rPr lang="ru-RU" dirty="0" err="1" smtClean="0"/>
              <a:t>Mobile</a:t>
            </a:r>
            <a:r>
              <a:rPr lang="ru-RU" dirty="0" smtClean="0"/>
              <a:t>. </a:t>
            </a:r>
            <a:r>
              <a:rPr lang="ru-RU" dirty="0" err="1" smtClean="0"/>
              <a:t>Новите</a:t>
            </a:r>
            <a:r>
              <a:rPr lang="ru-RU" dirty="0" smtClean="0"/>
              <a:t> версии WP 7 и 8, за </a:t>
            </a:r>
            <a:r>
              <a:rPr lang="ru-RU" dirty="0" err="1" smtClean="0"/>
              <a:t>разлика</a:t>
            </a:r>
            <a:r>
              <a:rPr lang="ru-RU" dirty="0" smtClean="0"/>
              <a:t> от своя </a:t>
            </a:r>
            <a:r>
              <a:rPr lang="ru-RU" dirty="0" err="1" smtClean="0"/>
              <a:t>предшественик</a:t>
            </a:r>
            <a:r>
              <a:rPr lang="ru-RU" dirty="0" smtClean="0"/>
              <a:t> </a:t>
            </a:r>
            <a:r>
              <a:rPr lang="ru-RU" dirty="0" err="1" smtClean="0"/>
              <a:t>Windows</a:t>
            </a:r>
            <a:r>
              <a:rPr lang="ru-RU" dirty="0" smtClean="0"/>
              <a:t> </a:t>
            </a:r>
            <a:r>
              <a:rPr lang="ru-RU" dirty="0" err="1" smtClean="0"/>
              <a:t>Mobile</a:t>
            </a:r>
            <a:r>
              <a:rPr lang="ru-RU" dirty="0" smtClean="0"/>
              <a:t> 6.5, </a:t>
            </a:r>
            <a:r>
              <a:rPr lang="ru-RU" dirty="0" err="1" smtClean="0"/>
              <a:t>са</a:t>
            </a:r>
            <a:r>
              <a:rPr lang="ru-RU" dirty="0" smtClean="0"/>
              <a:t> </a:t>
            </a:r>
            <a:r>
              <a:rPr lang="ru-RU" dirty="0" err="1" smtClean="0"/>
              <a:t>по-скоро</a:t>
            </a:r>
            <a:r>
              <a:rPr lang="ru-RU" dirty="0" smtClean="0"/>
              <a:t> </a:t>
            </a:r>
            <a:r>
              <a:rPr lang="ru-RU" dirty="0" err="1" smtClean="0"/>
              <a:t>насочени</a:t>
            </a:r>
            <a:r>
              <a:rPr lang="ru-RU" dirty="0" smtClean="0"/>
              <a:t> </a:t>
            </a:r>
            <a:r>
              <a:rPr lang="ru-RU" dirty="0" err="1" smtClean="0"/>
              <a:t>към</a:t>
            </a:r>
            <a:r>
              <a:rPr lang="ru-RU" dirty="0" smtClean="0"/>
              <a:t> </a:t>
            </a:r>
            <a:r>
              <a:rPr lang="ru-RU" dirty="0" err="1" smtClean="0"/>
              <a:t>обикновените</a:t>
            </a:r>
            <a:r>
              <a:rPr lang="ru-RU" dirty="0" smtClean="0"/>
              <a:t> потребители, а не </a:t>
            </a:r>
            <a:r>
              <a:rPr lang="ru-RU" dirty="0" err="1" smtClean="0"/>
              <a:t>към</a:t>
            </a:r>
            <a:r>
              <a:rPr lang="ru-RU" dirty="0" smtClean="0"/>
              <a:t> </a:t>
            </a:r>
            <a:r>
              <a:rPr lang="ru-RU" dirty="0" err="1" smtClean="0"/>
              <a:t>корпоративните</a:t>
            </a:r>
            <a:r>
              <a:rPr lang="ru-RU" dirty="0" smtClean="0"/>
              <a:t> </a:t>
            </a:r>
            <a:r>
              <a:rPr lang="ru-RU" dirty="0" err="1" smtClean="0"/>
              <a:t>клиенти</a:t>
            </a:r>
            <a:r>
              <a:rPr lang="ru-RU" dirty="0" smtClean="0"/>
              <a:t>, и </a:t>
            </a:r>
            <a:r>
              <a:rPr lang="ru-RU" dirty="0" err="1" smtClean="0"/>
              <a:t>съответно</a:t>
            </a:r>
            <a:r>
              <a:rPr lang="ru-RU" dirty="0" smtClean="0"/>
              <a:t> </a:t>
            </a:r>
            <a:r>
              <a:rPr lang="ru-RU" dirty="0" err="1" smtClean="0"/>
              <a:t>акцентът</a:t>
            </a:r>
            <a:r>
              <a:rPr lang="ru-RU" dirty="0" smtClean="0"/>
              <a:t> </a:t>
            </a:r>
            <a:r>
              <a:rPr lang="ru-RU" dirty="0" err="1" smtClean="0"/>
              <a:t>във</a:t>
            </a:r>
            <a:r>
              <a:rPr lang="ru-RU" dirty="0" smtClean="0"/>
              <a:t> </a:t>
            </a:r>
            <a:r>
              <a:rPr lang="ru-RU" dirty="0" err="1" smtClean="0"/>
              <a:t>функционалността</a:t>
            </a:r>
            <a:r>
              <a:rPr lang="ru-RU" dirty="0" smtClean="0"/>
              <a:t> на </a:t>
            </a:r>
            <a:r>
              <a:rPr lang="ru-RU" dirty="0" err="1" smtClean="0"/>
              <a:t>новите</a:t>
            </a:r>
            <a:r>
              <a:rPr lang="ru-RU" dirty="0" smtClean="0"/>
              <a:t> устройства е </a:t>
            </a:r>
            <a:r>
              <a:rPr lang="ru-RU" dirty="0" err="1" smtClean="0"/>
              <a:t>към</a:t>
            </a:r>
            <a:r>
              <a:rPr lang="ru-RU" dirty="0" smtClean="0"/>
              <a:t> </a:t>
            </a:r>
            <a:r>
              <a:rPr lang="ru-RU" dirty="0" err="1" smtClean="0"/>
              <a:t>мултимедийната</a:t>
            </a:r>
            <a:r>
              <a:rPr lang="ru-RU" dirty="0" smtClean="0"/>
              <a:t> </a:t>
            </a:r>
            <a:r>
              <a:rPr lang="ru-RU" dirty="0" err="1" smtClean="0"/>
              <a:t>функционалност</a:t>
            </a:r>
            <a:r>
              <a:rPr lang="ru-RU" dirty="0" smtClean="0"/>
              <a:t>. WP 7 </a:t>
            </a:r>
            <a:r>
              <a:rPr lang="ru-RU" dirty="0" err="1" smtClean="0"/>
              <a:t>e</a:t>
            </a:r>
            <a:r>
              <a:rPr lang="ru-RU" dirty="0" smtClean="0"/>
              <a:t> </a:t>
            </a:r>
            <a:r>
              <a:rPr lang="ru-RU" dirty="0" err="1" smtClean="0"/>
              <a:t>пуснат</a:t>
            </a:r>
            <a:r>
              <a:rPr lang="ru-RU" dirty="0" smtClean="0"/>
              <a:t> на </a:t>
            </a:r>
            <a:r>
              <a:rPr lang="ru-RU" dirty="0" err="1" smtClean="0"/>
              <a:t>пазара</a:t>
            </a:r>
            <a:r>
              <a:rPr lang="ru-RU" dirty="0" smtClean="0"/>
              <a:t> </a:t>
            </a:r>
            <a:r>
              <a:rPr lang="ru-RU" dirty="0" err="1" smtClean="0"/>
              <a:t>през</a:t>
            </a:r>
            <a:r>
              <a:rPr lang="ru-RU" dirty="0" smtClean="0"/>
              <a:t> 2010 г. и е характерен с нов интерфейс. WP 8 </a:t>
            </a:r>
            <a:r>
              <a:rPr lang="ru-RU" dirty="0" err="1" smtClean="0"/>
              <a:t>излиза</a:t>
            </a:r>
            <a:r>
              <a:rPr lang="ru-RU" dirty="0" smtClean="0"/>
              <a:t> </a:t>
            </a:r>
            <a:r>
              <a:rPr lang="ru-RU" dirty="0" err="1" smtClean="0"/>
              <a:t>октомври</a:t>
            </a:r>
            <a:r>
              <a:rPr lang="ru-RU" dirty="0" smtClean="0"/>
              <a:t> 2012 и е </a:t>
            </a:r>
            <a:r>
              <a:rPr lang="ru-RU" dirty="0" err="1" smtClean="0"/>
              <a:t>последван</a:t>
            </a:r>
            <a:r>
              <a:rPr lang="ru-RU" dirty="0" smtClean="0"/>
              <a:t> от WP 8.1, </a:t>
            </a:r>
            <a:r>
              <a:rPr lang="ru-RU" dirty="0" err="1" smtClean="0"/>
              <a:t>който</a:t>
            </a:r>
            <a:r>
              <a:rPr lang="ru-RU" dirty="0" smtClean="0"/>
              <a:t> е </a:t>
            </a:r>
            <a:r>
              <a:rPr lang="ru-RU" dirty="0" err="1" smtClean="0"/>
              <a:t>предварително</a:t>
            </a:r>
            <a:r>
              <a:rPr lang="ru-RU" dirty="0" smtClean="0"/>
              <a:t> </a:t>
            </a:r>
            <a:r>
              <a:rPr lang="ru-RU" dirty="0" err="1" smtClean="0"/>
              <a:t>пуснат</a:t>
            </a:r>
            <a:r>
              <a:rPr lang="ru-RU" dirty="0" smtClean="0"/>
              <a:t> за </a:t>
            </a:r>
            <a:r>
              <a:rPr lang="ru-RU" dirty="0" err="1" smtClean="0"/>
              <a:t>програмисти</a:t>
            </a:r>
            <a:r>
              <a:rPr lang="ru-RU" dirty="0" smtClean="0"/>
              <a:t> на 10 </a:t>
            </a:r>
            <a:r>
              <a:rPr lang="ru-RU" dirty="0" err="1" smtClean="0"/>
              <a:t>февруари</a:t>
            </a:r>
            <a:r>
              <a:rPr lang="ru-RU" dirty="0" smtClean="0"/>
              <a:t> 2014 г. </a:t>
            </a:r>
            <a:r>
              <a:rPr lang="ru-RU" baseline="30000" dirty="0" smtClean="0">
                <a:hlinkClick r:id="rId2"/>
              </a:rPr>
              <a:t>[1]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През</a:t>
            </a:r>
            <a:r>
              <a:rPr lang="ru-RU" dirty="0" smtClean="0"/>
              <a:t> 2015 г. </a:t>
            </a:r>
            <a:r>
              <a:rPr lang="ru-RU" dirty="0" err="1" smtClean="0"/>
              <a:t>Microsoft</a:t>
            </a:r>
            <a:r>
              <a:rPr lang="ru-RU" dirty="0" smtClean="0"/>
              <a:t> </a:t>
            </a:r>
            <a:r>
              <a:rPr lang="ru-RU" dirty="0" err="1" smtClean="0"/>
              <a:t>обяви</a:t>
            </a:r>
            <a:r>
              <a:rPr lang="ru-RU" dirty="0" smtClean="0"/>
              <a:t>, </a:t>
            </a:r>
            <a:r>
              <a:rPr lang="ru-RU" dirty="0" err="1" smtClean="0"/>
              <a:t>че</a:t>
            </a:r>
            <a:r>
              <a:rPr lang="ru-RU" dirty="0" smtClean="0"/>
              <a:t> </a:t>
            </a:r>
            <a:r>
              <a:rPr lang="ru-RU" dirty="0" err="1" smtClean="0"/>
              <a:t>новата</a:t>
            </a:r>
            <a:r>
              <a:rPr lang="ru-RU" dirty="0" smtClean="0"/>
              <a:t> версия на </a:t>
            </a:r>
            <a:r>
              <a:rPr lang="ru-RU" dirty="0" err="1" smtClean="0"/>
              <a:t>Windows</a:t>
            </a:r>
            <a:r>
              <a:rPr lang="ru-RU" dirty="0" smtClean="0"/>
              <a:t> </a:t>
            </a:r>
            <a:r>
              <a:rPr lang="ru-RU" dirty="0" err="1" smtClean="0"/>
              <a:t>Phone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се </a:t>
            </a:r>
            <a:r>
              <a:rPr lang="ru-RU" dirty="0" err="1" smtClean="0"/>
              <a:t>казва</a:t>
            </a:r>
            <a:r>
              <a:rPr lang="ru-RU" dirty="0" smtClean="0"/>
              <a:t> </a:t>
            </a:r>
            <a:r>
              <a:rPr lang="ru-RU" dirty="0" err="1" smtClean="0"/>
              <a:t>Windows</a:t>
            </a:r>
            <a:r>
              <a:rPr lang="ru-RU" dirty="0" smtClean="0"/>
              <a:t> 10 </a:t>
            </a:r>
            <a:r>
              <a:rPr lang="ru-RU" dirty="0" err="1" smtClean="0"/>
              <a:t>Mobil</a:t>
            </a:r>
            <a:endParaRPr lang="ru-RU" dirty="0" smtClean="0"/>
          </a:p>
          <a:p>
            <a:endParaRPr lang="bg-BG" dirty="0"/>
          </a:p>
        </p:txBody>
      </p:sp>
    </p:spTree>
  </p:cSld>
  <p:clrMapOvr>
    <a:masterClrMapping/>
  </p:clrMapOvr>
  <p:transition advTm="500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апитал">
  <a:themeElements>
    <a:clrScheme name="Капитал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Капитал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Капитал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59</TotalTime>
  <Words>32</Words>
  <Application>Microsoft Office PowerPoint</Application>
  <PresentationFormat>Презентация на цял екран (4:3)</PresentationFormat>
  <Paragraphs>26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7</vt:i4>
      </vt:variant>
    </vt:vector>
  </HeadingPairs>
  <TitlesOfParts>
    <vt:vector size="8" baseType="lpstr">
      <vt:lpstr>Капитал</vt:lpstr>
      <vt:lpstr>Операционна система</vt:lpstr>
      <vt:lpstr>                   Windows7</vt:lpstr>
      <vt:lpstr>                 Windows XP</vt:lpstr>
      <vt:lpstr>                Windows2000</vt:lpstr>
      <vt:lpstr>                   Windows Vista </vt:lpstr>
      <vt:lpstr>                     Windows 8 </vt:lpstr>
      <vt:lpstr>             Windows Phone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Операционна система</dc:title>
  <dc:creator>VESI</dc:creator>
  <cp:lastModifiedBy>VESI</cp:lastModifiedBy>
  <cp:revision>1</cp:revision>
  <dcterms:created xsi:type="dcterms:W3CDTF">2017-10-09T17:09:09Z</dcterms:created>
  <dcterms:modified xsi:type="dcterms:W3CDTF">2017-10-09T18:08:30Z</dcterms:modified>
</cp:coreProperties>
</file>