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17.1.2017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AVG ANTIVIRUS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1.	AVG </a:t>
            </a:r>
            <a:r>
              <a:rPr lang="ru-RU" dirty="0" err="1"/>
              <a:t>Antivirus</a:t>
            </a:r>
            <a:endParaRPr lang="ru-RU" dirty="0"/>
          </a:p>
          <a:p>
            <a:r>
              <a:rPr lang="ru-RU" dirty="0" err="1"/>
              <a:t>Софтуерът</a:t>
            </a:r>
            <a:r>
              <a:rPr lang="ru-RU" dirty="0"/>
              <a:t> AVG </a:t>
            </a:r>
            <a:r>
              <a:rPr lang="ru-RU" dirty="0" err="1"/>
              <a:t>Antivirus</a:t>
            </a:r>
            <a:r>
              <a:rPr lang="ru-RU" dirty="0"/>
              <a:t> </a:t>
            </a:r>
            <a:r>
              <a:rPr lang="ru-RU" dirty="0" err="1"/>
              <a:t>Free</a:t>
            </a:r>
            <a:r>
              <a:rPr lang="ru-RU" dirty="0"/>
              <a:t> 2013 е стандарт в </a:t>
            </a:r>
            <a:r>
              <a:rPr lang="ru-RU" dirty="0" err="1"/>
              <a:t>индустрията</a:t>
            </a:r>
            <a:r>
              <a:rPr lang="ru-RU" dirty="0"/>
              <a:t> по отношение на </a:t>
            </a:r>
            <a:r>
              <a:rPr lang="ru-RU" dirty="0" err="1"/>
              <a:t>безплатните</a:t>
            </a:r>
            <a:r>
              <a:rPr lang="ru-RU" dirty="0"/>
              <a:t> и </a:t>
            </a:r>
            <a:r>
              <a:rPr lang="ru-RU" dirty="0" err="1"/>
              <a:t>лесни</a:t>
            </a:r>
            <a:r>
              <a:rPr lang="ru-RU" dirty="0"/>
              <a:t> за </a:t>
            </a:r>
            <a:r>
              <a:rPr lang="ru-RU" dirty="0" err="1"/>
              <a:t>инсталиране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за защита от зловреден </a:t>
            </a:r>
            <a:r>
              <a:rPr lang="ru-RU" dirty="0" err="1"/>
              <a:t>софтуер</a:t>
            </a:r>
            <a:r>
              <a:rPr lang="ru-RU" dirty="0"/>
              <a:t>. </a:t>
            </a:r>
            <a:r>
              <a:rPr lang="ru-RU" dirty="0" err="1"/>
              <a:t>Тя</a:t>
            </a:r>
            <a:r>
              <a:rPr lang="ru-RU" dirty="0"/>
              <a:t> е </a:t>
            </a:r>
            <a:r>
              <a:rPr lang="ru-RU" dirty="0" err="1"/>
              <a:t>особено</a:t>
            </a:r>
            <a:r>
              <a:rPr lang="ru-RU" dirty="0"/>
              <a:t> добра в </a:t>
            </a:r>
            <a:r>
              <a:rPr lang="ru-RU" dirty="0" err="1"/>
              <a:t>блокирането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и се </a:t>
            </a:r>
            <a:r>
              <a:rPr lang="ru-RU" dirty="0" err="1"/>
              <a:t>настройва</a:t>
            </a:r>
            <a:r>
              <a:rPr lang="ru-RU" dirty="0"/>
              <a:t> </a:t>
            </a:r>
            <a:r>
              <a:rPr lang="ru-RU" dirty="0" err="1"/>
              <a:t>безпроблемно</a:t>
            </a:r>
            <a:r>
              <a:rPr lang="ru-RU" dirty="0"/>
              <a:t>. </a:t>
            </a:r>
            <a:r>
              <a:rPr lang="ru-RU" dirty="0" err="1"/>
              <a:t>Съвместима</a:t>
            </a:r>
            <a:r>
              <a:rPr lang="ru-RU" dirty="0"/>
              <a:t> е с </a:t>
            </a:r>
            <a:r>
              <a:rPr lang="ru-RU" dirty="0" err="1"/>
              <a:t>повечето</a:t>
            </a:r>
            <a:r>
              <a:rPr lang="ru-RU" dirty="0"/>
              <a:t> </a:t>
            </a:r>
            <a:r>
              <a:rPr lang="ru-RU" dirty="0" err="1"/>
              <a:t>операционни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– от </a:t>
            </a:r>
            <a:r>
              <a:rPr lang="ru-RU" dirty="0" err="1"/>
              <a:t>Windos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Linux</a:t>
            </a:r>
            <a:r>
              <a:rPr lang="ru-RU" dirty="0"/>
              <a:t> до </a:t>
            </a:r>
            <a:r>
              <a:rPr lang="ru-RU" dirty="0" err="1"/>
              <a:t>Mac</a:t>
            </a:r>
            <a:r>
              <a:rPr lang="ru-RU" dirty="0"/>
              <a:t> OS.</a:t>
            </a:r>
          </a:p>
          <a:p>
            <a:r>
              <a:rPr lang="ru-RU" dirty="0" err="1"/>
              <a:t>Безплатният</a:t>
            </a:r>
            <a:r>
              <a:rPr lang="ru-RU" dirty="0"/>
              <a:t> пакет </a:t>
            </a:r>
            <a:r>
              <a:rPr lang="ru-RU" dirty="0" err="1"/>
              <a:t>предлага</a:t>
            </a:r>
            <a:r>
              <a:rPr lang="ru-RU" dirty="0"/>
              <a:t> </a:t>
            </a:r>
            <a:r>
              <a:rPr lang="ru-RU" dirty="0" err="1"/>
              <a:t>основна</a:t>
            </a:r>
            <a:r>
              <a:rPr lang="ru-RU" dirty="0"/>
              <a:t> защита </a:t>
            </a:r>
            <a:r>
              <a:rPr lang="ru-RU" dirty="0" err="1"/>
              <a:t>срещу</a:t>
            </a:r>
            <a:r>
              <a:rPr lang="ru-RU" dirty="0"/>
              <a:t> </a:t>
            </a:r>
            <a:r>
              <a:rPr lang="ru-RU" dirty="0" err="1"/>
              <a:t>вируси</a:t>
            </a:r>
            <a:r>
              <a:rPr lang="ru-RU" dirty="0"/>
              <a:t>. </a:t>
            </a:r>
            <a:r>
              <a:rPr lang="ru-RU" dirty="0" err="1"/>
              <a:t>Платената</a:t>
            </a:r>
            <a:r>
              <a:rPr lang="ru-RU" dirty="0"/>
              <a:t> версия е </a:t>
            </a:r>
            <a:r>
              <a:rPr lang="ru-RU" dirty="0" err="1"/>
              <a:t>още</a:t>
            </a:r>
            <a:r>
              <a:rPr lang="ru-RU" dirty="0"/>
              <a:t> </a:t>
            </a:r>
            <a:r>
              <a:rPr lang="ru-RU" dirty="0" err="1"/>
              <a:t>по-добра</a:t>
            </a:r>
            <a:r>
              <a:rPr lang="ru-RU" dirty="0"/>
              <a:t> при </a:t>
            </a:r>
            <a:r>
              <a:rPr lang="ru-RU" dirty="0" err="1"/>
              <a:t>защитата</a:t>
            </a:r>
            <a:r>
              <a:rPr lang="ru-RU" dirty="0"/>
              <a:t> на </a:t>
            </a:r>
            <a:r>
              <a:rPr lang="ru-RU" dirty="0" err="1"/>
              <a:t>вашите</a:t>
            </a:r>
            <a:r>
              <a:rPr lang="ru-RU" dirty="0"/>
              <a:t> </a:t>
            </a:r>
            <a:r>
              <a:rPr lang="ru-RU" dirty="0" err="1"/>
              <a:t>файлове</a:t>
            </a:r>
            <a:r>
              <a:rPr lang="ru-RU" dirty="0"/>
              <a:t>, </a:t>
            </a:r>
            <a:r>
              <a:rPr lang="ru-RU" dirty="0" err="1"/>
              <a:t>линкове</a:t>
            </a:r>
            <a:r>
              <a:rPr lang="ru-RU" dirty="0"/>
              <a:t> и </a:t>
            </a:r>
            <a:r>
              <a:rPr lang="ru-RU" dirty="0" err="1"/>
              <a:t>лична</a:t>
            </a:r>
            <a:r>
              <a:rPr lang="ru-RU" dirty="0"/>
              <a:t> информация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866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MALWAREBYTES ANTI-MALWARE1.70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4.	</a:t>
            </a:r>
            <a:r>
              <a:rPr lang="ru-RU" dirty="0" err="1"/>
              <a:t>Malwarebytes</a:t>
            </a:r>
            <a:r>
              <a:rPr lang="ru-RU" dirty="0"/>
              <a:t> </a:t>
            </a:r>
            <a:r>
              <a:rPr lang="ru-RU" dirty="0" err="1"/>
              <a:t>Anti-Malware</a:t>
            </a:r>
            <a:r>
              <a:rPr lang="ru-RU" dirty="0"/>
              <a:t> 1.70</a:t>
            </a:r>
          </a:p>
          <a:p>
            <a:r>
              <a:rPr lang="ru-RU" dirty="0" err="1"/>
              <a:t>Антивирусните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предпазват</a:t>
            </a:r>
            <a:r>
              <a:rPr lang="ru-RU" dirty="0"/>
              <a:t> от </a:t>
            </a:r>
            <a:r>
              <a:rPr lang="ru-RU" dirty="0" err="1"/>
              <a:t>бъдещи</a:t>
            </a:r>
            <a:r>
              <a:rPr lang="ru-RU" dirty="0"/>
              <a:t> атаки, но </a:t>
            </a:r>
            <a:r>
              <a:rPr lang="ru-RU" dirty="0" err="1"/>
              <a:t>понякога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се случи </a:t>
            </a:r>
            <a:r>
              <a:rPr lang="ru-RU" dirty="0" err="1"/>
              <a:t>така</a:t>
            </a:r>
            <a:r>
              <a:rPr lang="ru-RU" dirty="0"/>
              <a:t>, че на </a:t>
            </a:r>
            <a:r>
              <a:rPr lang="ru-RU" dirty="0" err="1"/>
              <a:t>компютъра</a:t>
            </a:r>
            <a:r>
              <a:rPr lang="ru-RU" dirty="0"/>
              <a:t> да се </a:t>
            </a:r>
            <a:r>
              <a:rPr lang="ru-RU" dirty="0" err="1"/>
              <a:t>настани</a:t>
            </a:r>
            <a:r>
              <a:rPr lang="ru-RU" dirty="0"/>
              <a:t> </a:t>
            </a:r>
            <a:r>
              <a:rPr lang="ru-RU" dirty="0" err="1"/>
              <a:t>някой</a:t>
            </a:r>
            <a:r>
              <a:rPr lang="ru-RU" dirty="0"/>
              <a:t> вирус, от </a:t>
            </a:r>
            <a:r>
              <a:rPr lang="ru-RU" dirty="0" err="1"/>
              <a:t>който</a:t>
            </a:r>
            <a:r>
              <a:rPr lang="ru-RU" dirty="0"/>
              <a:t> просто не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отървете</a:t>
            </a:r>
            <a:r>
              <a:rPr lang="ru-RU" dirty="0"/>
              <a:t>. В </a:t>
            </a:r>
            <a:r>
              <a:rPr lang="ru-RU" dirty="0" err="1"/>
              <a:t>такъв</a:t>
            </a:r>
            <a:r>
              <a:rPr lang="ru-RU" dirty="0"/>
              <a:t> случай </a:t>
            </a:r>
            <a:r>
              <a:rPr lang="ru-RU" dirty="0" err="1"/>
              <a:t>трябва</a:t>
            </a:r>
            <a:r>
              <a:rPr lang="ru-RU" dirty="0"/>
              <a:t> да прибегнете до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тази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21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10800000" flipV="1">
            <a:off x="395536" y="260648"/>
            <a:ext cx="8229600" cy="1166118"/>
          </a:xfrm>
        </p:spPr>
        <p:txBody>
          <a:bodyPr>
            <a:normAutofit/>
          </a:bodyPr>
          <a:lstStyle/>
          <a:p>
            <a:r>
              <a:rPr lang="en-US" dirty="0" smtClean="0"/>
              <a:t>COMODO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2.	</a:t>
            </a:r>
            <a:r>
              <a:rPr lang="ru-RU" dirty="0" err="1"/>
              <a:t>Comodo</a:t>
            </a:r>
            <a:endParaRPr lang="ru-RU" dirty="0"/>
          </a:p>
          <a:p>
            <a:r>
              <a:rPr lang="ru-RU" dirty="0" err="1"/>
              <a:t>Comodo</a:t>
            </a:r>
            <a:r>
              <a:rPr lang="ru-RU" dirty="0"/>
              <a:t> </a:t>
            </a:r>
            <a:r>
              <a:rPr lang="ru-RU" dirty="0" err="1"/>
              <a:t>работи</a:t>
            </a:r>
            <a:r>
              <a:rPr lang="ru-RU" dirty="0"/>
              <a:t> под </a:t>
            </a:r>
            <a:r>
              <a:rPr lang="ru-RU" dirty="0" err="1"/>
              <a:t>Windows</a:t>
            </a:r>
            <a:r>
              <a:rPr lang="ru-RU" dirty="0"/>
              <a:t> и </a:t>
            </a:r>
            <a:r>
              <a:rPr lang="ru-RU" dirty="0" err="1"/>
              <a:t>Mac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е добра и </a:t>
            </a:r>
            <a:r>
              <a:rPr lang="ru-RU" dirty="0" err="1"/>
              <a:t>безплатна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за </a:t>
            </a:r>
            <a:r>
              <a:rPr lang="ru-RU" dirty="0" err="1"/>
              <a:t>разпознаване</a:t>
            </a:r>
            <a:r>
              <a:rPr lang="ru-RU" dirty="0"/>
              <a:t> на </a:t>
            </a:r>
            <a:r>
              <a:rPr lang="ru-RU" dirty="0" err="1"/>
              <a:t>вируси</a:t>
            </a:r>
            <a:r>
              <a:rPr lang="ru-RU" dirty="0"/>
              <a:t>.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открие</a:t>
            </a:r>
            <a:r>
              <a:rPr lang="ru-RU" dirty="0"/>
              <a:t> </a:t>
            </a:r>
            <a:r>
              <a:rPr lang="ru-RU" dirty="0" err="1"/>
              <a:t>обаче</a:t>
            </a:r>
            <a:r>
              <a:rPr lang="ru-RU" dirty="0"/>
              <a:t>, </a:t>
            </a:r>
            <a:r>
              <a:rPr lang="ru-RU" dirty="0" err="1"/>
              <a:t>вие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сами да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изтриете</a:t>
            </a:r>
            <a:r>
              <a:rPr lang="ru-RU" dirty="0"/>
              <a:t>. </a:t>
            </a:r>
            <a:r>
              <a:rPr lang="ru-RU" dirty="0" err="1"/>
              <a:t>Софтуерът</a:t>
            </a:r>
            <a:r>
              <a:rPr lang="ru-RU" dirty="0"/>
              <a:t> се </a:t>
            </a:r>
            <a:r>
              <a:rPr lang="ru-RU" dirty="0" err="1"/>
              <a:t>обновява</a:t>
            </a:r>
            <a:r>
              <a:rPr lang="ru-RU" dirty="0"/>
              <a:t> </a:t>
            </a:r>
            <a:r>
              <a:rPr lang="ru-RU" dirty="0" err="1"/>
              <a:t>автоматичн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0909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AD-AWARE FREE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3.	</a:t>
            </a:r>
            <a:r>
              <a:rPr lang="ru-RU" dirty="0" err="1"/>
              <a:t>Ad-Aware</a:t>
            </a:r>
            <a:r>
              <a:rPr lang="ru-RU" dirty="0"/>
              <a:t> </a:t>
            </a:r>
            <a:r>
              <a:rPr lang="ru-RU" dirty="0" err="1"/>
              <a:t>Free</a:t>
            </a:r>
            <a:endParaRPr lang="ru-RU" dirty="0"/>
          </a:p>
          <a:p>
            <a:r>
              <a:rPr lang="ru-RU" dirty="0" err="1"/>
              <a:t>Този</a:t>
            </a:r>
            <a:r>
              <a:rPr lang="ru-RU" dirty="0"/>
              <a:t> </a:t>
            </a:r>
            <a:r>
              <a:rPr lang="ru-RU" dirty="0" err="1"/>
              <a:t>софтуер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предпазва</a:t>
            </a:r>
            <a:r>
              <a:rPr lang="ru-RU" dirty="0"/>
              <a:t> </a:t>
            </a:r>
            <a:r>
              <a:rPr lang="ru-RU" dirty="0" err="1"/>
              <a:t>както</a:t>
            </a:r>
            <a:r>
              <a:rPr lang="ru-RU" dirty="0"/>
              <a:t> от </a:t>
            </a:r>
            <a:r>
              <a:rPr lang="ru-RU" dirty="0" err="1"/>
              <a:t>вируси</a:t>
            </a:r>
            <a:r>
              <a:rPr lang="ru-RU" dirty="0"/>
              <a:t>, </a:t>
            </a:r>
            <a:r>
              <a:rPr lang="ru-RU" dirty="0" err="1"/>
              <a:t>така</a:t>
            </a:r>
            <a:r>
              <a:rPr lang="ru-RU" dirty="0"/>
              <a:t> и </a:t>
            </a:r>
            <a:r>
              <a:rPr lang="ru-RU" dirty="0" err="1"/>
              <a:t>spyware</a:t>
            </a:r>
            <a:r>
              <a:rPr lang="ru-RU" dirty="0"/>
              <a:t> (</a:t>
            </a:r>
            <a:r>
              <a:rPr lang="ru-RU" dirty="0" err="1"/>
              <a:t>шпиониращи</a:t>
            </a:r>
            <a:r>
              <a:rPr lang="ru-RU" dirty="0"/>
              <a:t> </a:t>
            </a:r>
            <a:r>
              <a:rPr lang="ru-RU" dirty="0" err="1"/>
              <a:t>пгрограми</a:t>
            </a:r>
            <a:r>
              <a:rPr lang="ru-RU" dirty="0"/>
              <a:t>). Той е </a:t>
            </a:r>
            <a:r>
              <a:rPr lang="ru-RU" dirty="0" err="1"/>
              <a:t>разработен</a:t>
            </a:r>
            <a:r>
              <a:rPr lang="ru-RU" dirty="0"/>
              <a:t> от </a:t>
            </a:r>
            <a:r>
              <a:rPr lang="ru-RU" dirty="0" err="1"/>
              <a:t>Lavasoft</a:t>
            </a:r>
            <a:r>
              <a:rPr lang="ru-RU" dirty="0"/>
              <a:t> и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функционалност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се сравни с AVG </a:t>
            </a:r>
            <a:r>
              <a:rPr lang="ru-RU" dirty="0" err="1"/>
              <a:t>Antivirus</a:t>
            </a:r>
            <a:r>
              <a:rPr lang="ru-RU" dirty="0"/>
              <a:t>. </a:t>
            </a:r>
            <a:r>
              <a:rPr lang="ru-RU" dirty="0" err="1"/>
              <a:t>Лесен</a:t>
            </a:r>
            <a:r>
              <a:rPr lang="ru-RU" dirty="0"/>
              <a:t> е за </a:t>
            </a:r>
            <a:r>
              <a:rPr lang="ru-RU" dirty="0" err="1"/>
              <a:t>инсталация</a:t>
            </a:r>
            <a:r>
              <a:rPr lang="ru-RU" dirty="0"/>
              <a:t> и </a:t>
            </a:r>
            <a:r>
              <a:rPr lang="ru-RU" dirty="0" err="1"/>
              <a:t>блокира</a:t>
            </a:r>
            <a:r>
              <a:rPr lang="ru-RU" dirty="0"/>
              <a:t> </a:t>
            </a:r>
            <a:r>
              <a:rPr lang="ru-RU" dirty="0" err="1"/>
              <a:t>зловредния</a:t>
            </a:r>
            <a:r>
              <a:rPr lang="ru-RU" dirty="0"/>
              <a:t> </a:t>
            </a:r>
            <a:r>
              <a:rPr lang="ru-RU" dirty="0" err="1"/>
              <a:t>софтуер</a:t>
            </a:r>
            <a:r>
              <a:rPr lang="ru-RU" dirty="0"/>
              <a:t>, </a:t>
            </a:r>
            <a:r>
              <a:rPr lang="ru-RU" dirty="0" err="1"/>
              <a:t>още</a:t>
            </a:r>
            <a:r>
              <a:rPr lang="ru-RU" dirty="0"/>
              <a:t> </a:t>
            </a:r>
            <a:r>
              <a:rPr lang="ru-RU" dirty="0" err="1"/>
              <a:t>преди</a:t>
            </a:r>
            <a:r>
              <a:rPr lang="ru-RU" dirty="0"/>
              <a:t> да се е </a:t>
            </a:r>
            <a:r>
              <a:rPr lang="ru-RU" dirty="0" err="1"/>
              <a:t>настанил</a:t>
            </a:r>
            <a:r>
              <a:rPr lang="ru-RU" dirty="0"/>
              <a:t> на </a:t>
            </a:r>
            <a:r>
              <a:rPr lang="ru-RU" dirty="0" err="1"/>
              <a:t>компютъра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. </a:t>
            </a:r>
            <a:r>
              <a:rPr lang="ru-RU" dirty="0" err="1"/>
              <a:t>Освен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спира</a:t>
            </a:r>
            <a:r>
              <a:rPr lang="ru-RU" dirty="0"/>
              <a:t> и да </a:t>
            </a:r>
            <a:r>
              <a:rPr lang="ru-RU" dirty="0" err="1"/>
              <a:t>отделя</a:t>
            </a:r>
            <a:r>
              <a:rPr lang="ru-RU" dirty="0"/>
              <a:t> </a:t>
            </a:r>
            <a:r>
              <a:rPr lang="ru-RU" dirty="0" err="1"/>
              <a:t>настрани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заредени</a:t>
            </a:r>
            <a:r>
              <a:rPr lang="ru-RU" dirty="0"/>
              <a:t> приложения,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й </a:t>
            </a:r>
            <a:r>
              <a:rPr lang="ru-RU" dirty="0" err="1"/>
              <a:t>неизвестни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154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AVAST FREE ANTIVIRUS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5.	</a:t>
            </a:r>
            <a:r>
              <a:rPr lang="ru-RU" dirty="0" err="1"/>
              <a:t>Avast</a:t>
            </a:r>
            <a:r>
              <a:rPr lang="ru-RU" dirty="0"/>
              <a:t> </a:t>
            </a:r>
            <a:r>
              <a:rPr lang="ru-RU" dirty="0" err="1"/>
              <a:t>Free</a:t>
            </a:r>
            <a:r>
              <a:rPr lang="ru-RU" dirty="0"/>
              <a:t> </a:t>
            </a:r>
            <a:r>
              <a:rPr lang="ru-RU" dirty="0" err="1"/>
              <a:t>Antivirus</a:t>
            </a:r>
            <a:endParaRPr lang="ru-RU" dirty="0"/>
          </a:p>
          <a:p>
            <a:r>
              <a:rPr lang="ru-RU" dirty="0" err="1"/>
              <a:t>Тази</a:t>
            </a:r>
            <a:r>
              <a:rPr lang="ru-RU" dirty="0"/>
              <a:t> </a:t>
            </a:r>
            <a:r>
              <a:rPr lang="ru-RU" dirty="0" err="1"/>
              <a:t>антивирусна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предпазва</a:t>
            </a:r>
            <a:r>
              <a:rPr lang="ru-RU" dirty="0"/>
              <a:t> и от </a:t>
            </a:r>
            <a:r>
              <a:rPr lang="ru-RU" dirty="0" err="1"/>
              <a:t>spyware</a:t>
            </a:r>
            <a:r>
              <a:rPr lang="ru-RU" dirty="0"/>
              <a:t>. </a:t>
            </a:r>
            <a:r>
              <a:rPr lang="ru-RU" dirty="0" err="1"/>
              <a:t>Една</a:t>
            </a:r>
            <a:r>
              <a:rPr lang="ru-RU" dirty="0"/>
              <a:t> от </a:t>
            </a:r>
            <a:r>
              <a:rPr lang="ru-RU" dirty="0" err="1"/>
              <a:t>най-силните</a:t>
            </a:r>
            <a:r>
              <a:rPr lang="ru-RU" dirty="0"/>
              <a:t> й характеристики е </a:t>
            </a:r>
            <a:r>
              <a:rPr lang="ru-RU" dirty="0" err="1"/>
              <a:t>т.нар</a:t>
            </a:r>
            <a:r>
              <a:rPr lang="ru-RU" dirty="0"/>
              <a:t>. </a:t>
            </a:r>
            <a:r>
              <a:rPr lang="ru-RU" dirty="0" err="1"/>
              <a:t>Remote</a:t>
            </a:r>
            <a:r>
              <a:rPr lang="ru-RU" dirty="0"/>
              <a:t> </a:t>
            </a:r>
            <a:r>
              <a:rPr lang="ru-RU" dirty="0" err="1"/>
              <a:t>Assistance</a:t>
            </a:r>
            <a:r>
              <a:rPr lang="ru-RU" dirty="0"/>
              <a:t>. Благодарение на </a:t>
            </a:r>
            <a:r>
              <a:rPr lang="ru-RU" dirty="0" err="1"/>
              <a:t>нея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позволите на даден </a:t>
            </a:r>
            <a:r>
              <a:rPr lang="ru-RU" dirty="0" err="1"/>
              <a:t>човек</a:t>
            </a:r>
            <a:r>
              <a:rPr lang="ru-RU" dirty="0"/>
              <a:t> да получи </a:t>
            </a:r>
            <a:r>
              <a:rPr lang="ru-RU" dirty="0" err="1"/>
              <a:t>достъп</a:t>
            </a:r>
            <a:r>
              <a:rPr lang="ru-RU" dirty="0"/>
              <a:t> до </a:t>
            </a:r>
            <a:r>
              <a:rPr lang="ru-RU" dirty="0" err="1"/>
              <a:t>компютъра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, </a:t>
            </a:r>
            <a:r>
              <a:rPr lang="ru-RU" dirty="0" err="1"/>
              <a:t>ако</a:t>
            </a:r>
            <a:r>
              <a:rPr lang="ru-RU" dirty="0"/>
              <a:t> той е заразен с вирус, и да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помогне</a:t>
            </a:r>
            <a:r>
              <a:rPr lang="ru-RU" dirty="0"/>
              <a:t> да се </a:t>
            </a:r>
            <a:r>
              <a:rPr lang="ru-RU" dirty="0" err="1"/>
              <a:t>отървете</a:t>
            </a:r>
            <a:r>
              <a:rPr lang="ru-RU" dirty="0"/>
              <a:t> от него. </a:t>
            </a:r>
            <a:r>
              <a:rPr lang="ru-RU" dirty="0" err="1"/>
              <a:t>Avast</a:t>
            </a:r>
            <a:r>
              <a:rPr lang="ru-RU" dirty="0"/>
              <a:t> се </a:t>
            </a:r>
            <a:r>
              <a:rPr lang="ru-RU" dirty="0" err="1"/>
              <a:t>обновява</a:t>
            </a:r>
            <a:r>
              <a:rPr lang="ru-RU" dirty="0"/>
              <a:t> сама.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735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2 Антивирусни Които Повреждат Вашето P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</Words>
  <Application>Microsoft Office PowerPoint</Application>
  <PresentationFormat>Презентация на цял екран (4:3)</PresentationFormat>
  <Paragraphs>16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6</vt:i4>
      </vt:variant>
    </vt:vector>
  </HeadingPairs>
  <TitlesOfParts>
    <vt:vector size="7" baseType="lpstr">
      <vt:lpstr>Office тема</vt:lpstr>
      <vt:lpstr>AVG ANTIVIRUS</vt:lpstr>
      <vt:lpstr>MALWAREBYTES ANTI-MALWARE1.70</vt:lpstr>
      <vt:lpstr>COMODO</vt:lpstr>
      <vt:lpstr>AD-AWARE FREE</vt:lpstr>
      <vt:lpstr>AVAST FREE ANTIVIRUS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Student2</dc:creator>
  <cp:lastModifiedBy>Student2</cp:lastModifiedBy>
  <cp:revision>5</cp:revision>
  <dcterms:created xsi:type="dcterms:W3CDTF">2016-11-22T10:06:36Z</dcterms:created>
  <dcterms:modified xsi:type="dcterms:W3CDTF">2017-01-17T10:10:26Z</dcterms:modified>
</cp:coreProperties>
</file>