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11.12.2017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11.12.2017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11.12.2017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11.12.2017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11.12.2017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11.12.2017 г.</a:t>
            </a:fld>
            <a:endParaRPr lang="bg-B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11.12.2017 г.</a:t>
            </a:fld>
            <a:endParaRPr lang="bg-BG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11.12.2017 г.</a:t>
            </a:fld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11.12.2017 г.</a:t>
            </a:fld>
            <a:endParaRPr lang="bg-BG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11.12.2017 г.</a:t>
            </a:fld>
            <a:endParaRPr lang="bg-B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35730-BCF4-4396-B8B9-CDCD4DB8B04E}" type="datetimeFigureOut">
              <a:rPr lang="bg-BG" smtClean="0"/>
              <a:pPr/>
              <a:t>11.12.2017 г.</a:t>
            </a:fld>
            <a:endParaRPr lang="bg-BG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4BC6A-F2F2-4189-84A7-90C3E52F200B}" type="slidenum">
              <a:rPr lang="bg-BG" smtClean="0"/>
              <a:pPr/>
              <a:t>‹#›</a:t>
            </a:fld>
            <a:endParaRPr lang="bg-BG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22B35730-BCF4-4396-B8B9-CDCD4DB8B04E}" type="datetimeFigureOut">
              <a:rPr lang="bg-BG" smtClean="0"/>
              <a:pPr/>
              <a:t>11.12.2017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6BF4BC6A-F2F2-4189-84A7-90C3E52F200B}" type="slidenum">
              <a:rPr lang="bg-BG" smtClean="0"/>
              <a:pPr/>
              <a:t>‹#›</a:t>
            </a:fld>
            <a:endParaRPr lang="bg-BG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371600" y="5429264"/>
            <a:ext cx="7772400" cy="1428736"/>
          </a:xfrm>
        </p:spPr>
        <p:txBody>
          <a:bodyPr/>
          <a:lstStyle/>
          <a:p>
            <a:r>
              <a:rPr lang="bg-BG" dirty="0" smtClean="0"/>
              <a:t>Представено от </a:t>
            </a:r>
            <a:r>
              <a:rPr lang="bg-BG" dirty="0" err="1" smtClean="0"/>
              <a:t>Амира</a:t>
            </a:r>
            <a:r>
              <a:rPr lang="bg-BG" dirty="0" smtClean="0"/>
              <a:t> </a:t>
            </a:r>
            <a:r>
              <a:rPr lang="bg-BG" dirty="0" err="1" smtClean="0"/>
              <a:t>карасулиева</a:t>
            </a:r>
            <a:endParaRPr lang="bg-BG" dirty="0"/>
          </a:p>
        </p:txBody>
      </p:sp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3600450"/>
          </a:xfrm>
        </p:spPr>
        <p:txBody>
          <a:bodyPr/>
          <a:lstStyle/>
          <a:p>
            <a:r>
              <a:rPr lang="bg-BG" dirty="0" smtClean="0"/>
              <a:t>Техническо описание на компютърната система</a:t>
            </a:r>
            <a:endParaRPr lang="bg-BG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sz="quarter" idx="13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r>
              <a:rPr lang="bg-BG" sz="4000" dirty="0" smtClean="0"/>
              <a:t>Твърдият диск е основното устройство за постоянно съхраняване на данни.Дискът се поставя в кутията на компютъра  и се свързва към дънната платка чрез кабел.</a:t>
            </a:r>
            <a:endParaRPr lang="bg-BG" sz="4000" dirty="0"/>
          </a:p>
        </p:txBody>
      </p:sp>
      <p:pic>
        <p:nvPicPr>
          <p:cNvPr id="3074" name="Picture 2" descr="C:\Users\PC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3500438"/>
            <a:ext cx="3286148" cy="2714644"/>
          </a:xfrm>
          <a:prstGeom prst="rect">
            <a:avLst/>
          </a:prstGeom>
          <a:noFill/>
        </p:spPr>
      </p:pic>
      <p:pic>
        <p:nvPicPr>
          <p:cNvPr id="3075" name="Picture 3" descr="C:\Users\PC\Desktop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3429000"/>
            <a:ext cx="3929090" cy="281464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bg-BG" sz="4000" dirty="0" smtClean="0"/>
              <a:t>Оптичните устройства се използват за четене, запис и презапис на съответния вид диск.</a:t>
            </a:r>
            <a:r>
              <a:rPr lang="en-US" sz="4000" dirty="0" smtClean="0"/>
              <a:t> DVD</a:t>
            </a:r>
            <a:r>
              <a:rPr lang="bg-BG" sz="4000" dirty="0" smtClean="0"/>
              <a:t> устройствата могат да работят и с по-старите като технология КОМПАКТ ДИСКОВЕ.</a:t>
            </a:r>
            <a:r>
              <a:rPr lang="bg-BG" dirty="0" smtClean="0"/>
              <a:t>		</a:t>
            </a:r>
            <a:endParaRPr lang="bg-BG" dirty="0"/>
          </a:p>
        </p:txBody>
      </p:sp>
      <p:pic>
        <p:nvPicPr>
          <p:cNvPr id="4098" name="Picture 2" descr="C:\Users\PC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3714752"/>
            <a:ext cx="3209925" cy="2571758"/>
          </a:xfrm>
          <a:prstGeom prst="rect">
            <a:avLst/>
          </a:prstGeom>
          <a:noFill/>
        </p:spPr>
      </p:pic>
      <p:pic>
        <p:nvPicPr>
          <p:cNvPr id="4099" name="Picture 3" descr="C:\Users\PC\Desktop\downlo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3714752"/>
            <a:ext cx="2790825" cy="256698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bg-BG" sz="4000" dirty="0" smtClean="0"/>
              <a:t>Видео картата е устройство,подготвящо информация за извеждане на монитор.</a:t>
            </a:r>
            <a:endParaRPr lang="bg-BG" sz="4000" dirty="0"/>
          </a:p>
        </p:txBody>
      </p:sp>
      <p:pic>
        <p:nvPicPr>
          <p:cNvPr id="5122" name="Picture 2" descr="C:\Users\PC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3500438"/>
            <a:ext cx="3714776" cy="2786082"/>
          </a:xfrm>
          <a:prstGeom prst="rect">
            <a:avLst/>
          </a:prstGeom>
          <a:noFill/>
        </p:spPr>
      </p:pic>
      <p:pic>
        <p:nvPicPr>
          <p:cNvPr id="5123" name="Picture 3" descr="C:\Users\PC\Desktop\downlo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3500438"/>
            <a:ext cx="3429024" cy="277654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bg-BG" sz="3600" dirty="0" smtClean="0"/>
              <a:t>Звуковата карта е устройство , необходимо за запис и възпроизвеждане на звук.Тя е картата , към която свързват микрофонът и тонколоните .</a:t>
            </a:r>
            <a:endParaRPr lang="bg-BG" sz="3600" dirty="0"/>
          </a:p>
        </p:txBody>
      </p:sp>
      <p:pic>
        <p:nvPicPr>
          <p:cNvPr id="6146" name="Picture 2" descr="C:\Users\PC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3500438"/>
            <a:ext cx="3643338" cy="2857520"/>
          </a:xfrm>
          <a:prstGeom prst="rect">
            <a:avLst/>
          </a:prstGeom>
          <a:noFill/>
        </p:spPr>
      </p:pic>
      <p:pic>
        <p:nvPicPr>
          <p:cNvPr id="6147" name="Picture 3" descr="C:\Users\PC\Desktop\downlo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3500438"/>
            <a:ext cx="3571900" cy="285752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bg-BG" sz="4000" dirty="0" smtClean="0"/>
              <a:t>Портовете са вградени в дънната платка и се виждат в задната част на компютърната кутия.Те осъществяват връзката между дънната платка и всички устройства извън кутията , които не са безжични (клавиатура , мишка , тонколони , принтер , монитор).</a:t>
            </a:r>
            <a:endParaRPr lang="bg-BG" sz="40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PC\Desktop\rpane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785794"/>
            <a:ext cx="3214710" cy="492922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bg-BG" sz="3600" dirty="0" smtClean="0"/>
              <a:t>Захранването е съществен елемент от компютърната конфигурация  , който се намира в кутията.Осигурява захранването и охлаждането на всички електронни елементи според тяхната обща консумация.</a:t>
            </a:r>
            <a:endParaRPr lang="bg-BG" sz="3600" dirty="0"/>
          </a:p>
        </p:txBody>
      </p:sp>
      <p:pic>
        <p:nvPicPr>
          <p:cNvPr id="9218" name="Picture 2" descr="C:\Users\PC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3643314"/>
            <a:ext cx="3400448" cy="2928958"/>
          </a:xfrm>
          <a:prstGeom prst="rect">
            <a:avLst/>
          </a:prstGeom>
          <a:noFill/>
        </p:spPr>
      </p:pic>
      <p:pic>
        <p:nvPicPr>
          <p:cNvPr id="9219" name="Picture 3" descr="C:\Users\PC\Desktop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3643314"/>
            <a:ext cx="3000396" cy="292895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bg-BG" sz="3600" dirty="0" smtClean="0"/>
              <a:t>Мониторът е основно изходно устройство в съвременните компютърни системи.Размерът на монитора се определя от дължината на диагонала му и се измерва в инчове.</a:t>
            </a:r>
            <a:endParaRPr lang="bg-BG" sz="3600" dirty="0"/>
          </a:p>
        </p:txBody>
      </p:sp>
      <p:pic>
        <p:nvPicPr>
          <p:cNvPr id="10242" name="Picture 2" descr="C:\Users\PC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786190"/>
            <a:ext cx="3071834" cy="2733681"/>
          </a:xfrm>
          <a:prstGeom prst="rect">
            <a:avLst/>
          </a:prstGeom>
          <a:noFill/>
        </p:spPr>
      </p:pic>
      <p:pic>
        <p:nvPicPr>
          <p:cNvPr id="10243" name="Picture 3" descr="C:\Users\PC\Desktop\downlo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3786190"/>
            <a:ext cx="3286116" cy="271464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bg-BG" sz="4000" dirty="0" smtClean="0"/>
              <a:t>Съвременните компютърни системи постоянно се усъвършенстват , стават все по-бързи и все по-малки по своите размери .Основният принцип,по който те работят си остава един и същ.Има  елементи ,без които една компютърна система не може да работи.Има и такива ,които могат да се добавят допълнително и да увеличават производителността на компютъра. </a:t>
            </a:r>
            <a:endParaRPr lang="bg-BG" sz="40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bg-BG" sz="4000" dirty="0" smtClean="0"/>
              <a:t>  Основните части на една компютърна</a:t>
            </a:r>
          </a:p>
          <a:p>
            <a:pPr>
              <a:buNone/>
            </a:pPr>
            <a:r>
              <a:rPr lang="bg-BG" sz="3600" dirty="0" smtClean="0"/>
              <a:t>                             </a:t>
            </a:r>
            <a:r>
              <a:rPr lang="bg-BG" sz="4000" dirty="0" smtClean="0"/>
              <a:t>система са:</a:t>
            </a:r>
          </a:p>
          <a:p>
            <a:pPr>
              <a:buNone/>
            </a:pPr>
            <a:r>
              <a:rPr lang="bg-BG" dirty="0" smtClean="0"/>
              <a:t>         </a:t>
            </a:r>
            <a:r>
              <a:rPr lang="bg-BG" sz="3600" dirty="0" smtClean="0"/>
              <a:t>Централен процесор </a:t>
            </a:r>
          </a:p>
          <a:p>
            <a:pPr>
              <a:buNone/>
            </a:pPr>
            <a:r>
              <a:rPr lang="bg-BG" sz="3600" dirty="0" smtClean="0"/>
              <a:t>        Оперативна памет</a:t>
            </a:r>
          </a:p>
          <a:p>
            <a:pPr>
              <a:buNone/>
            </a:pPr>
            <a:r>
              <a:rPr lang="bg-BG" sz="3600" dirty="0" smtClean="0"/>
              <a:t>        Дънна платка</a:t>
            </a:r>
          </a:p>
          <a:p>
            <a:pPr>
              <a:buNone/>
            </a:pPr>
            <a:r>
              <a:rPr lang="bg-BG" sz="3600" dirty="0" smtClean="0"/>
              <a:t>        Твърд диск</a:t>
            </a:r>
          </a:p>
          <a:p>
            <a:pPr>
              <a:buNone/>
            </a:pPr>
            <a:r>
              <a:rPr lang="bg-BG" sz="3600" dirty="0" smtClean="0"/>
              <a:t>        </a:t>
            </a:r>
            <a:r>
              <a:rPr lang="en-US" sz="3600" dirty="0" smtClean="0"/>
              <a:t>CD\DVD</a:t>
            </a:r>
            <a:r>
              <a:rPr lang="bg-BG" sz="3600" dirty="0" smtClean="0"/>
              <a:t> устройство</a:t>
            </a:r>
          </a:p>
          <a:p>
            <a:pPr>
              <a:buNone/>
            </a:pPr>
            <a:r>
              <a:rPr lang="bg-BG" sz="3600" dirty="0" smtClean="0"/>
              <a:t>        Видео карта</a:t>
            </a:r>
          </a:p>
          <a:p>
            <a:pPr>
              <a:buNone/>
            </a:pPr>
            <a:r>
              <a:rPr lang="bg-BG" sz="3600" dirty="0" smtClean="0"/>
              <a:t>        Звукова карта</a:t>
            </a:r>
          </a:p>
          <a:p>
            <a:pPr>
              <a:buNone/>
            </a:pPr>
            <a:r>
              <a:rPr lang="bg-BG" sz="3600" dirty="0" smtClean="0"/>
              <a:t>        Монитор </a:t>
            </a:r>
          </a:p>
          <a:p>
            <a:pPr>
              <a:buNone/>
            </a:pPr>
            <a:endParaRPr lang="bg-BG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bg-BG" sz="3600" dirty="0" smtClean="0"/>
              <a:t>Централният процесор е устройство ,което в най-голямата степен определя бързодействието на една компютърна система.Една от най-важните му характеристики е тактовата честота. Тя показва колко такта извършва процесорът за 1 сек.Измерва се в херца .Количеството данни ,които процесорът може да обработи наведнъж,определя неговата РАЗРЯДНОСТ.</a:t>
            </a:r>
            <a:endParaRPr lang="bg-BG" sz="36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PC\Desktop\motherboard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857232"/>
            <a:ext cx="5980636" cy="482646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bg-BG" sz="4000" dirty="0" smtClean="0"/>
              <a:t>Оперативната памет съхранява програми и данни по време на работа с тях.Това е памет,с която процесорът взаимодейства постоянно.Голямото количество </a:t>
            </a:r>
            <a:r>
              <a:rPr lang="en-US" sz="4000" dirty="0" smtClean="0"/>
              <a:t>RAM </a:t>
            </a:r>
            <a:r>
              <a:rPr lang="bg-BG" sz="4000" dirty="0" smtClean="0"/>
              <a:t>е от важно значение при голям брой едновременно работещи програми .В съвременните компютри то се измерва в </a:t>
            </a:r>
            <a:r>
              <a:rPr lang="en-US" sz="4000" dirty="0" smtClean="0"/>
              <a:t>MB</a:t>
            </a:r>
            <a:r>
              <a:rPr lang="bg-BG" sz="4000" dirty="0" smtClean="0"/>
              <a:t> и </a:t>
            </a:r>
            <a:r>
              <a:rPr lang="en-US" sz="4000" dirty="0" smtClean="0"/>
              <a:t>GB</a:t>
            </a:r>
            <a:r>
              <a:rPr lang="bg-BG" sz="4000" dirty="0" smtClean="0"/>
              <a:t>.</a:t>
            </a:r>
            <a:endParaRPr lang="bg-BG" sz="40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C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14290"/>
            <a:ext cx="3286148" cy="2857520"/>
          </a:xfrm>
          <a:prstGeom prst="rect">
            <a:avLst/>
          </a:prstGeom>
          <a:noFill/>
        </p:spPr>
      </p:pic>
      <p:pic>
        <p:nvPicPr>
          <p:cNvPr id="1027" name="Picture 3" descr="C:\Users\PC\Desktop\downlo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3500438"/>
            <a:ext cx="3691344" cy="298047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bg-BG" sz="4400" dirty="0" smtClean="0"/>
              <a:t>Постоянна вътрешна памет е памет,която съдържа информация за нормалното функциониране на компютъра.В нея е записано и какво да прави компютърът веднага след включването му.</a:t>
            </a:r>
            <a:endParaRPr lang="bg-BG" sz="44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bg-BG" sz="4400" dirty="0" smtClean="0"/>
              <a:t>Дънната платка обединява всички компоненти на една компютърна система и синхронизира техните действия.</a:t>
            </a:r>
            <a:endParaRPr lang="bg-BG" sz="4400" dirty="0"/>
          </a:p>
        </p:txBody>
      </p:sp>
      <p:pic>
        <p:nvPicPr>
          <p:cNvPr id="2050" name="Picture 2" descr="C:\Users\PC\Desktop\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3517583"/>
            <a:ext cx="3643338" cy="2768937"/>
          </a:xfrm>
          <a:prstGeom prst="rect">
            <a:avLst/>
          </a:prstGeom>
          <a:noFill/>
        </p:spPr>
      </p:pic>
      <p:pic>
        <p:nvPicPr>
          <p:cNvPr id="2051" name="Picture 3" descr="C:\Users\PC\Desktop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3429000"/>
            <a:ext cx="3857620" cy="284321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Хоризонт">
  <a:themeElements>
    <a:clrScheme name="Х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Х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Х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158</TotalTime>
  <Words>400</Words>
  <Application>Microsoft Office PowerPoint</Application>
  <PresentationFormat>Презентация на цял екран (4:3)</PresentationFormat>
  <Paragraphs>24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17</vt:i4>
      </vt:variant>
    </vt:vector>
  </HeadingPairs>
  <TitlesOfParts>
    <vt:vector size="18" baseType="lpstr">
      <vt:lpstr>Хоризонт</vt:lpstr>
      <vt:lpstr>Техническо описание на компютърната система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Техническо описание на компютърната система</dc:title>
  <dc:creator>PC</dc:creator>
  <cp:lastModifiedBy>Student2</cp:lastModifiedBy>
  <cp:revision>21</cp:revision>
  <dcterms:created xsi:type="dcterms:W3CDTF">2017-12-02T07:24:58Z</dcterms:created>
  <dcterms:modified xsi:type="dcterms:W3CDTF">2017-12-11T10:31:05Z</dcterms:modified>
</cp:coreProperties>
</file>