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44" autoAdjust="0"/>
    <p:restoredTop sz="94660"/>
  </p:normalViewPr>
  <p:slideViewPr>
    <p:cSldViewPr>
      <p:cViewPr varScale="1">
        <p:scale>
          <a:sx n="81" d="100"/>
          <a:sy n="81" d="100"/>
        </p:scale>
        <p:origin x="-10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6.4.2017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bg-BG" smtClean="0"/>
              <a:t>Щракнете за редакция стил подзагл. обр.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6.4.2017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bg-BG" smtClean="0"/>
              <a:t>Редакт. стил загл. образец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6.4.2017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6.4.2017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лавка на секция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6.4.2017 г.</a:t>
            </a:fld>
            <a:endParaRPr lang="bg-BG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6.4.2017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bg-BG" smtClean="0"/>
              <a:t>Редакт. стил загл. образец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6.4.2017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6.4.2017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6.4.2017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6.4.2017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bg-BG" smtClean="0"/>
              <a:t>Щракнете върху иконата, за да добавите картина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6.4.2017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273CC536-4F3D-4E22-A9F1-A3C6D40310AC}" type="datetimeFigureOut">
              <a:rPr lang="bg-BG" smtClean="0"/>
              <a:t>6.4.2017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авоъгълник 1"/>
          <p:cNvSpPr/>
          <p:nvPr/>
        </p:nvSpPr>
        <p:spPr>
          <a:xfrm>
            <a:off x="3042484" y="260648"/>
            <a:ext cx="303217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bg-BG" sz="54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Хороскоп</a:t>
            </a:r>
            <a:endParaRPr lang="bg-BG" sz="54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pic>
        <p:nvPicPr>
          <p:cNvPr id="1028" name="Picture 4" descr="C:\Users\Student2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407060"/>
            <a:ext cx="2790964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Student2\Desktop\imag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1407060"/>
            <a:ext cx="2790964" cy="20796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Student2\Desktop\image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5984" y="3891939"/>
            <a:ext cx="2448272" cy="22013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0756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D:\Амира-6 клас\Scorpi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6632"/>
            <a:ext cx="2015013" cy="19116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авоъгълник 3"/>
          <p:cNvSpPr/>
          <p:nvPr/>
        </p:nvSpPr>
        <p:spPr>
          <a:xfrm>
            <a:off x="2870687" y="404664"/>
            <a:ext cx="313194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bg-BG" sz="5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Скорпион</a:t>
            </a:r>
            <a:endParaRPr lang="bg-BG" sz="54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5" name="Правоъгълник 4"/>
          <p:cNvSpPr/>
          <p:nvPr/>
        </p:nvSpPr>
        <p:spPr>
          <a:xfrm>
            <a:off x="1763688" y="1484783"/>
            <a:ext cx="698477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У вас </a:t>
            </a:r>
            <a:r>
              <a:rPr lang="ru-RU" dirty="0" err="1"/>
              <a:t>бушуват</a:t>
            </a:r>
            <a:r>
              <a:rPr lang="ru-RU" dirty="0"/>
              <a:t> толкова </a:t>
            </a:r>
            <a:r>
              <a:rPr lang="ru-RU" dirty="0" err="1"/>
              <a:t>дълбоки</a:t>
            </a:r>
            <a:r>
              <a:rPr lang="ru-RU" dirty="0"/>
              <a:t> страсти, а </a:t>
            </a:r>
            <a:r>
              <a:rPr lang="ru-RU" dirty="0" err="1"/>
              <a:t>вие</a:t>
            </a:r>
            <a:r>
              <a:rPr lang="ru-RU" dirty="0"/>
              <a:t> </a:t>
            </a:r>
            <a:r>
              <a:rPr lang="ru-RU" dirty="0" err="1"/>
              <a:t>успявате</a:t>
            </a:r>
            <a:r>
              <a:rPr lang="ru-RU" dirty="0"/>
              <a:t> да </a:t>
            </a:r>
            <a:r>
              <a:rPr lang="ru-RU" dirty="0" err="1"/>
              <a:t>запазите</a:t>
            </a:r>
            <a:r>
              <a:rPr lang="ru-RU" dirty="0"/>
              <a:t> завидно </a:t>
            </a:r>
            <a:r>
              <a:rPr lang="ru-RU" dirty="0" err="1"/>
              <a:t>хладнокръвие</a:t>
            </a:r>
            <a:r>
              <a:rPr lang="ru-RU" dirty="0"/>
              <a:t> - как да не </a:t>
            </a:r>
            <a:r>
              <a:rPr lang="ru-RU" dirty="0" err="1"/>
              <a:t>ви</a:t>
            </a:r>
            <a:r>
              <a:rPr lang="ru-RU" dirty="0"/>
              <a:t> </a:t>
            </a:r>
            <a:r>
              <a:rPr lang="ru-RU" dirty="0" err="1"/>
              <a:t>смятат</a:t>
            </a:r>
            <a:r>
              <a:rPr lang="ru-RU" dirty="0"/>
              <a:t> за </a:t>
            </a:r>
            <a:r>
              <a:rPr lang="ru-RU" dirty="0" err="1"/>
              <a:t>истинска</a:t>
            </a:r>
            <a:r>
              <a:rPr lang="ru-RU" dirty="0"/>
              <a:t> загадка? </a:t>
            </a:r>
            <a:r>
              <a:rPr lang="ru-RU" dirty="0" err="1"/>
              <a:t>Най-възхитителната</a:t>
            </a:r>
            <a:r>
              <a:rPr lang="ru-RU" dirty="0"/>
              <a:t> </a:t>
            </a:r>
            <a:r>
              <a:rPr lang="ru-RU" dirty="0" err="1"/>
              <a:t>ви</a:t>
            </a:r>
            <a:r>
              <a:rPr lang="ru-RU" dirty="0"/>
              <a:t> черта е </a:t>
            </a:r>
            <a:r>
              <a:rPr lang="ru-RU" dirty="0" err="1"/>
              <a:t>себевладеенето</a:t>
            </a:r>
            <a:r>
              <a:rPr lang="ru-RU" dirty="0"/>
              <a:t>. Независимо от </a:t>
            </a:r>
            <a:r>
              <a:rPr lang="ru-RU" dirty="0" err="1"/>
              <a:t>силата</a:t>
            </a:r>
            <a:r>
              <a:rPr lang="ru-RU" dirty="0"/>
              <a:t> на </a:t>
            </a:r>
            <a:r>
              <a:rPr lang="ru-RU" dirty="0" err="1"/>
              <a:t>емоциите</a:t>
            </a:r>
            <a:r>
              <a:rPr lang="ru-RU" dirty="0"/>
              <a:t>, </a:t>
            </a:r>
            <a:r>
              <a:rPr lang="ru-RU" dirty="0" err="1"/>
              <a:t>вие</a:t>
            </a:r>
            <a:r>
              <a:rPr lang="ru-RU" dirty="0"/>
              <a:t> </a:t>
            </a:r>
            <a:r>
              <a:rPr lang="ru-RU" dirty="0" err="1"/>
              <a:t>рядко</a:t>
            </a:r>
            <a:r>
              <a:rPr lang="ru-RU" dirty="0"/>
              <a:t> </a:t>
            </a:r>
            <a:r>
              <a:rPr lang="ru-RU" dirty="0" err="1"/>
              <a:t>позволявате</a:t>
            </a:r>
            <a:r>
              <a:rPr lang="ru-RU" dirty="0"/>
              <a:t> </a:t>
            </a:r>
            <a:r>
              <a:rPr lang="ru-RU" dirty="0" err="1"/>
              <a:t>другите</a:t>
            </a:r>
            <a:r>
              <a:rPr lang="ru-RU" dirty="0"/>
              <a:t> да </a:t>
            </a:r>
            <a:r>
              <a:rPr lang="ru-RU" dirty="0" err="1"/>
              <a:t>разберат</a:t>
            </a:r>
            <a:r>
              <a:rPr lang="ru-RU" dirty="0"/>
              <a:t> </a:t>
            </a:r>
            <a:r>
              <a:rPr lang="ru-RU" dirty="0" err="1"/>
              <a:t>какво</a:t>
            </a:r>
            <a:r>
              <a:rPr lang="ru-RU" dirty="0"/>
              <a:t> </a:t>
            </a:r>
            <a:r>
              <a:rPr lang="ru-RU" dirty="0" err="1"/>
              <a:t>чувствате</a:t>
            </a:r>
            <a:r>
              <a:rPr lang="ru-RU" dirty="0"/>
              <a:t>. </a:t>
            </a:r>
            <a:r>
              <a:rPr lang="ru-RU" dirty="0" err="1"/>
              <a:t>Вие</a:t>
            </a:r>
            <a:r>
              <a:rPr lang="ru-RU" dirty="0"/>
              <a:t> </a:t>
            </a:r>
            <a:r>
              <a:rPr lang="ru-RU" dirty="0" err="1"/>
              <a:t>сте</a:t>
            </a:r>
            <a:r>
              <a:rPr lang="ru-RU" dirty="0"/>
              <a:t> смели и </a:t>
            </a:r>
            <a:r>
              <a:rPr lang="ru-RU" dirty="0" err="1"/>
              <a:t>решителни</a:t>
            </a:r>
            <a:r>
              <a:rPr lang="ru-RU" dirty="0"/>
              <a:t> личности, и в </a:t>
            </a:r>
            <a:r>
              <a:rPr lang="ru-RU" dirty="0" err="1"/>
              <a:t>същото</a:t>
            </a:r>
            <a:r>
              <a:rPr lang="ru-RU" dirty="0"/>
              <a:t> </a:t>
            </a:r>
            <a:r>
              <a:rPr lang="ru-RU" dirty="0" err="1"/>
              <a:t>време</a:t>
            </a:r>
            <a:r>
              <a:rPr lang="ru-RU" dirty="0"/>
              <a:t> </a:t>
            </a:r>
            <a:r>
              <a:rPr lang="ru-RU" dirty="0" err="1"/>
              <a:t>потайни</a:t>
            </a:r>
            <a:r>
              <a:rPr lang="ru-RU" dirty="0"/>
              <a:t> - </a:t>
            </a:r>
            <a:r>
              <a:rPr lang="ru-RU" dirty="0" err="1"/>
              <a:t>винаги</a:t>
            </a:r>
            <a:r>
              <a:rPr lang="ru-RU" dirty="0"/>
              <a:t> </a:t>
            </a:r>
            <a:r>
              <a:rPr lang="ru-RU" dirty="0" err="1"/>
              <a:t>успявате</a:t>
            </a:r>
            <a:r>
              <a:rPr lang="ru-RU" dirty="0"/>
              <a:t> да </a:t>
            </a:r>
            <a:r>
              <a:rPr lang="ru-RU" dirty="0" err="1"/>
              <a:t>хванете</a:t>
            </a:r>
            <a:r>
              <a:rPr lang="ru-RU" dirty="0"/>
              <a:t> противника </a:t>
            </a:r>
            <a:r>
              <a:rPr lang="ru-RU" dirty="0" err="1"/>
              <a:t>неподготвен</a:t>
            </a:r>
            <a:r>
              <a:rPr lang="ru-RU" dirty="0"/>
              <a:t>. </a:t>
            </a:r>
            <a:r>
              <a:rPr lang="ru-RU" dirty="0" err="1"/>
              <a:t>Изискванията</a:t>
            </a:r>
            <a:r>
              <a:rPr lang="ru-RU" dirty="0"/>
              <a:t> </a:t>
            </a:r>
            <a:r>
              <a:rPr lang="ru-RU" dirty="0" err="1"/>
              <a:t>ви</a:t>
            </a:r>
            <a:r>
              <a:rPr lang="ru-RU" dirty="0"/>
              <a:t> </a:t>
            </a:r>
            <a:r>
              <a:rPr lang="ru-RU" dirty="0" err="1"/>
              <a:t>към</a:t>
            </a:r>
            <a:r>
              <a:rPr lang="ru-RU" dirty="0"/>
              <a:t> </a:t>
            </a:r>
            <a:r>
              <a:rPr lang="ru-RU" dirty="0" err="1"/>
              <a:t>другите</a:t>
            </a:r>
            <a:r>
              <a:rPr lang="ru-RU" dirty="0"/>
              <a:t>, а и </a:t>
            </a:r>
            <a:r>
              <a:rPr lang="ru-RU" dirty="0" err="1"/>
              <a:t>към</a:t>
            </a:r>
            <a:r>
              <a:rPr lang="ru-RU" dirty="0"/>
              <a:t> вас </a:t>
            </a:r>
            <a:r>
              <a:rPr lang="ru-RU" dirty="0" err="1"/>
              <a:t>самите</a:t>
            </a:r>
            <a:r>
              <a:rPr lang="ru-RU" dirty="0"/>
              <a:t> </a:t>
            </a:r>
            <a:r>
              <a:rPr lang="ru-RU" dirty="0" err="1"/>
              <a:t>са</a:t>
            </a:r>
            <a:r>
              <a:rPr lang="ru-RU" dirty="0"/>
              <a:t> </a:t>
            </a:r>
            <a:r>
              <a:rPr lang="ru-RU" dirty="0" err="1"/>
              <a:t>високи</a:t>
            </a:r>
            <a:r>
              <a:rPr lang="ru-RU" dirty="0"/>
              <a:t>.  На </a:t>
            </a:r>
            <a:r>
              <a:rPr lang="ru-RU" dirty="0" err="1"/>
              <a:t>всичко</a:t>
            </a:r>
            <a:r>
              <a:rPr lang="ru-RU" dirty="0"/>
              <a:t> </a:t>
            </a:r>
            <a:r>
              <a:rPr lang="ru-RU" dirty="0" err="1"/>
              <a:t>отгоре</a:t>
            </a:r>
            <a:r>
              <a:rPr lang="ru-RU" dirty="0"/>
              <a:t> </a:t>
            </a:r>
            <a:r>
              <a:rPr lang="ru-RU" dirty="0" err="1"/>
              <a:t>ненавиждате</a:t>
            </a:r>
            <a:r>
              <a:rPr lang="ru-RU" dirty="0"/>
              <a:t> </a:t>
            </a:r>
            <a:r>
              <a:rPr lang="ru-RU" dirty="0" err="1"/>
              <a:t>компромисите</a:t>
            </a:r>
            <a:r>
              <a:rPr lang="ru-RU" dirty="0"/>
              <a:t> и </a:t>
            </a:r>
            <a:r>
              <a:rPr lang="ru-RU" dirty="0" err="1"/>
              <a:t>никога</a:t>
            </a:r>
            <a:r>
              <a:rPr lang="ru-RU" dirty="0"/>
              <a:t> не </a:t>
            </a:r>
            <a:r>
              <a:rPr lang="ru-RU" dirty="0" err="1"/>
              <a:t>бихте</a:t>
            </a:r>
            <a:r>
              <a:rPr lang="ru-RU" dirty="0"/>
              <a:t> си </a:t>
            </a:r>
            <a:r>
              <a:rPr lang="ru-RU" dirty="0" err="1"/>
              <a:t>ги</a:t>
            </a:r>
            <a:r>
              <a:rPr lang="ru-RU" dirty="0"/>
              <a:t> позволили, </a:t>
            </a:r>
            <a:r>
              <a:rPr lang="ru-RU" dirty="0" err="1"/>
              <a:t>още</a:t>
            </a:r>
            <a:r>
              <a:rPr lang="ru-RU" dirty="0"/>
              <a:t> </a:t>
            </a:r>
            <a:r>
              <a:rPr lang="ru-RU" dirty="0" err="1"/>
              <a:t>по-малко</a:t>
            </a:r>
            <a:r>
              <a:rPr lang="ru-RU" dirty="0"/>
              <a:t>, </a:t>
            </a:r>
            <a:r>
              <a:rPr lang="ru-RU" dirty="0" err="1"/>
              <a:t>ако</a:t>
            </a:r>
            <a:r>
              <a:rPr lang="ru-RU" dirty="0"/>
              <a:t> става дума за </a:t>
            </a:r>
            <a:r>
              <a:rPr lang="ru-RU" dirty="0" err="1"/>
              <a:t>съвестта</a:t>
            </a:r>
            <a:r>
              <a:rPr lang="ru-RU" dirty="0"/>
              <a:t> </a:t>
            </a:r>
            <a:r>
              <a:rPr lang="ru-RU" dirty="0" err="1"/>
              <a:t>ви</a:t>
            </a:r>
            <a:r>
              <a:rPr lang="ru-RU" dirty="0"/>
              <a:t>. В </a:t>
            </a:r>
            <a:r>
              <a:rPr lang="ru-RU" dirty="0" err="1"/>
              <a:t>този</a:t>
            </a:r>
            <a:r>
              <a:rPr lang="ru-RU" dirty="0"/>
              <a:t> </a:t>
            </a:r>
            <a:r>
              <a:rPr lang="ru-RU" dirty="0" err="1"/>
              <a:t>смисъл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да се </a:t>
            </a:r>
            <a:r>
              <a:rPr lang="ru-RU" dirty="0" err="1"/>
              <a:t>каже</a:t>
            </a:r>
            <a:r>
              <a:rPr lang="ru-RU" dirty="0"/>
              <a:t>, че </a:t>
            </a:r>
            <a:r>
              <a:rPr lang="ru-RU" dirty="0" err="1"/>
              <a:t>сте</a:t>
            </a:r>
            <a:r>
              <a:rPr lang="ru-RU" dirty="0"/>
              <a:t> </a:t>
            </a:r>
            <a:r>
              <a:rPr lang="ru-RU" dirty="0" err="1"/>
              <a:t>маниакално</a:t>
            </a:r>
            <a:r>
              <a:rPr lang="ru-RU" dirty="0"/>
              <a:t> </a:t>
            </a:r>
            <a:r>
              <a:rPr lang="ru-RU" dirty="0" err="1"/>
              <a:t>честни</a:t>
            </a:r>
            <a:r>
              <a:rPr lang="ru-RU" dirty="0"/>
              <a:t> или </a:t>
            </a:r>
            <a:r>
              <a:rPr lang="ru-RU" dirty="0" err="1"/>
              <a:t>сте</a:t>
            </a:r>
            <a:r>
              <a:rPr lang="ru-RU" dirty="0"/>
              <a:t> абсолютно </a:t>
            </a:r>
            <a:r>
              <a:rPr lang="ru-RU" dirty="0" err="1"/>
              <a:t>безскрупулни</a:t>
            </a:r>
            <a:r>
              <a:rPr lang="ru-RU" dirty="0"/>
              <a:t>. </a:t>
            </a:r>
            <a:r>
              <a:rPr lang="ru-RU" dirty="0" err="1"/>
              <a:t>Понякога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да </a:t>
            </a:r>
            <a:r>
              <a:rPr lang="ru-RU" dirty="0" err="1"/>
              <a:t>съчетаете</a:t>
            </a:r>
            <a:r>
              <a:rPr lang="ru-RU" dirty="0"/>
              <a:t> и </a:t>
            </a:r>
            <a:r>
              <a:rPr lang="ru-RU" dirty="0" err="1"/>
              <a:t>двете</a:t>
            </a:r>
            <a:r>
              <a:rPr lang="ru-RU" dirty="0"/>
              <a:t> крайности, но в </a:t>
            </a:r>
            <a:r>
              <a:rPr lang="ru-RU" dirty="0" err="1"/>
              <a:t>никакъв</a:t>
            </a:r>
            <a:r>
              <a:rPr lang="ru-RU" dirty="0"/>
              <a:t> случай не </a:t>
            </a:r>
            <a:r>
              <a:rPr lang="ru-RU" dirty="0" err="1"/>
              <a:t>търсите</a:t>
            </a:r>
            <a:r>
              <a:rPr lang="ru-RU" dirty="0"/>
              <a:t> уюта на "</a:t>
            </a:r>
            <a:r>
              <a:rPr lang="ru-RU" dirty="0" err="1"/>
              <a:t>златната</a:t>
            </a:r>
            <a:r>
              <a:rPr lang="ru-RU" dirty="0"/>
              <a:t> среда". Помните всяка похвала или обида, </a:t>
            </a:r>
            <a:r>
              <a:rPr lang="ru-RU" dirty="0" err="1"/>
              <a:t>която</a:t>
            </a:r>
            <a:r>
              <a:rPr lang="ru-RU" dirty="0"/>
              <a:t> </a:t>
            </a:r>
            <a:r>
              <a:rPr lang="ru-RU" dirty="0" err="1"/>
              <a:t>са</a:t>
            </a:r>
            <a:r>
              <a:rPr lang="ru-RU" dirty="0"/>
              <a:t> отправили </a:t>
            </a:r>
            <a:r>
              <a:rPr lang="ru-RU" dirty="0" err="1"/>
              <a:t>към</a:t>
            </a:r>
            <a:r>
              <a:rPr lang="ru-RU" dirty="0"/>
              <a:t> вас, но само </a:t>
            </a:r>
            <a:r>
              <a:rPr lang="ru-RU" dirty="0" err="1"/>
              <a:t>най-примитивните</a:t>
            </a:r>
            <a:r>
              <a:rPr lang="ru-RU" dirty="0"/>
              <a:t> представители на </a:t>
            </a:r>
            <a:r>
              <a:rPr lang="ru-RU" dirty="0" err="1"/>
              <a:t>този</a:t>
            </a:r>
            <a:r>
              <a:rPr lang="ru-RU" dirty="0"/>
              <a:t> </a:t>
            </a:r>
            <a:r>
              <a:rPr lang="ru-RU" dirty="0" err="1"/>
              <a:t>зодиакален</a:t>
            </a:r>
            <a:r>
              <a:rPr lang="ru-RU" dirty="0"/>
              <a:t> знак </a:t>
            </a:r>
            <a:r>
              <a:rPr lang="ru-RU" dirty="0" err="1"/>
              <a:t>тръгват</a:t>
            </a:r>
            <a:r>
              <a:rPr lang="ru-RU" dirty="0"/>
              <a:t> да </a:t>
            </a:r>
            <a:r>
              <a:rPr lang="ru-RU" dirty="0" err="1"/>
              <a:t>търсят</a:t>
            </a:r>
            <a:r>
              <a:rPr lang="ru-RU" dirty="0"/>
              <a:t> </a:t>
            </a:r>
            <a:r>
              <a:rPr lang="ru-RU" dirty="0" err="1"/>
              <a:t>отмъщение</a:t>
            </a:r>
            <a:r>
              <a:rPr lang="ru-RU" dirty="0"/>
              <a:t>, </a:t>
            </a:r>
            <a:r>
              <a:rPr lang="ru-RU" dirty="0" err="1"/>
              <a:t>вие</a:t>
            </a:r>
            <a:r>
              <a:rPr lang="ru-RU" dirty="0"/>
              <a:t> </a:t>
            </a:r>
            <a:r>
              <a:rPr lang="ru-RU" dirty="0" err="1"/>
              <a:t>по-често</a:t>
            </a:r>
            <a:r>
              <a:rPr lang="ru-RU" dirty="0"/>
              <a:t> </a:t>
            </a:r>
            <a:r>
              <a:rPr lang="ru-RU" dirty="0" err="1"/>
              <a:t>предпочитате</a:t>
            </a:r>
            <a:r>
              <a:rPr lang="ru-RU" dirty="0"/>
              <a:t> да оставите </a:t>
            </a:r>
            <a:r>
              <a:rPr lang="ru-RU" dirty="0" err="1"/>
              <a:t>този</a:t>
            </a:r>
            <a:r>
              <a:rPr lang="ru-RU" dirty="0"/>
              <a:t> акт на </a:t>
            </a:r>
            <a:r>
              <a:rPr lang="ru-RU" dirty="0" err="1"/>
              <a:t>съдбата</a:t>
            </a:r>
            <a:r>
              <a:rPr lang="ru-RU" dirty="0"/>
              <a:t>. </a:t>
            </a:r>
            <a:r>
              <a:rPr lang="ru-RU" dirty="0" err="1"/>
              <a:t>Разбулването</a:t>
            </a:r>
            <a:r>
              <a:rPr lang="ru-RU" dirty="0"/>
              <a:t> на </a:t>
            </a:r>
            <a:r>
              <a:rPr lang="ru-RU" dirty="0" err="1"/>
              <a:t>тайните</a:t>
            </a:r>
            <a:r>
              <a:rPr lang="ru-RU" dirty="0"/>
              <a:t> и </a:t>
            </a:r>
            <a:r>
              <a:rPr lang="ru-RU" dirty="0" err="1"/>
              <a:t>загадките</a:t>
            </a:r>
            <a:r>
              <a:rPr lang="ru-RU" dirty="0"/>
              <a:t>, пред </a:t>
            </a:r>
            <a:r>
              <a:rPr lang="ru-RU" dirty="0" err="1"/>
              <a:t>които</a:t>
            </a:r>
            <a:r>
              <a:rPr lang="ru-RU" dirty="0"/>
              <a:t> </a:t>
            </a:r>
            <a:r>
              <a:rPr lang="ru-RU" dirty="0" err="1"/>
              <a:t>ви</a:t>
            </a:r>
            <a:r>
              <a:rPr lang="ru-RU" dirty="0"/>
              <a:t> </a:t>
            </a:r>
            <a:r>
              <a:rPr lang="ru-RU" dirty="0" err="1"/>
              <a:t>поставя</a:t>
            </a:r>
            <a:r>
              <a:rPr lang="ru-RU" dirty="0"/>
              <a:t> </a:t>
            </a:r>
            <a:r>
              <a:rPr lang="ru-RU" dirty="0" err="1"/>
              <a:t>съдбата</a:t>
            </a:r>
            <a:r>
              <a:rPr lang="ru-RU" dirty="0"/>
              <a:t>, </a:t>
            </a:r>
            <a:r>
              <a:rPr lang="ru-RU" dirty="0" err="1"/>
              <a:t>ви</a:t>
            </a:r>
            <a:r>
              <a:rPr lang="ru-RU" dirty="0"/>
              <a:t> кара да се </a:t>
            </a:r>
            <a:r>
              <a:rPr lang="ru-RU" dirty="0" err="1"/>
              <a:t>чувствате</a:t>
            </a:r>
            <a:r>
              <a:rPr lang="ru-RU" dirty="0"/>
              <a:t> </a:t>
            </a:r>
            <a:r>
              <a:rPr lang="ru-RU" dirty="0" err="1"/>
              <a:t>жизнени</a:t>
            </a:r>
            <a:r>
              <a:rPr lang="ru-RU" dirty="0"/>
              <a:t>, </a:t>
            </a:r>
            <a:r>
              <a:rPr lang="ru-RU" dirty="0" err="1"/>
              <a:t>изпълнени</a:t>
            </a:r>
            <a:r>
              <a:rPr lang="ru-RU" dirty="0"/>
              <a:t> с </a:t>
            </a:r>
            <a:r>
              <a:rPr lang="ru-RU" dirty="0" err="1"/>
              <a:t>енергия</a:t>
            </a:r>
            <a:r>
              <a:rPr lang="ru-RU" dirty="0"/>
              <a:t> и </a:t>
            </a:r>
            <a:r>
              <a:rPr lang="ru-RU" dirty="0" err="1"/>
              <a:t>страст</a:t>
            </a:r>
            <a:r>
              <a:rPr lang="ru-RU" dirty="0"/>
              <a:t>.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399133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авоъгълник 1"/>
          <p:cNvSpPr/>
          <p:nvPr/>
        </p:nvSpPr>
        <p:spPr>
          <a:xfrm>
            <a:off x="2843808" y="332656"/>
            <a:ext cx="310694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bg-BG" sz="54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Близнаци</a:t>
            </a:r>
            <a:endParaRPr lang="bg-BG" sz="54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pic>
        <p:nvPicPr>
          <p:cNvPr id="3074" name="Picture 2" descr="D:\Амира-6 клас\Gemini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73" y="116632"/>
            <a:ext cx="2016224" cy="18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авоъгълник 2"/>
          <p:cNvSpPr/>
          <p:nvPr/>
        </p:nvSpPr>
        <p:spPr>
          <a:xfrm>
            <a:off x="1547664" y="1556792"/>
            <a:ext cx="732656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Вие</a:t>
            </a:r>
            <a:r>
              <a:rPr lang="ru-RU" dirty="0"/>
              <a:t> </a:t>
            </a:r>
            <a:r>
              <a:rPr lang="ru-RU" dirty="0" err="1"/>
              <a:t>сте</a:t>
            </a:r>
            <a:r>
              <a:rPr lang="ru-RU" dirty="0"/>
              <a:t> </a:t>
            </a:r>
            <a:r>
              <a:rPr lang="ru-RU" dirty="0" err="1"/>
              <a:t>доста</a:t>
            </a:r>
            <a:r>
              <a:rPr lang="ru-RU" dirty="0"/>
              <a:t> противоречива </a:t>
            </a:r>
            <a:r>
              <a:rPr lang="ru-RU" dirty="0" err="1"/>
              <a:t>личност</a:t>
            </a:r>
            <a:r>
              <a:rPr lang="ru-RU" dirty="0"/>
              <a:t> и </a:t>
            </a:r>
            <a:r>
              <a:rPr lang="ru-RU" dirty="0" err="1"/>
              <a:t>наистина</a:t>
            </a:r>
            <a:r>
              <a:rPr lang="ru-RU" dirty="0"/>
              <a:t> е чудо как </a:t>
            </a:r>
            <a:r>
              <a:rPr lang="ru-RU" dirty="0" err="1"/>
              <a:t>успявате</a:t>
            </a:r>
            <a:r>
              <a:rPr lang="ru-RU" dirty="0"/>
              <a:t> да се справите с </a:t>
            </a:r>
            <a:r>
              <a:rPr lang="ru-RU" dirty="0" err="1"/>
              <a:t>всичките</a:t>
            </a:r>
            <a:r>
              <a:rPr lang="ru-RU" dirty="0"/>
              <a:t> си </a:t>
            </a:r>
            <a:r>
              <a:rPr lang="ru-RU" dirty="0" err="1"/>
              <a:t>вътрешни</a:t>
            </a:r>
            <a:r>
              <a:rPr lang="ru-RU" dirty="0"/>
              <a:t> противоречия и </a:t>
            </a:r>
            <a:r>
              <a:rPr lang="ru-RU" dirty="0" err="1"/>
              <a:t>търсения</a:t>
            </a:r>
            <a:r>
              <a:rPr lang="ru-RU" dirty="0"/>
              <a:t>. </a:t>
            </a:r>
            <a:r>
              <a:rPr lang="ru-RU" dirty="0" err="1"/>
              <a:t>Промените</a:t>
            </a:r>
            <a:r>
              <a:rPr lang="ru-RU" dirty="0"/>
              <a:t> и </a:t>
            </a:r>
            <a:r>
              <a:rPr lang="ru-RU" dirty="0" err="1"/>
              <a:t>непрестанните</a:t>
            </a:r>
            <a:r>
              <a:rPr lang="ru-RU" dirty="0"/>
              <a:t> </a:t>
            </a:r>
            <a:r>
              <a:rPr lang="ru-RU" dirty="0" err="1"/>
              <a:t>метаморфози</a:t>
            </a:r>
            <a:r>
              <a:rPr lang="ru-RU" dirty="0"/>
              <a:t> </a:t>
            </a:r>
            <a:r>
              <a:rPr lang="ru-RU" dirty="0" err="1"/>
              <a:t>са</a:t>
            </a:r>
            <a:r>
              <a:rPr lang="ru-RU" dirty="0"/>
              <a:t> </a:t>
            </a:r>
            <a:r>
              <a:rPr lang="ru-RU" dirty="0" err="1"/>
              <a:t>вашия</a:t>
            </a:r>
            <a:r>
              <a:rPr lang="ru-RU" dirty="0"/>
              <a:t> </a:t>
            </a:r>
            <a:r>
              <a:rPr lang="ru-RU" dirty="0" err="1"/>
              <a:t>запазен</a:t>
            </a:r>
            <a:r>
              <a:rPr lang="ru-RU" dirty="0"/>
              <a:t> знак. И независимо, че с вас </a:t>
            </a:r>
            <a:r>
              <a:rPr lang="ru-RU" dirty="0" err="1"/>
              <a:t>никога</a:t>
            </a:r>
            <a:r>
              <a:rPr lang="ru-RU" dirty="0"/>
              <a:t> не е скучно, </a:t>
            </a:r>
            <a:r>
              <a:rPr lang="ru-RU" dirty="0" err="1"/>
              <a:t>постоянната</a:t>
            </a:r>
            <a:r>
              <a:rPr lang="ru-RU" dirty="0"/>
              <a:t> </a:t>
            </a:r>
            <a:r>
              <a:rPr lang="ru-RU" dirty="0" err="1"/>
              <a:t>ви</a:t>
            </a:r>
            <a:r>
              <a:rPr lang="ru-RU" dirty="0"/>
              <a:t> </a:t>
            </a:r>
            <a:r>
              <a:rPr lang="ru-RU" dirty="0" err="1"/>
              <a:t>изменчивост</a:t>
            </a:r>
            <a:r>
              <a:rPr lang="ru-RU" dirty="0"/>
              <a:t> </a:t>
            </a:r>
            <a:r>
              <a:rPr lang="ru-RU" dirty="0" err="1"/>
              <a:t>малко</a:t>
            </a:r>
            <a:r>
              <a:rPr lang="ru-RU" dirty="0"/>
              <a:t> </a:t>
            </a:r>
            <a:r>
              <a:rPr lang="ru-RU" dirty="0" err="1"/>
              <a:t>плаши</a:t>
            </a:r>
            <a:r>
              <a:rPr lang="ru-RU" dirty="0"/>
              <a:t> </a:t>
            </a:r>
            <a:r>
              <a:rPr lang="ru-RU" dirty="0" err="1"/>
              <a:t>хората</a:t>
            </a:r>
            <a:r>
              <a:rPr lang="ru-RU" dirty="0"/>
              <a:t>, </a:t>
            </a:r>
            <a:r>
              <a:rPr lang="ru-RU" dirty="0" err="1"/>
              <a:t>защото</a:t>
            </a:r>
            <a:r>
              <a:rPr lang="ru-RU" dirty="0"/>
              <a:t> не </a:t>
            </a:r>
            <a:r>
              <a:rPr lang="ru-RU" dirty="0" err="1"/>
              <a:t>знаят</a:t>
            </a:r>
            <a:r>
              <a:rPr lang="ru-RU" dirty="0"/>
              <a:t> </a:t>
            </a:r>
            <a:r>
              <a:rPr lang="ru-RU" dirty="0" err="1"/>
              <a:t>какво</a:t>
            </a:r>
            <a:r>
              <a:rPr lang="ru-RU" dirty="0"/>
              <a:t> </a:t>
            </a:r>
            <a:r>
              <a:rPr lang="ru-RU" dirty="0" err="1"/>
              <a:t>могат</a:t>
            </a:r>
            <a:r>
              <a:rPr lang="ru-RU" dirty="0"/>
              <a:t> да </a:t>
            </a:r>
            <a:r>
              <a:rPr lang="ru-RU" dirty="0" err="1"/>
              <a:t>очакват</a:t>
            </a:r>
            <a:r>
              <a:rPr lang="ru-RU" dirty="0"/>
              <a:t> от вас. </a:t>
            </a:r>
            <a:r>
              <a:rPr lang="ru-RU" dirty="0" err="1"/>
              <a:t>Несъмнено</a:t>
            </a:r>
            <a:r>
              <a:rPr lang="ru-RU" dirty="0"/>
              <a:t> </a:t>
            </a:r>
            <a:r>
              <a:rPr lang="ru-RU" dirty="0" err="1"/>
              <a:t>блестящият</a:t>
            </a:r>
            <a:r>
              <a:rPr lang="ru-RU" dirty="0"/>
              <a:t> </a:t>
            </a:r>
            <a:r>
              <a:rPr lang="ru-RU" dirty="0" err="1"/>
              <a:t>ви</a:t>
            </a:r>
            <a:r>
              <a:rPr lang="ru-RU" dirty="0"/>
              <a:t> ум и </a:t>
            </a:r>
            <a:r>
              <a:rPr lang="ru-RU" dirty="0" err="1"/>
              <a:t>способността</a:t>
            </a:r>
            <a:r>
              <a:rPr lang="ru-RU" dirty="0"/>
              <a:t> </a:t>
            </a:r>
            <a:r>
              <a:rPr lang="ru-RU" dirty="0" err="1"/>
              <a:t>ви</a:t>
            </a:r>
            <a:r>
              <a:rPr lang="ru-RU" dirty="0"/>
              <a:t> да </a:t>
            </a:r>
            <a:r>
              <a:rPr lang="ru-RU" dirty="0" err="1"/>
              <a:t>реагирате</a:t>
            </a:r>
            <a:r>
              <a:rPr lang="ru-RU" dirty="0"/>
              <a:t> </a:t>
            </a:r>
            <a:r>
              <a:rPr lang="ru-RU" dirty="0" err="1"/>
              <a:t>мигновено</a:t>
            </a:r>
            <a:r>
              <a:rPr lang="ru-RU" dirty="0"/>
              <a:t> </a:t>
            </a:r>
            <a:r>
              <a:rPr lang="ru-RU" dirty="0" err="1"/>
              <a:t>във</a:t>
            </a:r>
            <a:r>
              <a:rPr lang="ru-RU" dirty="0"/>
              <a:t> всяка ситуация </a:t>
            </a:r>
            <a:r>
              <a:rPr lang="ru-RU" dirty="0" err="1"/>
              <a:t>ви</a:t>
            </a:r>
            <a:r>
              <a:rPr lang="ru-RU" dirty="0"/>
              <a:t> </a:t>
            </a:r>
            <a:r>
              <a:rPr lang="ru-RU" dirty="0" err="1"/>
              <a:t>дават</a:t>
            </a:r>
            <a:r>
              <a:rPr lang="ru-RU" dirty="0"/>
              <a:t> много </a:t>
            </a:r>
            <a:r>
              <a:rPr lang="ru-RU" dirty="0" err="1"/>
              <a:t>ценни</a:t>
            </a:r>
            <a:r>
              <a:rPr lang="ru-RU" dirty="0"/>
              <a:t> </a:t>
            </a:r>
            <a:r>
              <a:rPr lang="ru-RU" dirty="0" err="1"/>
              <a:t>предимства</a:t>
            </a:r>
            <a:r>
              <a:rPr lang="ru-RU" dirty="0"/>
              <a:t>. </a:t>
            </a:r>
            <a:r>
              <a:rPr lang="ru-RU" dirty="0" err="1"/>
              <a:t>Ако</a:t>
            </a:r>
            <a:r>
              <a:rPr lang="ru-RU" dirty="0"/>
              <a:t> успеете да </a:t>
            </a:r>
            <a:r>
              <a:rPr lang="ru-RU" dirty="0" err="1"/>
              <a:t>ги</a:t>
            </a:r>
            <a:r>
              <a:rPr lang="ru-RU" dirty="0"/>
              <a:t> </a:t>
            </a:r>
            <a:r>
              <a:rPr lang="ru-RU" dirty="0" err="1"/>
              <a:t>впрегнете</a:t>
            </a:r>
            <a:r>
              <a:rPr lang="ru-RU" dirty="0"/>
              <a:t> в работа, </a:t>
            </a:r>
            <a:r>
              <a:rPr lang="ru-RU" dirty="0" err="1"/>
              <a:t>бихте</a:t>
            </a:r>
            <a:r>
              <a:rPr lang="ru-RU" dirty="0"/>
              <a:t> могли да постигнете блестящи успехи в </a:t>
            </a:r>
            <a:r>
              <a:rPr lang="ru-RU" dirty="0" err="1"/>
              <a:t>професията</a:t>
            </a:r>
            <a:r>
              <a:rPr lang="ru-RU" dirty="0"/>
              <a:t>. </a:t>
            </a:r>
            <a:r>
              <a:rPr lang="ru-RU" dirty="0" err="1"/>
              <a:t>Най</a:t>
            </a:r>
            <a:r>
              <a:rPr lang="ru-RU" dirty="0"/>
              <a:t>-добре можете да се представите в </a:t>
            </a:r>
            <a:r>
              <a:rPr lang="ru-RU" dirty="0" err="1"/>
              <a:t>областите</a:t>
            </a:r>
            <a:r>
              <a:rPr lang="ru-RU" dirty="0"/>
              <a:t>, </a:t>
            </a:r>
            <a:r>
              <a:rPr lang="ru-RU" dirty="0" err="1"/>
              <a:t>където</a:t>
            </a:r>
            <a:r>
              <a:rPr lang="ru-RU" dirty="0"/>
              <a:t> се иска </a:t>
            </a:r>
            <a:r>
              <a:rPr lang="ru-RU" dirty="0" err="1"/>
              <a:t>бърз</a:t>
            </a:r>
            <a:r>
              <a:rPr lang="ru-RU" dirty="0"/>
              <a:t> ум и умение да се </a:t>
            </a:r>
            <a:r>
              <a:rPr lang="ru-RU" dirty="0" err="1"/>
              <a:t>контактува</a:t>
            </a:r>
            <a:r>
              <a:rPr lang="ru-RU" dirty="0"/>
              <a:t> с </a:t>
            </a:r>
            <a:r>
              <a:rPr lang="ru-RU" dirty="0" err="1"/>
              <a:t>различни</a:t>
            </a:r>
            <a:r>
              <a:rPr lang="ru-RU" dirty="0"/>
              <a:t> хора. Ваше поприще </a:t>
            </a:r>
            <a:r>
              <a:rPr lang="ru-RU" dirty="0" err="1"/>
              <a:t>може</a:t>
            </a:r>
            <a:r>
              <a:rPr lang="ru-RU" dirty="0"/>
              <a:t> да стане </a:t>
            </a:r>
            <a:r>
              <a:rPr lang="ru-RU" dirty="0" err="1"/>
              <a:t>словото</a:t>
            </a:r>
            <a:r>
              <a:rPr lang="ru-RU" dirty="0"/>
              <a:t>, но не </a:t>
            </a:r>
            <a:r>
              <a:rPr lang="ru-RU" dirty="0" err="1"/>
              <a:t>бива</a:t>
            </a:r>
            <a:r>
              <a:rPr lang="ru-RU" dirty="0"/>
              <a:t> да </a:t>
            </a:r>
            <a:r>
              <a:rPr lang="ru-RU" dirty="0" err="1"/>
              <a:t>злоупотребявате</a:t>
            </a:r>
            <a:r>
              <a:rPr lang="ru-RU" dirty="0"/>
              <a:t> с него. </a:t>
            </a:r>
            <a:r>
              <a:rPr lang="ru-RU" dirty="0" err="1"/>
              <a:t>Любовният</a:t>
            </a:r>
            <a:r>
              <a:rPr lang="ru-RU" dirty="0"/>
              <a:t> </a:t>
            </a:r>
            <a:r>
              <a:rPr lang="ru-RU" dirty="0" err="1"/>
              <a:t>ви</a:t>
            </a:r>
            <a:r>
              <a:rPr lang="ru-RU" dirty="0"/>
              <a:t> живот </a:t>
            </a:r>
            <a:r>
              <a:rPr lang="ru-RU" dirty="0" err="1"/>
              <a:t>преминава</a:t>
            </a:r>
            <a:r>
              <a:rPr lang="ru-RU" dirty="0"/>
              <a:t> </a:t>
            </a:r>
            <a:r>
              <a:rPr lang="ru-RU" dirty="0" err="1"/>
              <a:t>навярно</a:t>
            </a:r>
            <a:r>
              <a:rPr lang="ru-RU" dirty="0"/>
              <a:t> в </a:t>
            </a:r>
            <a:r>
              <a:rPr lang="ru-RU" dirty="0" err="1"/>
              <a:t>едно</a:t>
            </a:r>
            <a:r>
              <a:rPr lang="ru-RU" dirty="0"/>
              <a:t> непрестанно </a:t>
            </a:r>
            <a:r>
              <a:rPr lang="ru-RU" dirty="0" err="1"/>
              <a:t>търсене</a:t>
            </a:r>
            <a:r>
              <a:rPr lang="ru-RU" dirty="0"/>
              <a:t> на </a:t>
            </a:r>
            <a:r>
              <a:rPr lang="ru-RU" dirty="0" err="1"/>
              <a:t>подходящия</a:t>
            </a:r>
            <a:r>
              <a:rPr lang="ru-RU" dirty="0"/>
              <a:t> </a:t>
            </a:r>
            <a:r>
              <a:rPr lang="ru-RU" dirty="0" err="1"/>
              <a:t>партньор</a:t>
            </a:r>
            <a:r>
              <a:rPr lang="ru-RU" dirty="0"/>
              <a:t>. </a:t>
            </a:r>
            <a:r>
              <a:rPr lang="ru-RU" dirty="0" err="1"/>
              <a:t>Вие</a:t>
            </a:r>
            <a:r>
              <a:rPr lang="ru-RU" dirty="0"/>
              <a:t> </a:t>
            </a:r>
            <a:r>
              <a:rPr lang="ru-RU" dirty="0" err="1"/>
              <a:t>сте</a:t>
            </a:r>
            <a:r>
              <a:rPr lang="ru-RU" dirty="0"/>
              <a:t> </a:t>
            </a:r>
            <a:r>
              <a:rPr lang="ru-RU" dirty="0" err="1"/>
              <a:t>способни</a:t>
            </a:r>
            <a:r>
              <a:rPr lang="ru-RU" dirty="0"/>
              <a:t> да </a:t>
            </a:r>
            <a:r>
              <a:rPr lang="ru-RU" dirty="0" err="1"/>
              <a:t>обичате</a:t>
            </a:r>
            <a:r>
              <a:rPr lang="ru-RU" dirty="0"/>
              <a:t> </a:t>
            </a:r>
            <a:r>
              <a:rPr lang="ru-RU" dirty="0" err="1"/>
              <a:t>няколко</a:t>
            </a:r>
            <a:r>
              <a:rPr lang="ru-RU" dirty="0"/>
              <a:t> </a:t>
            </a:r>
            <a:r>
              <a:rPr lang="ru-RU" dirty="0" err="1"/>
              <a:t>мъже</a:t>
            </a:r>
            <a:r>
              <a:rPr lang="ru-RU" dirty="0"/>
              <a:t> (жени) </a:t>
            </a:r>
            <a:r>
              <a:rPr lang="ru-RU" dirty="0" err="1"/>
              <a:t>едновременно</a:t>
            </a:r>
            <a:r>
              <a:rPr lang="ru-RU" dirty="0"/>
              <a:t>, </a:t>
            </a:r>
            <a:r>
              <a:rPr lang="ru-RU" dirty="0" err="1"/>
              <a:t>макар</a:t>
            </a:r>
            <a:r>
              <a:rPr lang="ru-RU" dirty="0"/>
              <a:t> че е трудно да </a:t>
            </a:r>
            <a:r>
              <a:rPr lang="ru-RU" dirty="0" err="1"/>
              <a:t>обясните</a:t>
            </a:r>
            <a:r>
              <a:rPr lang="ru-RU" dirty="0"/>
              <a:t> (дано да не </a:t>
            </a:r>
            <a:r>
              <a:rPr lang="ru-RU" dirty="0" err="1"/>
              <a:t>ви</a:t>
            </a:r>
            <a:r>
              <a:rPr lang="ru-RU" dirty="0"/>
              <a:t> се </a:t>
            </a:r>
            <a:r>
              <a:rPr lang="ru-RU" dirty="0" err="1"/>
              <a:t>налага</a:t>
            </a:r>
            <a:r>
              <a:rPr lang="ru-RU" dirty="0"/>
              <a:t>) как е </a:t>
            </a:r>
            <a:r>
              <a:rPr lang="ru-RU" dirty="0" err="1"/>
              <a:t>възможно</a:t>
            </a:r>
            <a:r>
              <a:rPr lang="ru-RU" dirty="0"/>
              <a:t> </a:t>
            </a:r>
            <a:r>
              <a:rPr lang="ru-RU" dirty="0" err="1"/>
              <a:t>това</a:t>
            </a:r>
            <a:r>
              <a:rPr lang="ru-RU" dirty="0"/>
              <a:t>. </a:t>
            </a:r>
            <a:r>
              <a:rPr lang="ru-RU" dirty="0" err="1"/>
              <a:t>Имате</a:t>
            </a:r>
            <a:r>
              <a:rPr lang="ru-RU" dirty="0"/>
              <a:t> нужда от </a:t>
            </a:r>
            <a:r>
              <a:rPr lang="ru-RU" dirty="0" err="1"/>
              <a:t>партньор</a:t>
            </a:r>
            <a:r>
              <a:rPr lang="ru-RU" dirty="0"/>
              <a:t>, </a:t>
            </a:r>
            <a:r>
              <a:rPr lang="ru-RU" dirty="0" err="1"/>
              <a:t>който</a:t>
            </a:r>
            <a:r>
              <a:rPr lang="ru-RU" dirty="0"/>
              <a:t> да </a:t>
            </a:r>
            <a:r>
              <a:rPr lang="ru-RU" dirty="0" err="1"/>
              <a:t>ви</a:t>
            </a:r>
            <a:r>
              <a:rPr lang="ru-RU" dirty="0"/>
              <a:t> </a:t>
            </a:r>
            <a:r>
              <a:rPr lang="ru-RU" dirty="0" err="1"/>
              <a:t>изслушва</a:t>
            </a:r>
            <a:r>
              <a:rPr lang="ru-RU" dirty="0"/>
              <a:t> и </a:t>
            </a:r>
            <a:r>
              <a:rPr lang="ru-RU" dirty="0" err="1"/>
              <a:t>разбира</a:t>
            </a:r>
            <a:r>
              <a:rPr lang="ru-RU" dirty="0"/>
              <a:t>, да </a:t>
            </a:r>
            <a:r>
              <a:rPr lang="ru-RU" dirty="0" err="1"/>
              <a:t>уважава</a:t>
            </a:r>
            <a:r>
              <a:rPr lang="ru-RU" dirty="0"/>
              <a:t> </a:t>
            </a:r>
            <a:r>
              <a:rPr lang="ru-RU" dirty="0" err="1"/>
              <a:t>личното</a:t>
            </a:r>
            <a:r>
              <a:rPr lang="ru-RU" dirty="0"/>
              <a:t> </a:t>
            </a:r>
            <a:r>
              <a:rPr lang="ru-RU" dirty="0" err="1"/>
              <a:t>ви</a:t>
            </a:r>
            <a:r>
              <a:rPr lang="ru-RU" dirty="0"/>
              <a:t> пространство и свобода.</a:t>
            </a:r>
          </a:p>
          <a:p>
            <a:r>
              <a:rPr lang="ru-RU" b="1" dirty="0"/>
              <a:t>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8107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авоъгълник 1"/>
          <p:cNvSpPr/>
          <p:nvPr/>
        </p:nvSpPr>
        <p:spPr>
          <a:xfrm>
            <a:off x="3707903" y="131095"/>
            <a:ext cx="123783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bg-BG" sz="54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Рак</a:t>
            </a:r>
            <a:endParaRPr lang="bg-BG" sz="54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pic>
        <p:nvPicPr>
          <p:cNvPr id="4098" name="Picture 2" descr="D:\Амира-6 клас\Canc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12" y="116632"/>
            <a:ext cx="2016224" cy="16301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авоъгълник 2"/>
          <p:cNvSpPr/>
          <p:nvPr/>
        </p:nvSpPr>
        <p:spPr>
          <a:xfrm>
            <a:off x="2195736" y="948690"/>
            <a:ext cx="653447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Обикновено</a:t>
            </a:r>
            <a:r>
              <a:rPr lang="ru-RU" dirty="0"/>
              <a:t> </a:t>
            </a:r>
            <a:r>
              <a:rPr lang="ru-RU" dirty="0" err="1"/>
              <a:t>сте</a:t>
            </a:r>
            <a:r>
              <a:rPr lang="ru-RU" dirty="0"/>
              <a:t> </a:t>
            </a:r>
            <a:r>
              <a:rPr lang="ru-RU" dirty="0" err="1"/>
              <a:t>малко</a:t>
            </a:r>
            <a:r>
              <a:rPr lang="ru-RU" dirty="0"/>
              <a:t> </a:t>
            </a:r>
            <a:r>
              <a:rPr lang="ru-RU" dirty="0" err="1"/>
              <a:t>стеснителни</a:t>
            </a:r>
            <a:r>
              <a:rPr lang="ru-RU" dirty="0"/>
              <a:t> и плахи, но </a:t>
            </a:r>
            <a:r>
              <a:rPr lang="ru-RU" dirty="0" err="1"/>
              <a:t>когато</a:t>
            </a:r>
            <a:r>
              <a:rPr lang="ru-RU" dirty="0"/>
              <a:t> се </a:t>
            </a:r>
            <a:r>
              <a:rPr lang="ru-RU" dirty="0" err="1"/>
              <a:t>почувствате</a:t>
            </a:r>
            <a:r>
              <a:rPr lang="ru-RU" dirty="0"/>
              <a:t> сред приятели, </a:t>
            </a:r>
            <a:r>
              <a:rPr lang="ru-RU" dirty="0" err="1"/>
              <a:t>лесно</a:t>
            </a:r>
            <a:r>
              <a:rPr lang="ru-RU" dirty="0"/>
              <a:t> се </a:t>
            </a:r>
            <a:r>
              <a:rPr lang="ru-RU" dirty="0" err="1"/>
              <a:t>отпускате</a:t>
            </a:r>
            <a:r>
              <a:rPr lang="ru-RU" dirty="0"/>
              <a:t>. </a:t>
            </a:r>
            <a:r>
              <a:rPr lang="ru-RU" dirty="0" err="1"/>
              <a:t>Имате</a:t>
            </a:r>
            <a:r>
              <a:rPr lang="ru-RU" dirty="0"/>
              <a:t> богата фантазия и толкова </a:t>
            </a:r>
            <a:r>
              <a:rPr lang="ru-RU" dirty="0" err="1"/>
              <a:t>фини</a:t>
            </a:r>
            <a:r>
              <a:rPr lang="ru-RU" dirty="0"/>
              <a:t> </a:t>
            </a:r>
            <a:r>
              <a:rPr lang="ru-RU" dirty="0" err="1"/>
              <a:t>сетива</a:t>
            </a:r>
            <a:r>
              <a:rPr lang="ru-RU" dirty="0"/>
              <a:t>, че </a:t>
            </a:r>
            <a:r>
              <a:rPr lang="ru-RU" dirty="0" err="1"/>
              <a:t>дори</a:t>
            </a:r>
            <a:r>
              <a:rPr lang="ru-RU" dirty="0"/>
              <a:t> и </a:t>
            </a:r>
            <a:r>
              <a:rPr lang="ru-RU" dirty="0" err="1"/>
              <a:t>най-малката</a:t>
            </a:r>
            <a:r>
              <a:rPr lang="ru-RU" dirty="0"/>
              <a:t> </a:t>
            </a:r>
            <a:r>
              <a:rPr lang="ru-RU" dirty="0" err="1"/>
              <a:t>промяна</a:t>
            </a:r>
            <a:r>
              <a:rPr lang="ru-RU" dirty="0"/>
              <a:t> в </a:t>
            </a:r>
            <a:r>
              <a:rPr lang="ru-RU" dirty="0" err="1"/>
              <a:t>обстановката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да </a:t>
            </a:r>
            <a:r>
              <a:rPr lang="ru-RU" dirty="0" err="1"/>
              <a:t>предизвика</a:t>
            </a:r>
            <a:r>
              <a:rPr lang="ru-RU" dirty="0"/>
              <a:t> </a:t>
            </a:r>
            <a:r>
              <a:rPr lang="ru-RU" dirty="0" err="1"/>
              <a:t>дисхармония</a:t>
            </a:r>
            <a:r>
              <a:rPr lang="ru-RU" dirty="0"/>
              <a:t> у вас. От друга страна </a:t>
            </a:r>
            <a:r>
              <a:rPr lang="ru-RU" dirty="0" err="1"/>
              <a:t>притежавате</a:t>
            </a:r>
            <a:r>
              <a:rPr lang="ru-RU" dirty="0"/>
              <a:t> ярко </a:t>
            </a:r>
            <a:r>
              <a:rPr lang="ru-RU" dirty="0" err="1"/>
              <a:t>изразено</a:t>
            </a:r>
            <a:r>
              <a:rPr lang="ru-RU" dirty="0"/>
              <a:t> чувство за </a:t>
            </a:r>
            <a:r>
              <a:rPr lang="ru-RU" dirty="0" err="1"/>
              <a:t>хумор</a:t>
            </a:r>
            <a:r>
              <a:rPr lang="ru-RU" dirty="0"/>
              <a:t> и се стремите </a:t>
            </a:r>
            <a:r>
              <a:rPr lang="ru-RU" dirty="0" err="1"/>
              <a:t>дори</a:t>
            </a:r>
            <a:r>
              <a:rPr lang="ru-RU" dirty="0"/>
              <a:t> и в </a:t>
            </a:r>
            <a:r>
              <a:rPr lang="ru-RU" dirty="0" err="1"/>
              <a:t>най-трудните</a:t>
            </a:r>
            <a:r>
              <a:rPr lang="ru-RU" dirty="0"/>
              <a:t> </a:t>
            </a:r>
            <a:r>
              <a:rPr lang="ru-RU" dirty="0" err="1"/>
              <a:t>моменти</a:t>
            </a:r>
            <a:r>
              <a:rPr lang="ru-RU" dirty="0"/>
              <a:t> да намерите </a:t>
            </a:r>
            <a:r>
              <a:rPr lang="ru-RU" dirty="0" err="1"/>
              <a:t>нещо</a:t>
            </a:r>
            <a:r>
              <a:rPr lang="ru-RU" dirty="0"/>
              <a:t> весело. В </a:t>
            </a:r>
            <a:r>
              <a:rPr lang="ru-RU" dirty="0" err="1"/>
              <a:t>състояние</a:t>
            </a:r>
            <a:r>
              <a:rPr lang="ru-RU" dirty="0"/>
              <a:t> </a:t>
            </a:r>
            <a:r>
              <a:rPr lang="ru-RU" dirty="0" err="1"/>
              <a:t>сте</a:t>
            </a:r>
            <a:r>
              <a:rPr lang="ru-RU" dirty="0"/>
              <a:t> </a:t>
            </a:r>
            <a:r>
              <a:rPr lang="ru-RU" dirty="0" err="1"/>
              <a:t>упорито</a:t>
            </a:r>
            <a:r>
              <a:rPr lang="ru-RU" dirty="0"/>
              <a:t> да </a:t>
            </a:r>
            <a:r>
              <a:rPr lang="ru-RU" dirty="0" err="1"/>
              <a:t>преследвате</a:t>
            </a:r>
            <a:r>
              <a:rPr lang="ru-RU" dirty="0"/>
              <a:t> </a:t>
            </a:r>
            <a:r>
              <a:rPr lang="ru-RU" dirty="0" err="1"/>
              <a:t>любимия</a:t>
            </a:r>
            <a:r>
              <a:rPr lang="ru-RU" dirty="0"/>
              <a:t> </a:t>
            </a:r>
            <a:r>
              <a:rPr lang="ru-RU" dirty="0" err="1"/>
              <a:t>човек</a:t>
            </a:r>
            <a:r>
              <a:rPr lang="ru-RU" dirty="0"/>
              <a:t>, </a:t>
            </a:r>
            <a:r>
              <a:rPr lang="ru-RU" dirty="0" err="1"/>
              <a:t>намирайки</a:t>
            </a:r>
            <a:r>
              <a:rPr lang="ru-RU" dirty="0"/>
              <a:t> </a:t>
            </a:r>
            <a:r>
              <a:rPr lang="ru-RU" dirty="0" err="1"/>
              <a:t>хиляди</a:t>
            </a:r>
            <a:r>
              <a:rPr lang="ru-RU" dirty="0"/>
              <a:t> начини да </a:t>
            </a:r>
            <a:r>
              <a:rPr lang="ru-RU" dirty="0" err="1"/>
              <a:t>му</a:t>
            </a:r>
            <a:r>
              <a:rPr lang="ru-RU" dirty="0"/>
              <a:t> покажете </a:t>
            </a:r>
            <a:r>
              <a:rPr lang="ru-RU" dirty="0" err="1"/>
              <a:t>чувствата</a:t>
            </a:r>
            <a:r>
              <a:rPr lang="ru-RU" dirty="0"/>
              <a:t> си. Трудно </a:t>
            </a:r>
            <a:r>
              <a:rPr lang="ru-RU" dirty="0" err="1"/>
              <a:t>преживявате</a:t>
            </a:r>
            <a:r>
              <a:rPr lang="ru-RU" dirty="0"/>
              <a:t> всяка </a:t>
            </a:r>
            <a:r>
              <a:rPr lang="ru-RU" dirty="0" err="1"/>
              <a:t>раздяла</a:t>
            </a:r>
            <a:r>
              <a:rPr lang="ru-RU" dirty="0"/>
              <a:t>, </a:t>
            </a:r>
            <a:r>
              <a:rPr lang="ru-RU" dirty="0" err="1"/>
              <a:t>огъня</a:t>
            </a:r>
            <a:r>
              <a:rPr lang="ru-RU" dirty="0"/>
              <a:t> на </a:t>
            </a:r>
            <a:r>
              <a:rPr lang="ru-RU" dirty="0" err="1"/>
              <a:t>чувствата</a:t>
            </a:r>
            <a:r>
              <a:rPr lang="ru-RU" dirty="0"/>
              <a:t> </a:t>
            </a:r>
            <a:r>
              <a:rPr lang="ru-RU" dirty="0" err="1"/>
              <a:t>остава</a:t>
            </a:r>
            <a:r>
              <a:rPr lang="ru-RU" dirty="0"/>
              <a:t> </a:t>
            </a:r>
            <a:r>
              <a:rPr lang="ru-RU" dirty="0" err="1"/>
              <a:t>още</a:t>
            </a:r>
            <a:r>
              <a:rPr lang="ru-RU" dirty="0"/>
              <a:t> </a:t>
            </a:r>
            <a:r>
              <a:rPr lang="ru-RU" dirty="0" err="1"/>
              <a:t>дълго</a:t>
            </a:r>
            <a:r>
              <a:rPr lang="ru-RU" dirty="0"/>
              <a:t> да </a:t>
            </a:r>
            <a:r>
              <a:rPr lang="ru-RU" dirty="0" err="1"/>
              <a:t>тлее</a:t>
            </a:r>
            <a:r>
              <a:rPr lang="ru-RU" dirty="0"/>
              <a:t> в </a:t>
            </a:r>
            <a:r>
              <a:rPr lang="ru-RU" dirty="0" err="1"/>
              <a:t>душата</a:t>
            </a:r>
            <a:r>
              <a:rPr lang="ru-RU" dirty="0"/>
              <a:t> </a:t>
            </a:r>
            <a:r>
              <a:rPr lang="ru-RU" dirty="0" err="1"/>
              <a:t>ви</a:t>
            </a:r>
            <a:r>
              <a:rPr lang="ru-RU" dirty="0"/>
              <a:t>. </a:t>
            </a:r>
            <a:r>
              <a:rPr lang="ru-RU" dirty="0" err="1"/>
              <a:t>Изобразителното</a:t>
            </a:r>
            <a:r>
              <a:rPr lang="ru-RU" dirty="0"/>
              <a:t> </a:t>
            </a:r>
            <a:r>
              <a:rPr lang="ru-RU" dirty="0" err="1"/>
              <a:t>изкуство</a:t>
            </a:r>
            <a:r>
              <a:rPr lang="ru-RU" dirty="0"/>
              <a:t> и </a:t>
            </a:r>
            <a:r>
              <a:rPr lang="ru-RU" dirty="0" err="1"/>
              <a:t>особено</a:t>
            </a:r>
            <a:r>
              <a:rPr lang="ru-RU" dirty="0"/>
              <a:t> </a:t>
            </a:r>
            <a:r>
              <a:rPr lang="ru-RU" dirty="0" err="1"/>
              <a:t>музиката</a:t>
            </a:r>
            <a:r>
              <a:rPr lang="ru-RU" dirty="0"/>
              <a:t>, </a:t>
            </a:r>
            <a:r>
              <a:rPr lang="ru-RU" dirty="0" err="1"/>
              <a:t>са</a:t>
            </a:r>
            <a:r>
              <a:rPr lang="ru-RU" dirty="0"/>
              <a:t> </a:t>
            </a:r>
            <a:r>
              <a:rPr lang="ru-RU" dirty="0" err="1"/>
              <a:t>сфери</a:t>
            </a:r>
            <a:r>
              <a:rPr lang="ru-RU" dirty="0"/>
              <a:t>, в </a:t>
            </a:r>
            <a:r>
              <a:rPr lang="ru-RU" dirty="0" err="1"/>
              <a:t>които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да </a:t>
            </a:r>
            <a:r>
              <a:rPr lang="ru-RU" dirty="0" err="1"/>
              <a:t>изразите</a:t>
            </a:r>
            <a:r>
              <a:rPr lang="ru-RU" dirty="0"/>
              <a:t> </a:t>
            </a:r>
            <a:r>
              <a:rPr lang="ru-RU" dirty="0" err="1"/>
              <a:t>мечтите</a:t>
            </a:r>
            <a:r>
              <a:rPr lang="ru-RU" dirty="0"/>
              <a:t> си и да </a:t>
            </a:r>
            <a:r>
              <a:rPr lang="ru-RU" dirty="0" err="1"/>
              <a:t>забравите</a:t>
            </a:r>
            <a:r>
              <a:rPr lang="ru-RU" dirty="0"/>
              <a:t> за неволите. Макар да </a:t>
            </a:r>
            <a:r>
              <a:rPr lang="ru-RU" dirty="0" err="1"/>
              <a:t>обичате</a:t>
            </a:r>
            <a:r>
              <a:rPr lang="ru-RU" dirty="0"/>
              <a:t> </a:t>
            </a:r>
            <a:r>
              <a:rPr lang="ru-RU" dirty="0" err="1"/>
              <a:t>флиртовете</a:t>
            </a:r>
            <a:r>
              <a:rPr lang="ru-RU" dirty="0"/>
              <a:t>, </a:t>
            </a:r>
            <a:r>
              <a:rPr lang="ru-RU" dirty="0" err="1"/>
              <a:t>вие</a:t>
            </a:r>
            <a:r>
              <a:rPr lang="ru-RU" dirty="0"/>
              <a:t> се стремите </a:t>
            </a:r>
            <a:r>
              <a:rPr lang="ru-RU" dirty="0" err="1"/>
              <a:t>към</a:t>
            </a:r>
            <a:r>
              <a:rPr lang="ru-RU" dirty="0"/>
              <a:t> брак, </a:t>
            </a:r>
            <a:r>
              <a:rPr lang="ru-RU" dirty="0" err="1"/>
              <a:t>търсите</a:t>
            </a:r>
            <a:r>
              <a:rPr lang="ru-RU" dirty="0"/>
              <a:t> </a:t>
            </a:r>
            <a:r>
              <a:rPr lang="ru-RU" dirty="0" err="1"/>
              <a:t>човека</a:t>
            </a:r>
            <a:r>
              <a:rPr lang="ru-RU" dirty="0"/>
              <a:t>, с </a:t>
            </a:r>
            <a:r>
              <a:rPr lang="ru-RU" dirty="0" err="1"/>
              <a:t>когото</a:t>
            </a:r>
            <a:r>
              <a:rPr lang="ru-RU" dirty="0"/>
              <a:t> да </a:t>
            </a:r>
            <a:r>
              <a:rPr lang="ru-RU" dirty="0" err="1"/>
              <a:t>прекарате</a:t>
            </a:r>
            <a:r>
              <a:rPr lang="ru-RU" dirty="0"/>
              <a:t> </a:t>
            </a:r>
            <a:r>
              <a:rPr lang="ru-RU" dirty="0" err="1"/>
              <a:t>остатъка</a:t>
            </a:r>
            <a:r>
              <a:rPr lang="ru-RU" dirty="0"/>
              <a:t> от живота си. </a:t>
            </a:r>
            <a:r>
              <a:rPr lang="ru-RU" dirty="0" err="1"/>
              <a:t>Изключително</a:t>
            </a:r>
            <a:r>
              <a:rPr lang="ru-RU" dirty="0"/>
              <a:t> </a:t>
            </a:r>
            <a:r>
              <a:rPr lang="ru-RU" dirty="0" err="1"/>
              <a:t>предани</a:t>
            </a:r>
            <a:r>
              <a:rPr lang="ru-RU" dirty="0"/>
              <a:t> </a:t>
            </a:r>
            <a:r>
              <a:rPr lang="ru-RU" dirty="0" err="1"/>
              <a:t>сте</a:t>
            </a:r>
            <a:r>
              <a:rPr lang="ru-RU" dirty="0"/>
              <a:t> </a:t>
            </a:r>
            <a:r>
              <a:rPr lang="ru-RU" dirty="0" err="1"/>
              <a:t>към</a:t>
            </a:r>
            <a:r>
              <a:rPr lang="ru-RU" dirty="0"/>
              <a:t> </a:t>
            </a:r>
            <a:r>
              <a:rPr lang="ru-RU" dirty="0" err="1"/>
              <a:t>най-близките</a:t>
            </a:r>
            <a:r>
              <a:rPr lang="ru-RU" dirty="0"/>
              <a:t> си приятели и </a:t>
            </a:r>
            <a:r>
              <a:rPr lang="ru-RU" dirty="0" err="1"/>
              <a:t>членове</a:t>
            </a:r>
            <a:r>
              <a:rPr lang="ru-RU" dirty="0"/>
              <a:t> на </a:t>
            </a:r>
            <a:r>
              <a:rPr lang="ru-RU" dirty="0" err="1"/>
              <a:t>семейството</a:t>
            </a:r>
            <a:r>
              <a:rPr lang="ru-RU" dirty="0"/>
              <a:t>, </a:t>
            </a:r>
            <a:r>
              <a:rPr lang="ru-RU" dirty="0" err="1"/>
              <a:t>във</a:t>
            </a:r>
            <a:r>
              <a:rPr lang="ru-RU" dirty="0"/>
              <a:t> ваше </a:t>
            </a:r>
            <a:r>
              <a:rPr lang="ru-RU" dirty="0" err="1"/>
              <a:t>присъствие</a:t>
            </a:r>
            <a:r>
              <a:rPr lang="ru-RU" dirty="0"/>
              <a:t> те се </a:t>
            </a:r>
            <a:r>
              <a:rPr lang="ru-RU" dirty="0" err="1"/>
              <a:t>чувстват</a:t>
            </a:r>
            <a:r>
              <a:rPr lang="ru-RU" dirty="0"/>
              <a:t> </a:t>
            </a:r>
            <a:r>
              <a:rPr lang="ru-RU" dirty="0" err="1"/>
              <a:t>сигурни</a:t>
            </a:r>
            <a:r>
              <a:rPr lang="ru-RU" dirty="0"/>
              <a:t> и </a:t>
            </a:r>
            <a:r>
              <a:rPr lang="ru-RU" dirty="0" err="1"/>
              <a:t>защитени</a:t>
            </a:r>
            <a:r>
              <a:rPr lang="ru-RU" dirty="0"/>
              <a:t>. И с право - </a:t>
            </a:r>
            <a:r>
              <a:rPr lang="ru-RU" dirty="0" err="1"/>
              <a:t>бихте</a:t>
            </a:r>
            <a:r>
              <a:rPr lang="ru-RU" dirty="0"/>
              <a:t> отдали </a:t>
            </a:r>
            <a:r>
              <a:rPr lang="ru-RU" dirty="0" err="1"/>
              <a:t>цялата</a:t>
            </a:r>
            <a:r>
              <a:rPr lang="ru-RU" dirty="0"/>
              <a:t> си </a:t>
            </a:r>
            <a:r>
              <a:rPr lang="ru-RU" dirty="0" err="1"/>
              <a:t>енергия</a:t>
            </a:r>
            <a:r>
              <a:rPr lang="ru-RU" dirty="0"/>
              <a:t> и сила, за да </a:t>
            </a:r>
            <a:r>
              <a:rPr lang="ru-RU" dirty="0" err="1"/>
              <a:t>ги</a:t>
            </a:r>
            <a:r>
              <a:rPr lang="ru-RU" dirty="0"/>
              <a:t> </a:t>
            </a:r>
            <a:r>
              <a:rPr lang="ru-RU" dirty="0" err="1"/>
              <a:t>закриляте</a:t>
            </a:r>
            <a:r>
              <a:rPr lang="ru-RU" dirty="0"/>
              <a:t> при </a:t>
            </a:r>
            <a:r>
              <a:rPr lang="ru-RU" dirty="0" err="1"/>
              <a:t>необходимост</a:t>
            </a:r>
            <a:r>
              <a:rPr lang="ru-RU" dirty="0"/>
              <a:t>. </a:t>
            </a:r>
            <a:r>
              <a:rPr lang="ru-RU" dirty="0" err="1"/>
              <a:t>Нуждаете</a:t>
            </a:r>
            <a:r>
              <a:rPr lang="ru-RU" dirty="0"/>
              <a:t> се от </a:t>
            </a:r>
            <a:r>
              <a:rPr lang="ru-RU" dirty="0" err="1"/>
              <a:t>редовна</a:t>
            </a:r>
            <a:r>
              <a:rPr lang="ru-RU" dirty="0"/>
              <a:t> </a:t>
            </a:r>
            <a:r>
              <a:rPr lang="ru-RU" dirty="0" err="1"/>
              <a:t>проява</a:t>
            </a:r>
            <a:r>
              <a:rPr lang="ru-RU" dirty="0"/>
              <a:t> на внимание от страна на </a:t>
            </a:r>
            <a:r>
              <a:rPr lang="ru-RU" dirty="0" err="1"/>
              <a:t>близките</a:t>
            </a:r>
            <a:r>
              <a:rPr lang="ru-RU" dirty="0"/>
              <a:t> и спокойна </a:t>
            </a:r>
            <a:r>
              <a:rPr lang="ru-RU" dirty="0" err="1"/>
              <a:t>семейна</a:t>
            </a:r>
            <a:r>
              <a:rPr lang="ru-RU" dirty="0"/>
              <a:t> и </a:t>
            </a:r>
            <a:r>
              <a:rPr lang="ru-RU" dirty="0" err="1"/>
              <a:t>работна</a:t>
            </a:r>
            <a:r>
              <a:rPr lang="ru-RU" dirty="0"/>
              <a:t> атмосфера.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56238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авоъгълник 1"/>
          <p:cNvSpPr/>
          <p:nvPr/>
        </p:nvSpPr>
        <p:spPr>
          <a:xfrm>
            <a:off x="3635896" y="260648"/>
            <a:ext cx="16790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bg-BG" sz="54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Дева</a:t>
            </a:r>
            <a:endParaRPr lang="bg-BG" sz="54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pic>
        <p:nvPicPr>
          <p:cNvPr id="5122" name="Picture 2" descr="D:\Амира-6 клас\Vir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1800200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авоъгълник 2"/>
          <p:cNvSpPr/>
          <p:nvPr/>
        </p:nvSpPr>
        <p:spPr>
          <a:xfrm>
            <a:off x="1795682" y="1484784"/>
            <a:ext cx="703852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Вашата</a:t>
            </a:r>
            <a:r>
              <a:rPr lang="ru-RU" dirty="0"/>
              <a:t> сила е в ума </a:t>
            </a:r>
            <a:r>
              <a:rPr lang="ru-RU" dirty="0" err="1"/>
              <a:t>ви</a:t>
            </a:r>
            <a:r>
              <a:rPr lang="ru-RU" dirty="0"/>
              <a:t> и </a:t>
            </a:r>
            <a:r>
              <a:rPr lang="ru-RU" dirty="0" err="1"/>
              <a:t>вие</a:t>
            </a:r>
            <a:r>
              <a:rPr lang="ru-RU" dirty="0"/>
              <a:t> добре </a:t>
            </a:r>
            <a:r>
              <a:rPr lang="ru-RU" dirty="0" err="1"/>
              <a:t>го</a:t>
            </a:r>
            <a:r>
              <a:rPr lang="ru-RU" dirty="0"/>
              <a:t> знаете. </a:t>
            </a:r>
            <a:r>
              <a:rPr lang="ru-RU" dirty="0" err="1"/>
              <a:t>Имате</a:t>
            </a:r>
            <a:r>
              <a:rPr lang="ru-RU" dirty="0"/>
              <a:t> </a:t>
            </a:r>
            <a:r>
              <a:rPr lang="ru-RU" dirty="0" err="1"/>
              <a:t>потребност</a:t>
            </a:r>
            <a:r>
              <a:rPr lang="ru-RU" dirty="0"/>
              <a:t> от </a:t>
            </a:r>
            <a:r>
              <a:rPr lang="ru-RU" dirty="0" err="1"/>
              <a:t>ред</a:t>
            </a:r>
            <a:r>
              <a:rPr lang="ru-RU" dirty="0"/>
              <a:t> и </a:t>
            </a:r>
            <a:r>
              <a:rPr lang="ru-RU" dirty="0" err="1"/>
              <a:t>най</a:t>
            </a:r>
            <a:r>
              <a:rPr lang="ru-RU" dirty="0"/>
              <a:t>-добре я </a:t>
            </a:r>
            <a:r>
              <a:rPr lang="ru-RU" dirty="0" err="1"/>
              <a:t>удовлетворявате</a:t>
            </a:r>
            <a:r>
              <a:rPr lang="ru-RU" dirty="0"/>
              <a:t>, </a:t>
            </a:r>
            <a:r>
              <a:rPr lang="ru-RU" dirty="0" err="1"/>
              <a:t>като</a:t>
            </a:r>
            <a:r>
              <a:rPr lang="ru-RU" dirty="0"/>
              <a:t> </a:t>
            </a:r>
            <a:r>
              <a:rPr lang="ru-RU" dirty="0" err="1"/>
              <a:t>намирате</a:t>
            </a:r>
            <a:r>
              <a:rPr lang="ru-RU" dirty="0"/>
              <a:t> </a:t>
            </a:r>
            <a:r>
              <a:rPr lang="ru-RU" dirty="0" err="1"/>
              <a:t>място</a:t>
            </a:r>
            <a:r>
              <a:rPr lang="ru-RU" dirty="0"/>
              <a:t> на </a:t>
            </a:r>
            <a:r>
              <a:rPr lang="ru-RU" dirty="0" err="1"/>
              <a:t>всеки</a:t>
            </a:r>
            <a:r>
              <a:rPr lang="ru-RU" dirty="0"/>
              <a:t> предмет, </a:t>
            </a:r>
            <a:r>
              <a:rPr lang="ru-RU" dirty="0" err="1"/>
              <a:t>мисъл</a:t>
            </a:r>
            <a:r>
              <a:rPr lang="ru-RU" dirty="0"/>
              <a:t> или чувство. </a:t>
            </a:r>
            <a:r>
              <a:rPr lang="ru-RU" dirty="0" err="1"/>
              <a:t>Вие</a:t>
            </a:r>
            <a:r>
              <a:rPr lang="ru-RU" dirty="0"/>
              <a:t> </a:t>
            </a:r>
            <a:r>
              <a:rPr lang="ru-RU" dirty="0" err="1"/>
              <a:t>сте</a:t>
            </a:r>
            <a:r>
              <a:rPr lang="ru-RU" dirty="0"/>
              <a:t> </a:t>
            </a:r>
            <a:r>
              <a:rPr lang="ru-RU" dirty="0" err="1"/>
              <a:t>родени</a:t>
            </a:r>
            <a:r>
              <a:rPr lang="ru-RU" dirty="0"/>
              <a:t> да </a:t>
            </a:r>
            <a:r>
              <a:rPr lang="ru-RU" dirty="0" err="1"/>
              <a:t>създавате</a:t>
            </a:r>
            <a:r>
              <a:rPr lang="ru-RU" dirty="0"/>
              <a:t> </a:t>
            </a:r>
            <a:r>
              <a:rPr lang="ru-RU" dirty="0" err="1"/>
              <a:t>методи</a:t>
            </a:r>
            <a:r>
              <a:rPr lang="ru-RU" dirty="0"/>
              <a:t> и </a:t>
            </a:r>
            <a:r>
              <a:rPr lang="ru-RU" dirty="0" err="1"/>
              <a:t>структури</a:t>
            </a:r>
            <a:r>
              <a:rPr lang="ru-RU" dirty="0"/>
              <a:t>. Не </a:t>
            </a:r>
            <a:r>
              <a:rPr lang="ru-RU" dirty="0" err="1"/>
              <a:t>ви</a:t>
            </a:r>
            <a:r>
              <a:rPr lang="ru-RU" dirty="0"/>
              <a:t> </a:t>
            </a:r>
            <a:r>
              <a:rPr lang="ru-RU" dirty="0" err="1"/>
              <a:t>блазни</a:t>
            </a:r>
            <a:r>
              <a:rPr lang="ru-RU" dirty="0"/>
              <a:t> </a:t>
            </a:r>
            <a:r>
              <a:rPr lang="ru-RU" dirty="0" err="1"/>
              <a:t>светския</a:t>
            </a:r>
            <a:r>
              <a:rPr lang="ru-RU" dirty="0"/>
              <a:t> </a:t>
            </a:r>
            <a:r>
              <a:rPr lang="ru-RU" dirty="0" err="1"/>
              <a:t>блясък</a:t>
            </a:r>
            <a:r>
              <a:rPr lang="ru-RU" dirty="0"/>
              <a:t> и не </a:t>
            </a:r>
            <a:r>
              <a:rPr lang="ru-RU" dirty="0" err="1"/>
              <a:t>държите</a:t>
            </a:r>
            <a:r>
              <a:rPr lang="ru-RU" dirty="0"/>
              <a:t> на всяка цена да </a:t>
            </a:r>
            <a:r>
              <a:rPr lang="ru-RU" dirty="0" err="1"/>
              <a:t>сте</a:t>
            </a:r>
            <a:r>
              <a:rPr lang="ru-RU" dirty="0"/>
              <a:t> номер </a:t>
            </a:r>
            <a:r>
              <a:rPr lang="ru-RU" dirty="0" err="1"/>
              <a:t>едно</a:t>
            </a:r>
            <a:r>
              <a:rPr lang="ru-RU" dirty="0"/>
              <a:t>, </a:t>
            </a:r>
            <a:r>
              <a:rPr lang="ru-RU" dirty="0" err="1"/>
              <a:t>достатъчно</a:t>
            </a:r>
            <a:r>
              <a:rPr lang="ru-RU" dirty="0"/>
              <a:t> </a:t>
            </a:r>
            <a:r>
              <a:rPr lang="ru-RU" dirty="0" err="1"/>
              <a:t>ви</a:t>
            </a:r>
            <a:r>
              <a:rPr lang="ru-RU" dirty="0"/>
              <a:t> е само да “</a:t>
            </a:r>
            <a:r>
              <a:rPr lang="ru-RU" dirty="0" err="1"/>
              <a:t>дърпате</a:t>
            </a:r>
            <a:r>
              <a:rPr lang="ru-RU" dirty="0"/>
              <a:t> </a:t>
            </a:r>
            <a:r>
              <a:rPr lang="ru-RU" dirty="0" err="1"/>
              <a:t>конците</a:t>
            </a:r>
            <a:r>
              <a:rPr lang="ru-RU" dirty="0"/>
              <a:t>” </a:t>
            </a:r>
            <a:r>
              <a:rPr lang="ru-RU" dirty="0" err="1"/>
              <a:t>иззад</a:t>
            </a:r>
            <a:r>
              <a:rPr lang="ru-RU" dirty="0"/>
              <a:t> </a:t>
            </a:r>
            <a:r>
              <a:rPr lang="ru-RU" dirty="0" err="1"/>
              <a:t>кулисите</a:t>
            </a:r>
            <a:r>
              <a:rPr lang="ru-RU" dirty="0"/>
              <a:t>. Независимо, че </a:t>
            </a:r>
            <a:r>
              <a:rPr lang="ru-RU" dirty="0" err="1"/>
              <a:t>минавате</a:t>
            </a:r>
            <a:r>
              <a:rPr lang="ru-RU" dirty="0"/>
              <a:t> за тихи и кротки, в </a:t>
            </a:r>
            <a:r>
              <a:rPr lang="ru-RU" dirty="0" err="1"/>
              <a:t>някои</a:t>
            </a:r>
            <a:r>
              <a:rPr lang="ru-RU" dirty="0"/>
              <a:t> случаи </a:t>
            </a:r>
            <a:r>
              <a:rPr lang="ru-RU" dirty="0" err="1"/>
              <a:t>може</a:t>
            </a:r>
            <a:r>
              <a:rPr lang="ru-RU" dirty="0"/>
              <a:t> да </a:t>
            </a:r>
            <a:r>
              <a:rPr lang="ru-RU" dirty="0" err="1"/>
              <a:t>избухнете</a:t>
            </a:r>
            <a:r>
              <a:rPr lang="ru-RU" dirty="0"/>
              <a:t> по </a:t>
            </a:r>
            <a:r>
              <a:rPr lang="ru-RU" dirty="0" err="1"/>
              <a:t>съвсем</a:t>
            </a:r>
            <a:r>
              <a:rPr lang="ru-RU" dirty="0"/>
              <a:t> незначителен повод, за </a:t>
            </a:r>
            <a:r>
              <a:rPr lang="ru-RU" dirty="0" err="1"/>
              <a:t>някои</a:t>
            </a:r>
            <a:r>
              <a:rPr lang="ru-RU" dirty="0"/>
              <a:t> </a:t>
            </a:r>
            <a:r>
              <a:rPr lang="ru-RU" dirty="0" err="1"/>
              <a:t>дреболия</a:t>
            </a:r>
            <a:r>
              <a:rPr lang="ru-RU" dirty="0"/>
              <a:t>, </a:t>
            </a:r>
            <a:r>
              <a:rPr lang="ru-RU" dirty="0" err="1"/>
              <a:t>която</a:t>
            </a:r>
            <a:r>
              <a:rPr lang="ru-RU" dirty="0"/>
              <a:t> </a:t>
            </a:r>
            <a:r>
              <a:rPr lang="ru-RU" dirty="0" err="1"/>
              <a:t>стотици</a:t>
            </a:r>
            <a:r>
              <a:rPr lang="ru-RU" dirty="0"/>
              <a:t> </a:t>
            </a:r>
            <a:r>
              <a:rPr lang="ru-RU" dirty="0" err="1"/>
              <a:t>други</a:t>
            </a:r>
            <a:r>
              <a:rPr lang="ru-RU" dirty="0"/>
              <a:t> хора </a:t>
            </a:r>
            <a:r>
              <a:rPr lang="ru-RU" dirty="0" err="1"/>
              <a:t>биха</a:t>
            </a:r>
            <a:r>
              <a:rPr lang="ru-RU" dirty="0"/>
              <a:t> отминали </a:t>
            </a:r>
            <a:r>
              <a:rPr lang="ru-RU" dirty="0" err="1"/>
              <a:t>незабелязано</a:t>
            </a:r>
            <a:r>
              <a:rPr lang="ru-RU" dirty="0"/>
              <a:t>. Не </a:t>
            </a:r>
            <a:r>
              <a:rPr lang="ru-RU" dirty="0" err="1"/>
              <a:t>сте</a:t>
            </a:r>
            <a:r>
              <a:rPr lang="ru-RU" dirty="0"/>
              <a:t> от </a:t>
            </a:r>
            <a:r>
              <a:rPr lang="ru-RU" dirty="0" err="1"/>
              <a:t>хората</a:t>
            </a:r>
            <a:r>
              <a:rPr lang="ru-RU" dirty="0"/>
              <a:t>, </a:t>
            </a:r>
            <a:r>
              <a:rPr lang="ru-RU" dirty="0" err="1"/>
              <a:t>които</a:t>
            </a:r>
            <a:r>
              <a:rPr lang="ru-RU" dirty="0"/>
              <a:t> </a:t>
            </a:r>
            <a:r>
              <a:rPr lang="ru-RU" dirty="0" err="1"/>
              <a:t>ще</a:t>
            </a:r>
            <a:r>
              <a:rPr lang="ru-RU" dirty="0"/>
              <a:t> оставят </a:t>
            </a:r>
            <a:r>
              <a:rPr lang="ru-RU" dirty="0" err="1"/>
              <a:t>делата</a:t>
            </a:r>
            <a:r>
              <a:rPr lang="ru-RU" dirty="0"/>
              <a:t> си на произвола на </a:t>
            </a:r>
            <a:r>
              <a:rPr lang="ru-RU" dirty="0" err="1"/>
              <a:t>съдбата</a:t>
            </a:r>
            <a:r>
              <a:rPr lang="ru-RU" dirty="0"/>
              <a:t>. </a:t>
            </a:r>
            <a:r>
              <a:rPr lang="ru-RU" dirty="0" err="1"/>
              <a:t>Готови</a:t>
            </a:r>
            <a:r>
              <a:rPr lang="ru-RU" dirty="0"/>
              <a:t> </a:t>
            </a:r>
            <a:r>
              <a:rPr lang="ru-RU" dirty="0" err="1"/>
              <a:t>сте</a:t>
            </a:r>
            <a:r>
              <a:rPr lang="ru-RU" dirty="0"/>
              <a:t> да се борите за </a:t>
            </a:r>
            <a:r>
              <a:rPr lang="ru-RU" dirty="0" err="1"/>
              <a:t>каузата</a:t>
            </a:r>
            <a:r>
              <a:rPr lang="ru-RU" dirty="0"/>
              <a:t> си. </a:t>
            </a:r>
            <a:r>
              <a:rPr lang="ru-RU" dirty="0" err="1"/>
              <a:t>Надарени</a:t>
            </a:r>
            <a:r>
              <a:rPr lang="ru-RU" dirty="0"/>
              <a:t> </a:t>
            </a:r>
            <a:r>
              <a:rPr lang="ru-RU" dirty="0" err="1"/>
              <a:t>сте</a:t>
            </a:r>
            <a:r>
              <a:rPr lang="ru-RU" dirty="0"/>
              <a:t> </a:t>
            </a:r>
            <a:r>
              <a:rPr lang="ru-RU" dirty="0" err="1"/>
              <a:t>със</a:t>
            </a:r>
            <a:r>
              <a:rPr lang="ru-RU" dirty="0"/>
              <a:t> </a:t>
            </a:r>
            <a:r>
              <a:rPr lang="ru-RU" dirty="0" err="1"/>
              <a:t>сръчни</a:t>
            </a:r>
            <a:r>
              <a:rPr lang="ru-RU" dirty="0"/>
              <a:t> </a:t>
            </a:r>
            <a:r>
              <a:rPr lang="ru-RU" dirty="0" err="1"/>
              <a:t>ръце</a:t>
            </a:r>
            <a:r>
              <a:rPr lang="ru-RU" dirty="0"/>
              <a:t> и фантазия, </a:t>
            </a:r>
            <a:r>
              <a:rPr lang="ru-RU" dirty="0" err="1"/>
              <a:t>които</a:t>
            </a:r>
            <a:r>
              <a:rPr lang="ru-RU" dirty="0"/>
              <a:t> </a:t>
            </a:r>
            <a:r>
              <a:rPr lang="ru-RU" dirty="0" err="1"/>
              <a:t>ви</a:t>
            </a:r>
            <a:r>
              <a:rPr lang="ru-RU" dirty="0"/>
              <a:t> </a:t>
            </a:r>
            <a:r>
              <a:rPr lang="ru-RU" dirty="0" err="1"/>
              <a:t>помагат</a:t>
            </a:r>
            <a:r>
              <a:rPr lang="ru-RU" dirty="0"/>
              <a:t> да се справите в </a:t>
            </a:r>
            <a:r>
              <a:rPr lang="ru-RU" dirty="0" err="1"/>
              <a:t>трудния</a:t>
            </a:r>
            <a:r>
              <a:rPr lang="ru-RU" dirty="0"/>
              <a:t> </a:t>
            </a:r>
            <a:r>
              <a:rPr lang="ru-RU" dirty="0" err="1"/>
              <a:t>делник</a:t>
            </a:r>
            <a:r>
              <a:rPr lang="ru-RU" dirty="0"/>
              <a:t>. </a:t>
            </a:r>
            <a:r>
              <a:rPr lang="ru-RU" dirty="0" err="1"/>
              <a:t>Работата</a:t>
            </a:r>
            <a:r>
              <a:rPr lang="ru-RU" dirty="0"/>
              <a:t>, с </a:t>
            </a:r>
            <a:r>
              <a:rPr lang="ru-RU" dirty="0" err="1"/>
              <a:t>която</a:t>
            </a:r>
            <a:r>
              <a:rPr lang="ru-RU" dirty="0"/>
              <a:t> се </a:t>
            </a:r>
            <a:r>
              <a:rPr lang="ru-RU" dirty="0" err="1"/>
              <a:t>захванете</a:t>
            </a:r>
            <a:r>
              <a:rPr lang="ru-RU" dirty="0"/>
              <a:t>, </a:t>
            </a:r>
            <a:r>
              <a:rPr lang="ru-RU" dirty="0" err="1"/>
              <a:t>извършвате</a:t>
            </a:r>
            <a:r>
              <a:rPr lang="ru-RU" dirty="0"/>
              <a:t> с </a:t>
            </a:r>
            <a:r>
              <a:rPr lang="ru-RU" dirty="0" err="1"/>
              <a:t>любов</a:t>
            </a:r>
            <a:r>
              <a:rPr lang="ru-RU" dirty="0"/>
              <a:t> и </a:t>
            </a:r>
            <a:r>
              <a:rPr lang="ru-RU" dirty="0" err="1"/>
              <a:t>себеотдаване</a:t>
            </a:r>
            <a:r>
              <a:rPr lang="ru-RU" dirty="0"/>
              <a:t>. С постоянство и </a:t>
            </a:r>
            <a:r>
              <a:rPr lang="ru-RU" dirty="0" err="1"/>
              <a:t>търпение</a:t>
            </a:r>
            <a:r>
              <a:rPr lang="ru-RU" dirty="0"/>
              <a:t> </a:t>
            </a:r>
            <a:r>
              <a:rPr lang="ru-RU" dirty="0" err="1"/>
              <a:t>успявате</a:t>
            </a:r>
            <a:r>
              <a:rPr lang="ru-RU" dirty="0"/>
              <a:t> да се справите с </a:t>
            </a:r>
            <a:r>
              <a:rPr lang="ru-RU" dirty="0" err="1"/>
              <a:t>трудностите</a:t>
            </a:r>
            <a:r>
              <a:rPr lang="ru-RU" dirty="0"/>
              <a:t> и </a:t>
            </a:r>
            <a:r>
              <a:rPr lang="ru-RU" dirty="0" err="1"/>
              <a:t>проблемите</a:t>
            </a:r>
            <a:r>
              <a:rPr lang="ru-RU" dirty="0"/>
              <a:t>, но не </a:t>
            </a:r>
            <a:r>
              <a:rPr lang="ru-RU" dirty="0" err="1"/>
              <a:t>обичате</a:t>
            </a:r>
            <a:r>
              <a:rPr lang="ru-RU" dirty="0"/>
              <a:t> да </a:t>
            </a:r>
            <a:r>
              <a:rPr lang="ru-RU" dirty="0" err="1"/>
              <a:t>рискувате</a:t>
            </a:r>
            <a:r>
              <a:rPr lang="ru-RU" dirty="0"/>
              <a:t>, </a:t>
            </a:r>
            <a:r>
              <a:rPr lang="ru-RU" dirty="0" err="1"/>
              <a:t>залагате</a:t>
            </a:r>
            <a:r>
              <a:rPr lang="ru-RU" dirty="0"/>
              <a:t> на </a:t>
            </a:r>
            <a:r>
              <a:rPr lang="ru-RU" dirty="0" err="1"/>
              <a:t>сигурността</a:t>
            </a:r>
            <a:r>
              <a:rPr lang="ru-RU" dirty="0"/>
              <a:t>. Не </a:t>
            </a:r>
            <a:r>
              <a:rPr lang="ru-RU" dirty="0" err="1"/>
              <a:t>са</a:t>
            </a:r>
            <a:r>
              <a:rPr lang="ru-RU" dirty="0"/>
              <a:t> </a:t>
            </a:r>
            <a:r>
              <a:rPr lang="ru-RU" dirty="0" err="1"/>
              <a:t>ви</a:t>
            </a:r>
            <a:r>
              <a:rPr lang="ru-RU" dirty="0"/>
              <a:t> </a:t>
            </a:r>
            <a:r>
              <a:rPr lang="ru-RU" dirty="0" err="1"/>
              <a:t>чужди</a:t>
            </a:r>
            <a:r>
              <a:rPr lang="ru-RU" dirty="0"/>
              <a:t> </a:t>
            </a:r>
            <a:r>
              <a:rPr lang="ru-RU" dirty="0" err="1"/>
              <a:t>дълбоките</a:t>
            </a:r>
            <a:r>
              <a:rPr lang="ru-RU" dirty="0"/>
              <a:t> чувства, но </a:t>
            </a:r>
            <a:r>
              <a:rPr lang="ru-RU" dirty="0" err="1"/>
              <a:t>предпочитате</a:t>
            </a:r>
            <a:r>
              <a:rPr lang="ru-RU" dirty="0"/>
              <a:t> да не им </a:t>
            </a:r>
            <a:r>
              <a:rPr lang="ru-RU" dirty="0" err="1"/>
              <a:t>давате</a:t>
            </a:r>
            <a:r>
              <a:rPr lang="ru-RU" dirty="0"/>
              <a:t> </a:t>
            </a:r>
            <a:r>
              <a:rPr lang="ru-RU" dirty="0" err="1"/>
              <a:t>външен</a:t>
            </a:r>
            <a:r>
              <a:rPr lang="ru-RU" dirty="0"/>
              <a:t> </a:t>
            </a:r>
            <a:r>
              <a:rPr lang="ru-RU" dirty="0" err="1"/>
              <a:t>израз</a:t>
            </a:r>
            <a:r>
              <a:rPr lang="ru-RU" dirty="0"/>
              <a:t>. </a:t>
            </a:r>
            <a:r>
              <a:rPr lang="ru-RU" dirty="0" err="1"/>
              <a:t>Във</a:t>
            </a:r>
            <a:r>
              <a:rPr lang="ru-RU" dirty="0"/>
              <a:t> </a:t>
            </a:r>
            <a:r>
              <a:rPr lang="ru-RU" dirty="0" err="1"/>
              <a:t>любовните</a:t>
            </a:r>
            <a:r>
              <a:rPr lang="ru-RU" dirty="0"/>
              <a:t> взаимоотношения се стремите да </a:t>
            </a:r>
            <a:r>
              <a:rPr lang="ru-RU" dirty="0" err="1"/>
              <a:t>бъдете</a:t>
            </a:r>
            <a:r>
              <a:rPr lang="ru-RU" dirty="0"/>
              <a:t> </a:t>
            </a:r>
            <a:r>
              <a:rPr lang="ru-RU" dirty="0" err="1"/>
              <a:t>честни</a:t>
            </a:r>
            <a:r>
              <a:rPr lang="ru-RU" dirty="0"/>
              <a:t>, </a:t>
            </a:r>
            <a:r>
              <a:rPr lang="ru-RU" dirty="0" err="1"/>
              <a:t>лоялни</a:t>
            </a:r>
            <a:r>
              <a:rPr lang="ru-RU" dirty="0"/>
              <a:t>, </a:t>
            </a:r>
            <a:r>
              <a:rPr lang="ru-RU" dirty="0" err="1"/>
              <a:t>внимавате</a:t>
            </a:r>
            <a:r>
              <a:rPr lang="ru-RU" dirty="0"/>
              <a:t> да не </a:t>
            </a:r>
            <a:r>
              <a:rPr lang="ru-RU" dirty="0" err="1"/>
              <a:t>давате</a:t>
            </a:r>
            <a:r>
              <a:rPr lang="ru-RU" dirty="0"/>
              <a:t> поводи за </a:t>
            </a:r>
            <a:r>
              <a:rPr lang="ru-RU" dirty="0" err="1"/>
              <a:t>ревност</a:t>
            </a:r>
            <a:r>
              <a:rPr lang="ru-RU" dirty="0"/>
              <a:t> и </a:t>
            </a:r>
            <a:r>
              <a:rPr lang="ru-RU" dirty="0" err="1"/>
              <a:t>очаквате</a:t>
            </a:r>
            <a:r>
              <a:rPr lang="ru-RU" dirty="0"/>
              <a:t> </a:t>
            </a:r>
            <a:r>
              <a:rPr lang="ru-RU" dirty="0" err="1"/>
              <a:t>емоционална</a:t>
            </a:r>
            <a:r>
              <a:rPr lang="ru-RU" dirty="0"/>
              <a:t> </a:t>
            </a:r>
            <a:r>
              <a:rPr lang="ru-RU" dirty="0" err="1"/>
              <a:t>топлота</a:t>
            </a:r>
            <a:r>
              <a:rPr lang="ru-RU" dirty="0"/>
              <a:t> и </a:t>
            </a:r>
            <a:r>
              <a:rPr lang="ru-RU" dirty="0" err="1"/>
              <a:t>преданост</a:t>
            </a:r>
            <a:r>
              <a:rPr lang="ru-RU" dirty="0"/>
              <a:t>.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872733663"/>
      </p:ext>
    </p:extLst>
  </p:cSld>
  <p:clrMapOvr>
    <a:masterClrMapping/>
  </p:clrMapOvr>
</p:sld>
</file>

<file path=ppt/theme/theme1.xml><?xml version="1.0" encoding="utf-8"?>
<a:theme xmlns:a="http://schemas.openxmlformats.org/drawingml/2006/main" name="Сламен покрив">
  <a:themeElements>
    <a:clrScheme name="Сламен покрив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Средни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ламен покрив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17</TotalTime>
  <Words>596</Words>
  <Application>Microsoft Office PowerPoint</Application>
  <PresentationFormat>Презентация на цял екран (4:3)</PresentationFormat>
  <Paragraphs>10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5</vt:i4>
      </vt:variant>
    </vt:vector>
  </HeadingPairs>
  <TitlesOfParts>
    <vt:vector size="6" baseType="lpstr">
      <vt:lpstr>Сламен покрив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на PowerPoint</dc:title>
  <dc:creator>Student2</dc:creator>
  <cp:lastModifiedBy>Student2</cp:lastModifiedBy>
  <cp:revision>3</cp:revision>
  <dcterms:created xsi:type="dcterms:W3CDTF">2017-04-06T05:03:25Z</dcterms:created>
  <dcterms:modified xsi:type="dcterms:W3CDTF">2017-04-06T05:35:44Z</dcterms:modified>
</cp:coreProperties>
</file>