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3" r:id="rId4"/>
    <p:sldId id="258" r:id="rId5"/>
    <p:sldId id="265" r:id="rId6"/>
    <p:sldId id="259" r:id="rId7"/>
    <p:sldId id="266" r:id="rId8"/>
    <p:sldId id="260" r:id="rId9"/>
    <p:sldId id="264" r:id="rId10"/>
    <p:sldId id="261" r:id="rId11"/>
    <p:sldId id="267" r:id="rId12"/>
    <p:sldId id="262" r:id="rId13"/>
    <p:sldId id="268" r:id="rId14"/>
    <p:sldId id="263" r:id="rId15"/>
    <p:sldId id="269" r:id="rId16"/>
    <p:sldId id="270" r:id="rId17"/>
    <p:sldId id="271" r:id="rId18"/>
    <p:sldId id="272" r:id="rId19"/>
    <p:sldId id="274" r:id="rId20"/>
    <p:sldId id="275" r:id="rId21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22.5.2018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22.5.2018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22.5.2018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22.5.2018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22.5.2018 г.</a:t>
            </a:fld>
            <a:endParaRPr lang="bg-BG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22.5.2018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22.5.2018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22.5.2018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22.5.2018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22.5.2018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t>22.5.2018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73CC536-4F3D-4E22-A9F1-A3C6D40310AC}" type="datetimeFigureOut">
              <a:rPr lang="bg-BG" smtClean="0"/>
              <a:t>22.5.2018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53F3F3C-A60D-426C-8F94-912700854F7B}" type="slidenum">
              <a:rPr lang="bg-BG" smtClean="0"/>
              <a:t>‹#›</a:t>
            </a:fld>
            <a:endParaRPr lang="bg-BG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 smtClean="0"/>
              <a:t>Дубай</a:t>
            </a: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bg-BG" dirty="0" smtClean="0"/>
              <a:t>Изготвил:Алекс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56057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Официален език и религия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85000" lnSpcReduction="20000"/>
          </a:bodyPr>
          <a:lstStyle/>
          <a:p>
            <a:r>
              <a:rPr lang="ru-RU" dirty="0" err="1"/>
              <a:t>Официалният</a:t>
            </a:r>
            <a:r>
              <a:rPr lang="ru-RU" dirty="0"/>
              <a:t> </a:t>
            </a:r>
            <a:r>
              <a:rPr lang="ru-RU" dirty="0" err="1"/>
              <a:t>език</a:t>
            </a:r>
            <a:r>
              <a:rPr lang="ru-RU" dirty="0"/>
              <a:t> на Дубай е </a:t>
            </a:r>
            <a:r>
              <a:rPr lang="ru-RU" dirty="0" err="1"/>
              <a:t>арабският</a:t>
            </a:r>
            <a:r>
              <a:rPr lang="ru-RU" dirty="0"/>
              <a:t>, но се говорят </a:t>
            </a:r>
            <a:r>
              <a:rPr lang="ru-RU" dirty="0" err="1"/>
              <a:t>още</a:t>
            </a:r>
            <a:r>
              <a:rPr lang="ru-RU" dirty="0"/>
              <a:t> </a:t>
            </a:r>
            <a:r>
              <a:rPr lang="ru-RU" dirty="0" err="1"/>
              <a:t>английски</a:t>
            </a:r>
            <a:r>
              <a:rPr lang="ru-RU" dirty="0"/>
              <a:t>, хинди, урду, </a:t>
            </a:r>
            <a:r>
              <a:rPr lang="ru-RU" dirty="0" err="1"/>
              <a:t>малаялам</a:t>
            </a:r>
            <a:r>
              <a:rPr lang="ru-RU" dirty="0"/>
              <a:t>, </a:t>
            </a:r>
            <a:r>
              <a:rPr lang="ru-RU" dirty="0" err="1"/>
              <a:t>персийски</a:t>
            </a:r>
            <a:r>
              <a:rPr lang="ru-RU" dirty="0"/>
              <a:t>, </a:t>
            </a:r>
            <a:r>
              <a:rPr lang="ru-RU" dirty="0" err="1"/>
              <a:t>пинджаби</a:t>
            </a:r>
            <a:r>
              <a:rPr lang="ru-RU" dirty="0"/>
              <a:t>, </a:t>
            </a:r>
            <a:r>
              <a:rPr lang="ru-RU" dirty="0" err="1"/>
              <a:t>тагалски</a:t>
            </a:r>
            <a:r>
              <a:rPr lang="ru-RU" dirty="0"/>
              <a:t>. </a:t>
            </a:r>
            <a:r>
              <a:rPr lang="ru-RU" dirty="0" err="1"/>
              <a:t>Ислямът</a:t>
            </a:r>
            <a:r>
              <a:rPr lang="ru-RU" dirty="0"/>
              <a:t> е </a:t>
            </a:r>
            <a:r>
              <a:rPr lang="ru-RU" dirty="0" err="1"/>
              <a:t>официалната</a:t>
            </a:r>
            <a:r>
              <a:rPr lang="ru-RU" dirty="0"/>
              <a:t> религия на </a:t>
            </a:r>
            <a:r>
              <a:rPr lang="ru-RU" dirty="0" err="1"/>
              <a:t>всичките</a:t>
            </a:r>
            <a:r>
              <a:rPr lang="ru-RU" dirty="0"/>
              <a:t> </a:t>
            </a:r>
            <a:r>
              <a:rPr lang="ru-RU" dirty="0" err="1"/>
              <a:t>седем</a:t>
            </a:r>
            <a:r>
              <a:rPr lang="ru-RU" dirty="0"/>
              <a:t> </a:t>
            </a:r>
            <a:r>
              <a:rPr lang="ru-RU" dirty="0" err="1"/>
              <a:t>емирства</a:t>
            </a:r>
            <a:r>
              <a:rPr lang="ru-RU" dirty="0"/>
              <a:t>. </a:t>
            </a:r>
            <a:r>
              <a:rPr lang="ru-RU" dirty="0" err="1"/>
              <a:t>Голяма</a:t>
            </a:r>
            <a:r>
              <a:rPr lang="ru-RU" dirty="0"/>
              <a:t> част от </a:t>
            </a:r>
            <a:r>
              <a:rPr lang="ru-RU" dirty="0" err="1"/>
              <a:t>местното</a:t>
            </a:r>
            <a:r>
              <a:rPr lang="ru-RU" dirty="0"/>
              <a:t> население </a:t>
            </a:r>
            <a:r>
              <a:rPr lang="ru-RU" dirty="0" err="1"/>
              <a:t>изповядва</a:t>
            </a:r>
            <a:r>
              <a:rPr lang="ru-RU" dirty="0"/>
              <a:t> </a:t>
            </a:r>
            <a:r>
              <a:rPr lang="ru-RU" dirty="0" err="1"/>
              <a:t>суни</a:t>
            </a:r>
            <a:r>
              <a:rPr lang="ru-RU" dirty="0"/>
              <a:t> </a:t>
            </a:r>
            <a:r>
              <a:rPr lang="ru-RU" dirty="0" err="1"/>
              <a:t>ислям</a:t>
            </a:r>
            <a:r>
              <a:rPr lang="ru-RU" dirty="0"/>
              <a:t>. </a:t>
            </a:r>
            <a:r>
              <a:rPr lang="ru-RU" dirty="0" err="1"/>
              <a:t>Има</a:t>
            </a:r>
            <a:r>
              <a:rPr lang="ru-RU" dirty="0"/>
              <a:t> и </a:t>
            </a:r>
            <a:r>
              <a:rPr lang="ru-RU" dirty="0" err="1"/>
              <a:t>малцинства</a:t>
            </a:r>
            <a:r>
              <a:rPr lang="ru-RU" dirty="0"/>
              <a:t> от </a:t>
            </a:r>
            <a:r>
              <a:rPr lang="ru-RU" dirty="0" err="1"/>
              <a:t>индуисти</a:t>
            </a:r>
            <a:r>
              <a:rPr lang="ru-RU" dirty="0"/>
              <a:t>, сикхи и </a:t>
            </a:r>
            <a:r>
              <a:rPr lang="ru-RU" dirty="0" err="1"/>
              <a:t>християни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В </a:t>
            </a:r>
            <a:r>
              <a:rPr lang="ru-RU" dirty="0" err="1"/>
              <a:t>центъра</a:t>
            </a:r>
            <a:r>
              <a:rPr lang="ru-RU" dirty="0"/>
              <a:t> на града се </a:t>
            </a:r>
            <a:r>
              <a:rPr lang="ru-RU" dirty="0" err="1"/>
              <a:t>намират</a:t>
            </a:r>
            <a:r>
              <a:rPr lang="ru-RU" dirty="0"/>
              <a:t> </a:t>
            </a:r>
            <a:r>
              <a:rPr lang="ru-RU" dirty="0" err="1"/>
              <a:t>храмове</a:t>
            </a:r>
            <a:r>
              <a:rPr lang="ru-RU" dirty="0"/>
              <a:t> на Шива и Кришна. </a:t>
            </a:r>
            <a:r>
              <a:rPr lang="ru-RU" dirty="0" err="1"/>
              <a:t>Немюсюлманите</a:t>
            </a:r>
            <a:r>
              <a:rPr lang="ru-RU" dirty="0"/>
              <a:t> в </a:t>
            </a:r>
            <a:r>
              <a:rPr lang="ru-RU" dirty="0" err="1"/>
              <a:t>държавата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свободни</a:t>
            </a:r>
            <a:r>
              <a:rPr lang="ru-RU" dirty="0"/>
              <a:t> да </a:t>
            </a:r>
            <a:r>
              <a:rPr lang="ru-RU" dirty="0" err="1"/>
              <a:t>изповядват</a:t>
            </a:r>
            <a:r>
              <a:rPr lang="ru-RU" dirty="0"/>
              <a:t> свободно </a:t>
            </a:r>
            <a:r>
              <a:rPr lang="ru-RU" dirty="0" err="1"/>
              <a:t>религията</a:t>
            </a:r>
            <a:r>
              <a:rPr lang="ru-RU" dirty="0"/>
              <a:t> си, но </a:t>
            </a:r>
            <a:r>
              <a:rPr lang="ru-RU" dirty="0" err="1"/>
              <a:t>нямат</a:t>
            </a:r>
            <a:r>
              <a:rPr lang="ru-RU" dirty="0"/>
              <a:t> право да </a:t>
            </a:r>
            <a:r>
              <a:rPr lang="ru-RU" dirty="0" err="1"/>
              <a:t>проповядват</a:t>
            </a:r>
            <a:r>
              <a:rPr lang="ru-RU" dirty="0"/>
              <a:t> публично или да </a:t>
            </a:r>
            <a:r>
              <a:rPr lang="ru-RU" dirty="0" err="1"/>
              <a:t>разпространяват</a:t>
            </a:r>
            <a:r>
              <a:rPr lang="ru-RU" dirty="0"/>
              <a:t> </a:t>
            </a:r>
            <a:r>
              <a:rPr lang="ru-RU" dirty="0" err="1"/>
              <a:t>религиозни</a:t>
            </a:r>
            <a:r>
              <a:rPr lang="ru-RU" dirty="0"/>
              <a:t> </a:t>
            </a:r>
            <a:r>
              <a:rPr lang="ru-RU" dirty="0" err="1"/>
              <a:t>материали</a:t>
            </a:r>
            <a:r>
              <a:rPr lang="ru-RU" dirty="0"/>
              <a:t>. </a:t>
            </a:r>
            <a:r>
              <a:rPr lang="ru-RU" dirty="0" err="1"/>
              <a:t>Правителството</a:t>
            </a:r>
            <a:r>
              <a:rPr lang="ru-RU" dirty="0"/>
              <a:t> </a:t>
            </a:r>
            <a:r>
              <a:rPr lang="ru-RU" dirty="0" err="1"/>
              <a:t>следва</a:t>
            </a:r>
            <a:r>
              <a:rPr lang="ru-RU" dirty="0"/>
              <a:t> политика на </a:t>
            </a:r>
            <a:r>
              <a:rPr lang="ru-RU" dirty="0" err="1"/>
              <a:t>търпимост</a:t>
            </a:r>
            <a:r>
              <a:rPr lang="ru-RU" dirty="0"/>
              <a:t> </a:t>
            </a:r>
            <a:r>
              <a:rPr lang="ru-RU" dirty="0" err="1"/>
              <a:t>спрямо</a:t>
            </a:r>
            <a:r>
              <a:rPr lang="ru-RU" dirty="0"/>
              <a:t> </a:t>
            </a:r>
            <a:r>
              <a:rPr lang="ru-RU" dirty="0" err="1"/>
              <a:t>чуждите</a:t>
            </a:r>
            <a:r>
              <a:rPr lang="ru-RU" dirty="0"/>
              <a:t> религии и много </a:t>
            </a:r>
            <a:r>
              <a:rPr lang="ru-RU" dirty="0" err="1"/>
              <a:t>рядко</a:t>
            </a:r>
            <a:r>
              <a:rPr lang="ru-RU" dirty="0"/>
              <a:t> се </a:t>
            </a:r>
            <a:r>
              <a:rPr lang="ru-RU" dirty="0" err="1"/>
              <a:t>намесва</a:t>
            </a:r>
            <a:r>
              <a:rPr lang="ru-RU" dirty="0"/>
              <a:t> в </a:t>
            </a:r>
            <a:r>
              <a:rPr lang="ru-RU" dirty="0" err="1"/>
              <a:t>религиозната</a:t>
            </a:r>
            <a:r>
              <a:rPr lang="ru-RU" dirty="0"/>
              <a:t> им </a:t>
            </a:r>
            <a:r>
              <a:rPr lang="ru-RU" dirty="0" err="1"/>
              <a:t>дейност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В </a:t>
            </a:r>
            <a:r>
              <a:rPr lang="ru-RU" dirty="0" err="1"/>
              <a:t>началото</a:t>
            </a:r>
            <a:r>
              <a:rPr lang="ru-RU" dirty="0"/>
              <a:t> на 2001 г. </a:t>
            </a:r>
            <a:r>
              <a:rPr lang="ru-RU" dirty="0" err="1"/>
              <a:t>започва</a:t>
            </a:r>
            <a:r>
              <a:rPr lang="ru-RU" dirty="0"/>
              <a:t> </a:t>
            </a:r>
            <a:r>
              <a:rPr lang="ru-RU" dirty="0" err="1"/>
              <a:t>строенето</a:t>
            </a:r>
            <a:r>
              <a:rPr lang="ru-RU" dirty="0"/>
              <a:t> на </a:t>
            </a:r>
            <a:r>
              <a:rPr lang="ru-RU" dirty="0" err="1"/>
              <a:t>протестантска</a:t>
            </a:r>
            <a:r>
              <a:rPr lang="ru-RU" dirty="0"/>
              <a:t> и </a:t>
            </a:r>
            <a:r>
              <a:rPr lang="ru-RU" dirty="0" err="1"/>
              <a:t>католическа</a:t>
            </a:r>
            <a:r>
              <a:rPr lang="ru-RU" dirty="0"/>
              <a:t> </a:t>
            </a:r>
            <a:r>
              <a:rPr lang="ru-RU" dirty="0" err="1"/>
              <a:t>църкви</a:t>
            </a:r>
            <a:r>
              <a:rPr lang="ru-RU" dirty="0"/>
              <a:t> на </a:t>
            </a:r>
            <a:r>
              <a:rPr lang="ru-RU" dirty="0" err="1"/>
              <a:t>територията</a:t>
            </a:r>
            <a:r>
              <a:rPr lang="ru-RU" dirty="0"/>
              <a:t> на пристанище Джебел Али. </a:t>
            </a:r>
            <a:r>
              <a:rPr lang="ru-RU" dirty="0" err="1"/>
              <a:t>Земята</a:t>
            </a:r>
            <a:r>
              <a:rPr lang="ru-RU" dirty="0"/>
              <a:t> за </a:t>
            </a:r>
            <a:r>
              <a:rPr lang="ru-RU" dirty="0" err="1"/>
              <a:t>строежа</a:t>
            </a:r>
            <a:r>
              <a:rPr lang="ru-RU" dirty="0"/>
              <a:t> на </a:t>
            </a:r>
            <a:r>
              <a:rPr lang="ru-RU" dirty="0" err="1"/>
              <a:t>църквите</a:t>
            </a:r>
            <a:r>
              <a:rPr lang="ru-RU" dirty="0"/>
              <a:t> е дарена от </a:t>
            </a:r>
            <a:r>
              <a:rPr lang="ru-RU" dirty="0" err="1"/>
              <a:t>правителството</a:t>
            </a:r>
            <a:r>
              <a:rPr lang="ru-RU" dirty="0"/>
              <a:t> на Дубай. В края на 2005 г. </a:t>
            </a:r>
            <a:r>
              <a:rPr lang="ru-RU" dirty="0" err="1"/>
              <a:t>започва</a:t>
            </a:r>
            <a:r>
              <a:rPr lang="ru-RU" dirty="0"/>
              <a:t> </a:t>
            </a:r>
            <a:r>
              <a:rPr lang="ru-RU" dirty="0" err="1"/>
              <a:t>строежът</a:t>
            </a:r>
            <a:r>
              <a:rPr lang="ru-RU" dirty="0"/>
              <a:t> на </a:t>
            </a:r>
            <a:r>
              <a:rPr lang="ru-RU" dirty="0" err="1"/>
              <a:t>първата</a:t>
            </a:r>
            <a:r>
              <a:rPr lang="ru-RU" dirty="0"/>
              <a:t> </a:t>
            </a:r>
            <a:r>
              <a:rPr lang="ru-RU" dirty="0" err="1"/>
              <a:t>гръцка</a:t>
            </a:r>
            <a:r>
              <a:rPr lang="ru-RU" dirty="0"/>
              <a:t> </a:t>
            </a:r>
            <a:r>
              <a:rPr lang="ru-RU" dirty="0" err="1"/>
              <a:t>православна</a:t>
            </a:r>
            <a:r>
              <a:rPr lang="ru-RU" dirty="0"/>
              <a:t> </a:t>
            </a:r>
            <a:r>
              <a:rPr lang="ru-RU" dirty="0" err="1"/>
              <a:t>църква</a:t>
            </a:r>
            <a:r>
              <a:rPr lang="ru-RU" dirty="0"/>
              <a:t>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747871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Най-високата сграда</a:t>
            </a:r>
            <a:endParaRPr lang="bg-BG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784887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531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Човешката права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Организациите</a:t>
            </a:r>
            <a:r>
              <a:rPr lang="ru-RU" dirty="0"/>
              <a:t> за </a:t>
            </a:r>
            <a:r>
              <a:rPr lang="ru-RU" dirty="0" err="1"/>
              <a:t>човешки</a:t>
            </a:r>
            <a:r>
              <a:rPr lang="ru-RU" dirty="0"/>
              <a:t> права </a:t>
            </a:r>
            <a:r>
              <a:rPr lang="ru-RU" dirty="0" err="1"/>
              <a:t>често</a:t>
            </a:r>
            <a:r>
              <a:rPr lang="ru-RU" dirty="0"/>
              <a:t> отправят критики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нарушаването</a:t>
            </a:r>
            <a:r>
              <a:rPr lang="ru-RU" dirty="0"/>
              <a:t> на </a:t>
            </a:r>
            <a:r>
              <a:rPr lang="ru-RU" dirty="0" err="1"/>
              <a:t>човешките</a:t>
            </a:r>
            <a:r>
              <a:rPr lang="ru-RU" dirty="0"/>
              <a:t> права в Дубай. </a:t>
            </a:r>
            <a:r>
              <a:rPr lang="ru-RU" dirty="0" err="1"/>
              <a:t>Някои</a:t>
            </a:r>
            <a:r>
              <a:rPr lang="ru-RU" dirty="0"/>
              <a:t> от 250 000-те </a:t>
            </a:r>
            <a:r>
              <a:rPr lang="ru-RU" dirty="0" err="1"/>
              <a:t>чуждестранни</a:t>
            </a:r>
            <a:r>
              <a:rPr lang="ru-RU" dirty="0"/>
              <a:t> </a:t>
            </a:r>
            <a:r>
              <a:rPr lang="ru-RU" dirty="0" err="1"/>
              <a:t>работници</a:t>
            </a:r>
            <a:r>
              <a:rPr lang="ru-RU" dirty="0"/>
              <a:t> в града </a:t>
            </a:r>
            <a:r>
              <a:rPr lang="ru-RU" dirty="0" err="1"/>
              <a:t>живеят</a:t>
            </a:r>
            <a:r>
              <a:rPr lang="ru-RU" dirty="0"/>
              <a:t> в „</a:t>
            </a:r>
            <a:r>
              <a:rPr lang="ru-RU" dirty="0" err="1"/>
              <a:t>по-малко</a:t>
            </a:r>
            <a:r>
              <a:rPr lang="ru-RU" dirty="0"/>
              <a:t> от </a:t>
            </a:r>
            <a:r>
              <a:rPr lang="ru-RU" dirty="0" err="1"/>
              <a:t>човешки</a:t>
            </a:r>
            <a:r>
              <a:rPr lang="ru-RU" dirty="0"/>
              <a:t> условия“, </a:t>
            </a:r>
            <a:r>
              <a:rPr lang="ru-RU" dirty="0" err="1"/>
              <a:t>според</a:t>
            </a:r>
            <a:r>
              <a:rPr lang="ru-RU" dirty="0"/>
              <a:t> </a:t>
            </a:r>
            <a:r>
              <a:rPr lang="ru-RU" dirty="0" err="1"/>
              <a:t>Хюман</a:t>
            </a:r>
            <a:r>
              <a:rPr lang="ru-RU" dirty="0"/>
              <a:t> </a:t>
            </a:r>
            <a:r>
              <a:rPr lang="ru-RU" dirty="0" err="1"/>
              <a:t>Райтс</a:t>
            </a:r>
            <a:r>
              <a:rPr lang="ru-RU" dirty="0"/>
              <a:t> </a:t>
            </a:r>
            <a:r>
              <a:rPr lang="ru-RU" dirty="0" err="1"/>
              <a:t>Уоч</a:t>
            </a:r>
            <a:r>
              <a:rPr lang="ru-RU" dirty="0"/>
              <a:t>.[37][38][39] </a:t>
            </a:r>
            <a:r>
              <a:rPr lang="ru-RU" dirty="0" err="1"/>
              <a:t>Ръководството</a:t>
            </a:r>
            <a:r>
              <a:rPr lang="ru-RU" dirty="0"/>
              <a:t> на Дубай </a:t>
            </a:r>
            <a:r>
              <a:rPr lang="ru-RU" dirty="0" err="1"/>
              <a:t>отрича</a:t>
            </a:r>
            <a:r>
              <a:rPr lang="ru-RU" dirty="0"/>
              <a:t> </a:t>
            </a:r>
            <a:r>
              <a:rPr lang="ru-RU" dirty="0" err="1"/>
              <a:t>трудовите</a:t>
            </a:r>
            <a:r>
              <a:rPr lang="ru-RU" dirty="0"/>
              <a:t> несправедливости и е заявило, че </a:t>
            </a:r>
            <a:r>
              <a:rPr lang="ru-RU" dirty="0" err="1"/>
              <a:t>обвиненията</a:t>
            </a:r>
            <a:r>
              <a:rPr lang="ru-RU" dirty="0"/>
              <a:t> на </a:t>
            </a:r>
            <a:r>
              <a:rPr lang="ru-RU" dirty="0" err="1"/>
              <a:t>Хюман</a:t>
            </a:r>
            <a:r>
              <a:rPr lang="ru-RU" dirty="0"/>
              <a:t> </a:t>
            </a:r>
            <a:r>
              <a:rPr lang="ru-RU" dirty="0" err="1"/>
              <a:t>Райтс</a:t>
            </a:r>
            <a:r>
              <a:rPr lang="ru-RU" dirty="0"/>
              <a:t> </a:t>
            </a:r>
            <a:r>
              <a:rPr lang="ru-RU" dirty="0" err="1"/>
              <a:t>Уоч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безпочвени</a:t>
            </a:r>
            <a:r>
              <a:rPr lang="ru-RU" dirty="0"/>
              <a:t>. </a:t>
            </a:r>
            <a:r>
              <a:rPr lang="ru-RU" dirty="0" err="1"/>
              <a:t>Снимането</a:t>
            </a:r>
            <a:r>
              <a:rPr lang="ru-RU" dirty="0"/>
              <a:t> и </a:t>
            </a:r>
            <a:r>
              <a:rPr lang="ru-RU" dirty="0" err="1"/>
              <a:t>документирането</a:t>
            </a:r>
            <a:r>
              <a:rPr lang="ru-RU" dirty="0"/>
              <a:t> на </a:t>
            </a:r>
            <a:r>
              <a:rPr lang="ru-RU" dirty="0" err="1"/>
              <a:t>нарушаването</a:t>
            </a:r>
            <a:r>
              <a:rPr lang="ru-RU" dirty="0"/>
              <a:t> на </a:t>
            </a:r>
            <a:r>
              <a:rPr lang="ru-RU" dirty="0" err="1"/>
              <a:t>човешките</a:t>
            </a:r>
            <a:r>
              <a:rPr lang="ru-RU" dirty="0"/>
              <a:t> права в Дубай се </a:t>
            </a:r>
            <a:r>
              <a:rPr lang="ru-RU" dirty="0" err="1"/>
              <a:t>наказва</a:t>
            </a:r>
            <a:r>
              <a:rPr lang="ru-RU" dirty="0"/>
              <a:t> с </a:t>
            </a:r>
            <a:r>
              <a:rPr lang="ru-RU" dirty="0" err="1"/>
              <a:t>високи</a:t>
            </a:r>
            <a:r>
              <a:rPr lang="ru-RU" dirty="0"/>
              <a:t> </a:t>
            </a:r>
            <a:r>
              <a:rPr lang="ru-RU" dirty="0" err="1"/>
              <a:t>глоби</a:t>
            </a:r>
            <a:r>
              <a:rPr lang="ru-RU" dirty="0"/>
              <a:t> от закона.[40]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609008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err="1" smtClean="0"/>
              <a:t>Изглет</a:t>
            </a:r>
            <a:r>
              <a:rPr lang="bg-BG" dirty="0" smtClean="0"/>
              <a:t> на Дубай</a:t>
            </a:r>
            <a:endParaRPr lang="bg-BG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583264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47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Икономиката на </a:t>
            </a:r>
            <a:r>
              <a:rPr lang="bg-BG" dirty="0"/>
              <a:t>Д</a:t>
            </a:r>
            <a:r>
              <a:rPr lang="bg-BG" dirty="0" smtClean="0"/>
              <a:t>убай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251520" y="1600200"/>
            <a:ext cx="8496944" cy="506916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Петролните</a:t>
            </a:r>
            <a:r>
              <a:rPr lang="ru-RU" dirty="0" smtClean="0"/>
              <a:t> залежи </a:t>
            </a:r>
            <a:r>
              <a:rPr lang="ru-RU" dirty="0"/>
              <a:t>в Дубай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по-малко</a:t>
            </a:r>
            <a:r>
              <a:rPr lang="ru-RU" dirty="0"/>
              <a:t> от </a:t>
            </a:r>
            <a:r>
              <a:rPr lang="ru-RU" dirty="0" err="1"/>
              <a:t>една</a:t>
            </a:r>
            <a:r>
              <a:rPr lang="ru-RU" dirty="0"/>
              <a:t> </a:t>
            </a:r>
            <a:r>
              <a:rPr lang="ru-RU" dirty="0" err="1"/>
              <a:t>двадесета</a:t>
            </a:r>
            <a:r>
              <a:rPr lang="ru-RU" dirty="0"/>
              <a:t> от </a:t>
            </a:r>
            <a:r>
              <a:rPr lang="ru-RU" dirty="0" err="1"/>
              <a:t>тези</a:t>
            </a:r>
            <a:r>
              <a:rPr lang="ru-RU" dirty="0"/>
              <a:t> на Абу Даби и </a:t>
            </a:r>
            <a:r>
              <a:rPr lang="ru-RU" dirty="0" err="1"/>
              <a:t>сега</a:t>
            </a:r>
            <a:r>
              <a:rPr lang="ru-RU" dirty="0"/>
              <a:t> приходите от </a:t>
            </a:r>
            <a:r>
              <a:rPr lang="ru-RU" dirty="0" err="1"/>
              <a:t>тях</a:t>
            </a:r>
            <a:r>
              <a:rPr lang="ru-RU" dirty="0"/>
              <a:t> </a:t>
            </a:r>
            <a:r>
              <a:rPr lang="ru-RU" dirty="0" err="1"/>
              <a:t>представляват</a:t>
            </a:r>
            <a:r>
              <a:rPr lang="ru-RU" dirty="0"/>
              <a:t> много малка част от </a:t>
            </a:r>
            <a:r>
              <a:rPr lang="ru-RU" dirty="0" err="1"/>
              <a:t>тези</a:t>
            </a:r>
            <a:r>
              <a:rPr lang="ru-RU" dirty="0"/>
              <a:t> на града.</a:t>
            </a:r>
          </a:p>
          <a:p>
            <a:endParaRPr lang="ru-RU" dirty="0"/>
          </a:p>
          <a:p>
            <a:r>
              <a:rPr lang="ru-RU" dirty="0"/>
              <a:t>Дубай и </a:t>
            </a:r>
            <a:r>
              <a:rPr lang="ru-RU" dirty="0" err="1"/>
              <a:t>Дейра</a:t>
            </a:r>
            <a:r>
              <a:rPr lang="ru-RU" dirty="0"/>
              <a:t> се </a:t>
            </a:r>
            <a:r>
              <a:rPr lang="ru-RU" dirty="0" err="1"/>
              <a:t>превръщат</a:t>
            </a:r>
            <a:r>
              <a:rPr lang="ru-RU" dirty="0"/>
              <a:t> </a:t>
            </a:r>
            <a:r>
              <a:rPr lang="ru-RU" dirty="0" err="1"/>
              <a:t>във</a:t>
            </a:r>
            <a:r>
              <a:rPr lang="ru-RU" dirty="0"/>
              <a:t> </a:t>
            </a:r>
            <a:r>
              <a:rPr lang="ru-RU" dirty="0" err="1"/>
              <a:t>важни</a:t>
            </a:r>
            <a:r>
              <a:rPr lang="ru-RU" dirty="0"/>
              <a:t> </a:t>
            </a:r>
            <a:r>
              <a:rPr lang="ru-RU" dirty="0" err="1"/>
              <a:t>пристанищни</a:t>
            </a:r>
            <a:r>
              <a:rPr lang="ru-RU" dirty="0"/>
              <a:t> </a:t>
            </a:r>
            <a:r>
              <a:rPr lang="ru-RU" dirty="0" err="1"/>
              <a:t>градове</a:t>
            </a:r>
            <a:r>
              <a:rPr lang="ru-RU" dirty="0"/>
              <a:t> за </a:t>
            </a:r>
            <a:r>
              <a:rPr lang="ru-RU" dirty="0" err="1"/>
              <a:t>западните</a:t>
            </a:r>
            <a:r>
              <a:rPr lang="ru-RU" dirty="0"/>
              <a:t> </a:t>
            </a:r>
            <a:r>
              <a:rPr lang="ru-RU" dirty="0" err="1"/>
              <a:t>държави</a:t>
            </a:r>
            <a:r>
              <a:rPr lang="ru-RU" dirty="0"/>
              <a:t>. </a:t>
            </a:r>
            <a:r>
              <a:rPr lang="ru-RU" dirty="0" err="1"/>
              <a:t>Повечето</a:t>
            </a:r>
            <a:r>
              <a:rPr lang="ru-RU" dirty="0"/>
              <a:t> от </a:t>
            </a:r>
            <a:r>
              <a:rPr lang="ru-RU" dirty="0" err="1"/>
              <a:t>новите</a:t>
            </a:r>
            <a:r>
              <a:rPr lang="ru-RU" dirty="0"/>
              <a:t> </a:t>
            </a:r>
            <a:r>
              <a:rPr lang="ru-RU" dirty="0" err="1"/>
              <a:t>банкови</a:t>
            </a:r>
            <a:r>
              <a:rPr lang="ru-RU" dirty="0"/>
              <a:t> и </a:t>
            </a:r>
            <a:r>
              <a:rPr lang="ru-RU" dirty="0" err="1"/>
              <a:t>търговски</a:t>
            </a:r>
            <a:r>
              <a:rPr lang="ru-RU" dirty="0"/>
              <a:t> </a:t>
            </a:r>
            <a:r>
              <a:rPr lang="ru-RU" dirty="0" err="1"/>
              <a:t>центрове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построени</a:t>
            </a:r>
            <a:r>
              <a:rPr lang="ru-RU" dirty="0"/>
              <a:t> на </a:t>
            </a:r>
            <a:r>
              <a:rPr lang="ru-RU" dirty="0" err="1"/>
              <a:t>пристанището</a:t>
            </a:r>
            <a:r>
              <a:rPr lang="ru-RU" dirty="0"/>
              <a:t>. </a:t>
            </a:r>
            <a:r>
              <a:rPr lang="ru-RU" dirty="0" err="1"/>
              <a:t>Още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80-те и 90-те </a:t>
            </a:r>
            <a:r>
              <a:rPr lang="ru-RU" dirty="0" err="1"/>
              <a:t>години</a:t>
            </a:r>
            <a:r>
              <a:rPr lang="ru-RU" dirty="0"/>
              <a:t> на 20. век Дубай се </a:t>
            </a:r>
            <a:r>
              <a:rPr lang="ru-RU" dirty="0" err="1"/>
              <a:t>установява</a:t>
            </a:r>
            <a:r>
              <a:rPr lang="ru-RU" dirty="0"/>
              <a:t> </a:t>
            </a:r>
            <a:r>
              <a:rPr lang="ru-RU" dirty="0" err="1"/>
              <a:t>като</a:t>
            </a:r>
            <a:r>
              <a:rPr lang="ru-RU" dirty="0"/>
              <a:t> важен </a:t>
            </a:r>
            <a:r>
              <a:rPr lang="ru-RU" dirty="0" err="1"/>
              <a:t>търговски</a:t>
            </a:r>
            <a:r>
              <a:rPr lang="ru-RU" dirty="0"/>
              <a:t> </a:t>
            </a:r>
            <a:r>
              <a:rPr lang="ru-RU" dirty="0" err="1"/>
              <a:t>център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Днес</a:t>
            </a:r>
            <a:r>
              <a:rPr lang="ru-RU" dirty="0"/>
              <a:t> Дубай е важна </a:t>
            </a:r>
            <a:r>
              <a:rPr lang="ru-RU" dirty="0" err="1"/>
              <a:t>туристическа</a:t>
            </a:r>
            <a:r>
              <a:rPr lang="ru-RU" dirty="0"/>
              <a:t> </a:t>
            </a:r>
            <a:r>
              <a:rPr lang="ru-RU" dirty="0" err="1"/>
              <a:t>дестинация</a:t>
            </a:r>
            <a:r>
              <a:rPr lang="ru-RU" dirty="0"/>
              <a:t> и </a:t>
            </a:r>
            <a:r>
              <a:rPr lang="ru-RU" dirty="0" err="1"/>
              <a:t>ключово</a:t>
            </a:r>
            <a:r>
              <a:rPr lang="ru-RU" dirty="0"/>
              <a:t> пристанище (Джебел Али построено </a:t>
            </a:r>
            <a:r>
              <a:rPr lang="ru-RU" dirty="0" err="1"/>
              <a:t>през</a:t>
            </a:r>
            <a:r>
              <a:rPr lang="ru-RU" dirty="0"/>
              <a:t> 1970 г. и е </a:t>
            </a:r>
            <a:r>
              <a:rPr lang="ru-RU" dirty="0" err="1"/>
              <a:t>най-голямото</a:t>
            </a:r>
            <a:r>
              <a:rPr lang="ru-RU" dirty="0"/>
              <a:t> в света), но </a:t>
            </a:r>
            <a:r>
              <a:rPr lang="ru-RU" dirty="0" err="1"/>
              <a:t>също</a:t>
            </a:r>
            <a:r>
              <a:rPr lang="ru-RU" dirty="0"/>
              <a:t> </a:t>
            </a:r>
            <a:r>
              <a:rPr lang="ru-RU" dirty="0" err="1"/>
              <a:t>така</a:t>
            </a:r>
            <a:r>
              <a:rPr lang="ru-RU" dirty="0"/>
              <a:t> е и финансов </a:t>
            </a:r>
            <a:r>
              <a:rPr lang="ru-RU" dirty="0" err="1"/>
              <a:t>център</a:t>
            </a:r>
            <a:r>
              <a:rPr lang="ru-RU" dirty="0"/>
              <a:t> и се </a:t>
            </a:r>
            <a:r>
              <a:rPr lang="ru-RU" dirty="0" err="1"/>
              <a:t>развива</a:t>
            </a:r>
            <a:r>
              <a:rPr lang="ru-RU" dirty="0"/>
              <a:t> </a:t>
            </a:r>
            <a:r>
              <a:rPr lang="ru-RU" dirty="0" err="1"/>
              <a:t>бързо</a:t>
            </a:r>
            <a:r>
              <a:rPr lang="ru-RU" dirty="0"/>
              <a:t> в </a:t>
            </a:r>
            <a:r>
              <a:rPr lang="ru-RU" dirty="0" err="1"/>
              <a:t>областта</a:t>
            </a:r>
            <a:r>
              <a:rPr lang="ru-RU" dirty="0"/>
              <a:t> на </a:t>
            </a:r>
            <a:r>
              <a:rPr lang="ru-RU" dirty="0" err="1"/>
              <a:t>услугите</a:t>
            </a:r>
            <a:r>
              <a:rPr lang="ru-RU" dirty="0"/>
              <a:t> и </a:t>
            </a:r>
            <a:r>
              <a:rPr lang="ru-RU" dirty="0" err="1"/>
              <a:t>информационните</a:t>
            </a:r>
            <a:r>
              <a:rPr lang="ru-RU" dirty="0"/>
              <a:t> технологии.</a:t>
            </a:r>
          </a:p>
          <a:p>
            <a:endParaRPr lang="ru-RU" dirty="0"/>
          </a:p>
          <a:p>
            <a:r>
              <a:rPr lang="ru-RU" dirty="0" err="1"/>
              <a:t>Брутният</a:t>
            </a:r>
            <a:r>
              <a:rPr lang="ru-RU" dirty="0"/>
              <a:t> </a:t>
            </a:r>
            <a:r>
              <a:rPr lang="ru-RU" dirty="0" err="1"/>
              <a:t>вътрешен</a:t>
            </a:r>
            <a:r>
              <a:rPr lang="ru-RU" dirty="0"/>
              <a:t> продукт на Дубай </a:t>
            </a:r>
            <a:r>
              <a:rPr lang="ru-RU" dirty="0" err="1"/>
              <a:t>възлиза</a:t>
            </a:r>
            <a:r>
              <a:rPr lang="ru-RU" dirty="0"/>
              <a:t> на 83,4 млрд. </a:t>
            </a:r>
            <a:r>
              <a:rPr lang="ru-RU" dirty="0" err="1"/>
              <a:t>долара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2011 г. </a:t>
            </a:r>
            <a:r>
              <a:rPr lang="ru-RU" dirty="0" err="1"/>
              <a:t>Въпреки</a:t>
            </a:r>
            <a:r>
              <a:rPr lang="ru-RU" dirty="0"/>
              <a:t> че </a:t>
            </a:r>
            <a:r>
              <a:rPr lang="ru-RU" dirty="0" err="1"/>
              <a:t>икономиката</a:t>
            </a:r>
            <a:r>
              <a:rPr lang="ru-RU" dirty="0"/>
              <a:t> на Дубай се </a:t>
            </a:r>
            <a:r>
              <a:rPr lang="ru-RU" dirty="0" err="1"/>
              <a:t>основава</a:t>
            </a:r>
            <a:r>
              <a:rPr lang="ru-RU" dirty="0"/>
              <a:t> на </a:t>
            </a:r>
            <a:r>
              <a:rPr lang="ru-RU" dirty="0" err="1"/>
              <a:t>петрола</a:t>
            </a:r>
            <a:r>
              <a:rPr lang="ru-RU" dirty="0"/>
              <a:t>, приходите от </a:t>
            </a:r>
            <a:r>
              <a:rPr lang="ru-RU" dirty="0" err="1"/>
              <a:t>нефт</a:t>
            </a:r>
            <a:r>
              <a:rPr lang="ru-RU" dirty="0"/>
              <a:t> и </a:t>
            </a:r>
            <a:r>
              <a:rPr lang="ru-RU" dirty="0" err="1"/>
              <a:t>природен</a:t>
            </a:r>
            <a:r>
              <a:rPr lang="ru-RU" dirty="0"/>
              <a:t> газ </a:t>
            </a:r>
            <a:r>
              <a:rPr lang="ru-RU" dirty="0" err="1"/>
              <a:t>представляват</a:t>
            </a:r>
            <a:r>
              <a:rPr lang="ru-RU" dirty="0"/>
              <a:t> </a:t>
            </a:r>
            <a:r>
              <a:rPr lang="ru-RU" dirty="0" err="1"/>
              <a:t>по-малко</a:t>
            </a:r>
            <a:r>
              <a:rPr lang="ru-RU" dirty="0"/>
              <a:t> от 7% от приходите на </a:t>
            </a:r>
            <a:r>
              <a:rPr lang="ru-RU" dirty="0" err="1"/>
              <a:t>емирството</a:t>
            </a:r>
            <a:r>
              <a:rPr lang="ru-RU" dirty="0"/>
              <a:t>. В Дубай се </a:t>
            </a:r>
            <a:r>
              <a:rPr lang="ru-RU" dirty="0" err="1"/>
              <a:t>произвеждат</a:t>
            </a:r>
            <a:r>
              <a:rPr lang="ru-RU" dirty="0"/>
              <a:t> между 50 000 и 70 000 </a:t>
            </a:r>
            <a:r>
              <a:rPr lang="ru-RU" dirty="0" err="1"/>
              <a:t>барела</a:t>
            </a:r>
            <a:r>
              <a:rPr lang="ru-RU" dirty="0"/>
              <a:t> (около 11 000 m³) на </a:t>
            </a:r>
            <a:r>
              <a:rPr lang="ru-RU" dirty="0" err="1"/>
              <a:t>ден</a:t>
            </a:r>
            <a:r>
              <a:rPr lang="ru-RU" dirty="0"/>
              <a:t>, </a:t>
            </a:r>
            <a:r>
              <a:rPr lang="ru-RU" dirty="0" err="1"/>
              <a:t>както</a:t>
            </a:r>
            <a:r>
              <a:rPr lang="ru-RU" dirty="0"/>
              <a:t> и </a:t>
            </a:r>
            <a:r>
              <a:rPr lang="ru-RU" dirty="0" err="1"/>
              <a:t>значително</a:t>
            </a:r>
            <a:r>
              <a:rPr lang="ru-RU" dirty="0"/>
              <a:t> количество газ от </a:t>
            </a:r>
            <a:r>
              <a:rPr lang="ru-RU" dirty="0" err="1"/>
              <a:t>офшорни</a:t>
            </a:r>
            <a:r>
              <a:rPr lang="ru-RU" dirty="0"/>
              <a:t> </a:t>
            </a:r>
            <a:r>
              <a:rPr lang="ru-RU" dirty="0" err="1"/>
              <a:t>находища</a:t>
            </a:r>
            <a:r>
              <a:rPr lang="ru-RU" dirty="0"/>
              <a:t>. </a:t>
            </a:r>
            <a:r>
              <a:rPr lang="ru-RU" dirty="0" err="1"/>
              <a:t>Делът</a:t>
            </a:r>
            <a:r>
              <a:rPr lang="ru-RU" dirty="0"/>
              <a:t> на </a:t>
            </a:r>
            <a:r>
              <a:rPr lang="ru-RU" dirty="0" err="1"/>
              <a:t>емирството</a:t>
            </a:r>
            <a:r>
              <a:rPr lang="ru-RU" dirty="0"/>
              <a:t> в </a:t>
            </a:r>
            <a:r>
              <a:rPr lang="ru-RU" dirty="0" err="1"/>
              <a:t>общите</a:t>
            </a:r>
            <a:r>
              <a:rPr lang="ru-RU" dirty="0"/>
              <a:t> приходи от газ на ОАЕ е около 2%. </a:t>
            </a:r>
            <a:r>
              <a:rPr lang="ru-RU" dirty="0" err="1"/>
              <a:t>Нефтените</a:t>
            </a:r>
            <a:r>
              <a:rPr lang="ru-RU" dirty="0"/>
              <a:t> </a:t>
            </a:r>
            <a:r>
              <a:rPr lang="ru-RU" dirty="0" err="1"/>
              <a:t>резервни</a:t>
            </a:r>
            <a:r>
              <a:rPr lang="ru-RU" dirty="0"/>
              <a:t> в Дубай </a:t>
            </a:r>
            <a:r>
              <a:rPr lang="ru-RU" dirty="0" err="1"/>
              <a:t>намаляват</a:t>
            </a:r>
            <a:r>
              <a:rPr lang="ru-RU" dirty="0"/>
              <a:t> </a:t>
            </a:r>
            <a:r>
              <a:rPr lang="ru-RU" dirty="0" err="1"/>
              <a:t>значително</a:t>
            </a:r>
            <a:r>
              <a:rPr lang="ru-RU" dirty="0"/>
              <a:t> и се </a:t>
            </a:r>
            <a:r>
              <a:rPr lang="ru-RU" dirty="0" err="1"/>
              <a:t>очаква</a:t>
            </a:r>
            <a:r>
              <a:rPr lang="ru-RU" dirty="0"/>
              <a:t> да се </a:t>
            </a:r>
            <a:r>
              <a:rPr lang="ru-RU" dirty="0" err="1"/>
              <a:t>изчерпят</a:t>
            </a:r>
            <a:r>
              <a:rPr lang="ru-RU" dirty="0"/>
              <a:t> в </a:t>
            </a:r>
            <a:r>
              <a:rPr lang="ru-RU" dirty="0" err="1"/>
              <a:t>следващите</a:t>
            </a:r>
            <a:r>
              <a:rPr lang="ru-RU" dirty="0"/>
              <a:t> 20 </a:t>
            </a:r>
            <a:r>
              <a:rPr lang="ru-RU" dirty="0" err="1"/>
              <a:t>години</a:t>
            </a:r>
            <a:r>
              <a:rPr lang="ru-RU" dirty="0"/>
              <a:t>. </a:t>
            </a:r>
            <a:r>
              <a:rPr lang="ru-RU" dirty="0" err="1"/>
              <a:t>Операциите</a:t>
            </a:r>
            <a:r>
              <a:rPr lang="ru-RU" dirty="0"/>
              <a:t> с </a:t>
            </a:r>
            <a:r>
              <a:rPr lang="ru-RU" dirty="0" err="1"/>
              <a:t>недвижими</a:t>
            </a:r>
            <a:r>
              <a:rPr lang="ru-RU" dirty="0"/>
              <a:t> </a:t>
            </a:r>
            <a:r>
              <a:rPr lang="ru-RU" dirty="0" err="1"/>
              <a:t>имоти</a:t>
            </a:r>
            <a:r>
              <a:rPr lang="ru-RU" dirty="0"/>
              <a:t> и </a:t>
            </a:r>
            <a:r>
              <a:rPr lang="ru-RU" dirty="0" err="1"/>
              <a:t>строителството</a:t>
            </a:r>
            <a:r>
              <a:rPr lang="ru-RU" dirty="0"/>
              <a:t> (22,6%), </a:t>
            </a:r>
            <a:r>
              <a:rPr lang="ru-RU" dirty="0" err="1"/>
              <a:t>търговията</a:t>
            </a:r>
            <a:r>
              <a:rPr lang="ru-RU" dirty="0"/>
              <a:t> (16%), </a:t>
            </a:r>
            <a:r>
              <a:rPr lang="ru-RU" dirty="0" err="1"/>
              <a:t>ентрепотът</a:t>
            </a:r>
            <a:r>
              <a:rPr lang="ru-RU" dirty="0"/>
              <a:t> (15%) и </a:t>
            </a:r>
            <a:r>
              <a:rPr lang="ru-RU" dirty="0" err="1"/>
              <a:t>финансовите</a:t>
            </a:r>
            <a:r>
              <a:rPr lang="ru-RU" dirty="0"/>
              <a:t> услуги (11%) </a:t>
            </a:r>
            <a:r>
              <a:rPr lang="ru-RU" dirty="0" err="1"/>
              <a:t>са</a:t>
            </a:r>
            <a:r>
              <a:rPr lang="ru-RU" dirty="0"/>
              <a:t> с </a:t>
            </a:r>
            <a:r>
              <a:rPr lang="ru-RU" dirty="0" err="1"/>
              <a:t>най-голям</a:t>
            </a:r>
            <a:r>
              <a:rPr lang="ru-RU" dirty="0"/>
              <a:t> </a:t>
            </a:r>
            <a:r>
              <a:rPr lang="ru-RU" dirty="0" err="1"/>
              <a:t>дял</a:t>
            </a:r>
            <a:r>
              <a:rPr lang="ru-RU" dirty="0"/>
              <a:t> в </a:t>
            </a:r>
            <a:r>
              <a:rPr lang="ru-RU" dirty="0" err="1"/>
              <a:t>икономиката</a:t>
            </a:r>
            <a:r>
              <a:rPr lang="ru-RU" dirty="0"/>
              <a:t> на Дубай. </a:t>
            </a:r>
            <a:r>
              <a:rPr lang="ru-RU" dirty="0" err="1"/>
              <a:t>Основните</a:t>
            </a:r>
            <a:r>
              <a:rPr lang="ru-RU" dirty="0"/>
              <a:t> </a:t>
            </a:r>
            <a:r>
              <a:rPr lang="ru-RU" dirty="0" err="1"/>
              <a:t>експортни</a:t>
            </a:r>
            <a:r>
              <a:rPr lang="ru-RU" dirty="0"/>
              <a:t> </a:t>
            </a:r>
            <a:r>
              <a:rPr lang="ru-RU" dirty="0" err="1"/>
              <a:t>дестинации</a:t>
            </a:r>
            <a:r>
              <a:rPr lang="ru-RU" dirty="0"/>
              <a:t> за </a:t>
            </a:r>
            <a:r>
              <a:rPr lang="ru-RU" dirty="0" err="1"/>
              <a:t>емирството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Индия, Швейцария и </a:t>
            </a:r>
            <a:r>
              <a:rPr lang="ru-RU" dirty="0" err="1"/>
              <a:t>Саудитска</a:t>
            </a:r>
            <a:r>
              <a:rPr lang="ru-RU" dirty="0"/>
              <a:t> </a:t>
            </a:r>
            <a:r>
              <a:rPr lang="ru-RU" dirty="0" err="1"/>
              <a:t>Арабия</a:t>
            </a:r>
            <a:r>
              <a:rPr lang="ru-RU" dirty="0"/>
              <a:t>. </a:t>
            </a:r>
            <a:r>
              <a:rPr lang="ru-RU" dirty="0" err="1"/>
              <a:t>Главните</a:t>
            </a:r>
            <a:r>
              <a:rPr lang="ru-RU" dirty="0"/>
              <a:t> </a:t>
            </a:r>
            <a:r>
              <a:rPr lang="ru-RU" dirty="0" err="1"/>
              <a:t>реекспортни</a:t>
            </a:r>
            <a:r>
              <a:rPr lang="ru-RU" dirty="0"/>
              <a:t> </a:t>
            </a:r>
            <a:r>
              <a:rPr lang="ru-RU" dirty="0" err="1"/>
              <a:t>дестинации</a:t>
            </a:r>
            <a:r>
              <a:rPr lang="ru-RU" dirty="0"/>
              <a:t> </a:t>
            </a:r>
            <a:r>
              <a:rPr lang="ru-RU" dirty="0" err="1"/>
              <a:t>включват</a:t>
            </a:r>
            <a:r>
              <a:rPr lang="ru-RU" dirty="0"/>
              <a:t> Индия, Китай и САЩ. </a:t>
            </a:r>
            <a:r>
              <a:rPr lang="ru-RU" dirty="0" err="1"/>
              <a:t>Решението</a:t>
            </a:r>
            <a:r>
              <a:rPr lang="ru-RU" dirty="0"/>
              <a:t> на </a:t>
            </a:r>
            <a:r>
              <a:rPr lang="ru-RU" dirty="0" err="1"/>
              <a:t>правителството</a:t>
            </a:r>
            <a:r>
              <a:rPr lang="ru-RU" dirty="0"/>
              <a:t> за диверсификация с цел да </a:t>
            </a:r>
            <a:r>
              <a:rPr lang="ru-RU" dirty="0" err="1"/>
              <a:t>превърне</a:t>
            </a:r>
            <a:r>
              <a:rPr lang="ru-RU" dirty="0"/>
              <a:t> </a:t>
            </a:r>
            <a:r>
              <a:rPr lang="ru-RU" dirty="0" err="1"/>
              <a:t>икономиката</a:t>
            </a:r>
            <a:r>
              <a:rPr lang="ru-RU" dirty="0"/>
              <a:t> от </a:t>
            </a:r>
            <a:r>
              <a:rPr lang="ru-RU" dirty="0" err="1"/>
              <a:t>базирана</a:t>
            </a:r>
            <a:r>
              <a:rPr lang="ru-RU" dirty="0"/>
              <a:t> на </a:t>
            </a:r>
            <a:r>
              <a:rPr lang="ru-RU" dirty="0" err="1"/>
              <a:t>търговия</a:t>
            </a:r>
            <a:r>
              <a:rPr lang="ru-RU" dirty="0"/>
              <a:t> и </a:t>
            </a:r>
            <a:r>
              <a:rPr lang="ru-RU" dirty="0" err="1"/>
              <a:t>нефт</a:t>
            </a:r>
            <a:r>
              <a:rPr lang="ru-RU" dirty="0"/>
              <a:t> в </a:t>
            </a:r>
            <a:r>
              <a:rPr lang="ru-RU" dirty="0" err="1"/>
              <a:t>такава</a:t>
            </a:r>
            <a:r>
              <a:rPr lang="ru-RU" dirty="0"/>
              <a:t>, </a:t>
            </a:r>
            <a:r>
              <a:rPr lang="ru-RU" dirty="0" err="1"/>
              <a:t>основаваща</a:t>
            </a:r>
            <a:r>
              <a:rPr lang="ru-RU" dirty="0"/>
              <a:t> се на услуги и </a:t>
            </a:r>
            <a:r>
              <a:rPr lang="ru-RU" dirty="0" err="1"/>
              <a:t>туризъм</a:t>
            </a:r>
            <a:r>
              <a:rPr lang="ru-RU" dirty="0"/>
              <a:t>, </a:t>
            </a:r>
            <a:r>
              <a:rPr lang="ru-RU" dirty="0" err="1"/>
              <a:t>доведе</a:t>
            </a:r>
            <a:r>
              <a:rPr lang="ru-RU" dirty="0"/>
              <a:t> до </a:t>
            </a:r>
            <a:r>
              <a:rPr lang="ru-RU" dirty="0" err="1"/>
              <a:t>покачването</a:t>
            </a:r>
            <a:r>
              <a:rPr lang="ru-RU" dirty="0"/>
              <a:t> на цените на </a:t>
            </a:r>
            <a:r>
              <a:rPr lang="ru-RU" dirty="0" err="1"/>
              <a:t>недвижимите</a:t>
            </a:r>
            <a:r>
              <a:rPr lang="ru-RU" dirty="0"/>
              <a:t> </a:t>
            </a:r>
            <a:r>
              <a:rPr lang="ru-RU" dirty="0" err="1"/>
              <a:t>имоти</a:t>
            </a:r>
            <a:r>
              <a:rPr lang="ru-RU" dirty="0"/>
              <a:t> между 2004 г. и 2006 г. </a:t>
            </a:r>
            <a:r>
              <a:rPr lang="ru-RU" dirty="0" err="1"/>
              <a:t>Погледнато</a:t>
            </a:r>
            <a:r>
              <a:rPr lang="ru-RU" dirty="0"/>
              <a:t> в </a:t>
            </a:r>
            <a:r>
              <a:rPr lang="ru-RU" dirty="0" err="1"/>
              <a:t>по-дълъг</a:t>
            </a:r>
            <a:r>
              <a:rPr lang="ru-RU" dirty="0"/>
              <a:t> период </a:t>
            </a:r>
            <a:r>
              <a:rPr lang="ru-RU" dirty="0" err="1"/>
              <a:t>обаче</a:t>
            </a:r>
            <a:r>
              <a:rPr lang="ru-RU" dirty="0"/>
              <a:t>, </a:t>
            </a:r>
            <a:r>
              <a:rPr lang="ru-RU" dirty="0" err="1"/>
              <a:t>пазарът</a:t>
            </a:r>
            <a:r>
              <a:rPr lang="ru-RU" dirty="0"/>
              <a:t> на </a:t>
            </a:r>
            <a:r>
              <a:rPr lang="ru-RU" dirty="0" err="1"/>
              <a:t>недвижими</a:t>
            </a:r>
            <a:r>
              <a:rPr lang="ru-RU" dirty="0"/>
              <a:t> </a:t>
            </a:r>
            <a:r>
              <a:rPr lang="ru-RU" dirty="0" err="1"/>
              <a:t>имоти</a:t>
            </a:r>
            <a:r>
              <a:rPr lang="ru-RU" dirty="0"/>
              <a:t> </a:t>
            </a:r>
            <a:r>
              <a:rPr lang="ru-RU" dirty="0" err="1"/>
              <a:t>минава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</a:t>
            </a:r>
            <a:r>
              <a:rPr lang="ru-RU" dirty="0" err="1"/>
              <a:t>обезценяване</a:t>
            </a:r>
            <a:r>
              <a:rPr lang="ru-RU" dirty="0"/>
              <a:t> на много </a:t>
            </a:r>
            <a:r>
              <a:rPr lang="ru-RU" dirty="0" err="1"/>
              <a:t>имоти</a:t>
            </a:r>
            <a:r>
              <a:rPr lang="ru-RU" dirty="0"/>
              <a:t>, </a:t>
            </a:r>
            <a:r>
              <a:rPr lang="ru-RU" dirty="0" err="1"/>
              <a:t>като</a:t>
            </a:r>
            <a:r>
              <a:rPr lang="ru-RU" dirty="0"/>
              <a:t> много от </a:t>
            </a:r>
            <a:r>
              <a:rPr lang="ru-RU" dirty="0" err="1"/>
              <a:t>тях</a:t>
            </a:r>
            <a:r>
              <a:rPr lang="ru-RU" dirty="0"/>
              <a:t> губят до 64% от </a:t>
            </a:r>
            <a:r>
              <a:rPr lang="ru-RU" dirty="0" err="1"/>
              <a:t>стойността</a:t>
            </a:r>
            <a:r>
              <a:rPr lang="ru-RU" dirty="0"/>
              <a:t> си в периода между 2001 г. и 2008 г.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08121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Флаг се появява върху най-високата сграда</a:t>
            </a:r>
            <a:endParaRPr lang="bg-BG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56084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605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Най-голчмата цветна градина</a:t>
            </a:r>
            <a:endParaRPr lang="bg-BG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34369"/>
            <a:ext cx="6696744" cy="430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091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Дубай</a:t>
            </a:r>
            <a:endParaRPr lang="bg-BG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6552728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344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Сграда във формата на земята</a:t>
            </a:r>
            <a:endParaRPr lang="bg-BG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7632848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839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Дубай</a:t>
            </a:r>
            <a:endParaRPr lang="bg-BG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763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/>
          <a:lstStyle/>
          <a:p>
            <a:r>
              <a:rPr lang="bg-BG" dirty="0" smtClean="0"/>
              <a:t>Историята на </a:t>
            </a:r>
            <a:r>
              <a:rPr lang="bg-BG" dirty="0"/>
              <a:t>Д</a:t>
            </a:r>
            <a:r>
              <a:rPr lang="bg-BG" dirty="0" smtClean="0"/>
              <a:t>убай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/>
              <a:t>Възрастта</a:t>
            </a:r>
            <a:r>
              <a:rPr lang="ru-RU" dirty="0"/>
              <a:t> на </a:t>
            </a:r>
            <a:r>
              <a:rPr lang="ru-RU" dirty="0" err="1"/>
              <a:t>останките</a:t>
            </a:r>
            <a:r>
              <a:rPr lang="ru-RU" dirty="0"/>
              <a:t> от древни </a:t>
            </a:r>
            <a:r>
              <a:rPr lang="ru-RU" dirty="0" err="1"/>
              <a:t>мангрови</a:t>
            </a:r>
            <a:r>
              <a:rPr lang="ru-RU" dirty="0"/>
              <a:t> блата </a:t>
            </a:r>
            <a:r>
              <a:rPr lang="ru-RU" dirty="0" err="1"/>
              <a:t>намерени</a:t>
            </a:r>
            <a:r>
              <a:rPr lang="ru-RU" dirty="0"/>
              <a:t> в </a:t>
            </a:r>
            <a:r>
              <a:rPr lang="ru-RU" dirty="0" err="1"/>
              <a:t>близост</a:t>
            </a:r>
            <a:r>
              <a:rPr lang="ru-RU" dirty="0"/>
              <a:t> до Дубай, е оценена на около 7 000 </a:t>
            </a:r>
            <a:r>
              <a:rPr lang="ru-RU" dirty="0" err="1"/>
              <a:t>години</a:t>
            </a:r>
            <a:r>
              <a:rPr lang="ru-RU" dirty="0"/>
              <a:t>. </a:t>
            </a:r>
            <a:r>
              <a:rPr lang="ru-RU" dirty="0" err="1"/>
              <a:t>Преди</a:t>
            </a:r>
            <a:r>
              <a:rPr lang="ru-RU" dirty="0"/>
              <a:t> около 5 000 </a:t>
            </a:r>
            <a:r>
              <a:rPr lang="ru-RU" dirty="0" err="1"/>
              <a:t>години</a:t>
            </a:r>
            <a:r>
              <a:rPr lang="ru-RU" dirty="0"/>
              <a:t> </a:t>
            </a:r>
            <a:r>
              <a:rPr lang="ru-RU" dirty="0" err="1"/>
              <a:t>бреговата</a:t>
            </a:r>
            <a:r>
              <a:rPr lang="ru-RU" dirty="0"/>
              <a:t> линия </a:t>
            </a:r>
            <a:r>
              <a:rPr lang="ru-RU" dirty="0" err="1"/>
              <a:t>отстъпва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вътрешността</a:t>
            </a:r>
            <a:r>
              <a:rPr lang="ru-RU" dirty="0"/>
              <a:t> на </a:t>
            </a:r>
            <a:r>
              <a:rPr lang="ru-RU" dirty="0" err="1"/>
              <a:t>страната</a:t>
            </a:r>
            <a:r>
              <a:rPr lang="ru-RU" dirty="0"/>
              <a:t> и </a:t>
            </a:r>
            <a:r>
              <a:rPr lang="ru-RU" dirty="0" err="1"/>
              <a:t>добива</a:t>
            </a:r>
            <a:r>
              <a:rPr lang="ru-RU" dirty="0"/>
              <a:t> </a:t>
            </a:r>
            <a:r>
              <a:rPr lang="ru-RU" dirty="0" err="1"/>
              <a:t>съвременния</a:t>
            </a:r>
            <a:r>
              <a:rPr lang="ru-RU" dirty="0"/>
              <a:t> си вид, а </a:t>
            </a:r>
            <a:r>
              <a:rPr lang="ru-RU" dirty="0" err="1"/>
              <a:t>районът</a:t>
            </a:r>
            <a:r>
              <a:rPr lang="ru-RU" dirty="0"/>
              <a:t> се </a:t>
            </a:r>
            <a:r>
              <a:rPr lang="ru-RU" dirty="0" err="1"/>
              <a:t>покрива</a:t>
            </a:r>
            <a:r>
              <a:rPr lang="ru-RU" dirty="0"/>
              <a:t> с </a:t>
            </a:r>
            <a:r>
              <a:rPr lang="ru-RU" dirty="0" err="1"/>
              <a:t>пясък</a:t>
            </a:r>
            <a:r>
              <a:rPr lang="ru-RU" dirty="0"/>
              <a:t>.[6][7] В </a:t>
            </a:r>
            <a:r>
              <a:rPr lang="ru-RU" dirty="0" err="1"/>
              <a:t>предислямската</a:t>
            </a:r>
            <a:r>
              <a:rPr lang="ru-RU" dirty="0"/>
              <a:t> </a:t>
            </a:r>
            <a:r>
              <a:rPr lang="ru-RU" dirty="0" err="1"/>
              <a:t>епоха</a:t>
            </a:r>
            <a:r>
              <a:rPr lang="ru-RU" dirty="0"/>
              <a:t>, </a:t>
            </a:r>
            <a:r>
              <a:rPr lang="ru-RU" dirty="0" err="1"/>
              <a:t>хората</a:t>
            </a:r>
            <a:r>
              <a:rPr lang="ru-RU" dirty="0"/>
              <a:t> от </a:t>
            </a:r>
            <a:r>
              <a:rPr lang="ru-RU" dirty="0" err="1"/>
              <a:t>този</a:t>
            </a:r>
            <a:r>
              <a:rPr lang="ru-RU" dirty="0"/>
              <a:t> регион </a:t>
            </a:r>
            <a:r>
              <a:rPr lang="ru-RU" dirty="0" err="1"/>
              <a:t>почитат</a:t>
            </a:r>
            <a:r>
              <a:rPr lang="ru-RU" dirty="0"/>
              <a:t> бог на </a:t>
            </a:r>
            <a:r>
              <a:rPr lang="ru-RU" dirty="0" err="1"/>
              <a:t>име</a:t>
            </a:r>
            <a:r>
              <a:rPr lang="ru-RU" dirty="0"/>
              <a:t> </a:t>
            </a:r>
            <a:r>
              <a:rPr lang="ru-RU" dirty="0" err="1"/>
              <a:t>Баджаи</a:t>
            </a:r>
            <a:r>
              <a:rPr lang="ru-RU" dirty="0"/>
              <a:t> (или </a:t>
            </a:r>
            <a:r>
              <a:rPr lang="ru-RU" dirty="0" err="1"/>
              <a:t>Баджар</a:t>
            </a:r>
            <a:r>
              <a:rPr lang="ru-RU" dirty="0"/>
              <a:t>).[8]</a:t>
            </a:r>
          </a:p>
          <a:p>
            <a:endParaRPr lang="ru-RU" dirty="0"/>
          </a:p>
          <a:p>
            <a:r>
              <a:rPr lang="ru-RU" dirty="0" err="1"/>
              <a:t>Територията</a:t>
            </a:r>
            <a:r>
              <a:rPr lang="ru-RU" dirty="0"/>
              <a:t>, на </a:t>
            </a:r>
            <a:r>
              <a:rPr lang="ru-RU" dirty="0" err="1"/>
              <a:t>която</a:t>
            </a:r>
            <a:r>
              <a:rPr lang="ru-RU" dirty="0"/>
              <a:t> е </a:t>
            </a:r>
            <a:r>
              <a:rPr lang="ru-RU" dirty="0" err="1"/>
              <a:t>разположен</a:t>
            </a:r>
            <a:r>
              <a:rPr lang="ru-RU" dirty="0"/>
              <a:t> града, от 6 век </a:t>
            </a:r>
            <a:r>
              <a:rPr lang="ru-RU" dirty="0" err="1"/>
              <a:t>пр.н.е</a:t>
            </a:r>
            <a:r>
              <a:rPr lang="ru-RU" dirty="0"/>
              <a:t>. е подчинена на </a:t>
            </a:r>
            <a:r>
              <a:rPr lang="ru-RU" dirty="0" err="1"/>
              <a:t>персийската</a:t>
            </a:r>
            <a:r>
              <a:rPr lang="ru-RU" dirty="0"/>
              <a:t> династия на </a:t>
            </a:r>
            <a:r>
              <a:rPr lang="ru-RU" dirty="0" err="1"/>
              <a:t>Ахеменидите</a:t>
            </a:r>
            <a:r>
              <a:rPr lang="ru-RU" dirty="0"/>
              <a:t>, а от 3 до 6 век принадлежи на </a:t>
            </a:r>
            <a:r>
              <a:rPr lang="ru-RU" dirty="0" err="1"/>
              <a:t>Сасанидите</a:t>
            </a:r>
            <a:r>
              <a:rPr lang="ru-RU" dirty="0"/>
              <a:t>. </a:t>
            </a:r>
            <a:r>
              <a:rPr lang="ru-RU" dirty="0" err="1"/>
              <a:t>През</a:t>
            </a:r>
            <a:r>
              <a:rPr lang="ru-RU" dirty="0"/>
              <a:t> 7 век </a:t>
            </a:r>
            <a:r>
              <a:rPr lang="ru-RU" dirty="0" err="1"/>
              <a:t>пристига</a:t>
            </a:r>
            <a:r>
              <a:rPr lang="ru-RU" dirty="0"/>
              <a:t> </a:t>
            </a:r>
            <a:r>
              <a:rPr lang="ru-RU" dirty="0" err="1"/>
              <a:t>исляма</a:t>
            </a:r>
            <a:r>
              <a:rPr lang="ru-RU" dirty="0"/>
              <a:t> и </a:t>
            </a:r>
            <a:r>
              <a:rPr lang="ru-RU" dirty="0" err="1"/>
              <a:t>територията</a:t>
            </a:r>
            <a:r>
              <a:rPr lang="ru-RU" dirty="0"/>
              <a:t> става част от </a:t>
            </a:r>
            <a:r>
              <a:rPr lang="ru-RU" dirty="0" err="1"/>
              <a:t>Арабския</a:t>
            </a:r>
            <a:r>
              <a:rPr lang="ru-RU" dirty="0"/>
              <a:t> халифат. </a:t>
            </a:r>
            <a:r>
              <a:rPr lang="ru-RU" dirty="0" err="1"/>
              <a:t>През</a:t>
            </a:r>
            <a:r>
              <a:rPr lang="ru-RU" dirty="0"/>
              <a:t> 8 век княжество Дубай </a:t>
            </a:r>
            <a:r>
              <a:rPr lang="ru-RU" dirty="0" err="1"/>
              <a:t>участва</a:t>
            </a:r>
            <a:r>
              <a:rPr lang="ru-RU" dirty="0"/>
              <a:t> </a:t>
            </a:r>
            <a:r>
              <a:rPr lang="ru-RU" dirty="0" err="1"/>
              <a:t>във</a:t>
            </a:r>
            <a:r>
              <a:rPr lang="ru-RU" dirty="0"/>
              <a:t> </a:t>
            </a:r>
            <a:r>
              <a:rPr lang="ru-RU" dirty="0" err="1"/>
              <a:t>въстание</a:t>
            </a:r>
            <a:r>
              <a:rPr lang="ru-RU" dirty="0"/>
              <a:t> против наместника на халифа, вследствие на </a:t>
            </a:r>
            <a:r>
              <a:rPr lang="ru-RU" dirty="0" err="1"/>
              <a:t>което</a:t>
            </a:r>
            <a:r>
              <a:rPr lang="ru-RU" dirty="0"/>
              <a:t> </a:t>
            </a:r>
            <a:r>
              <a:rPr lang="ru-RU" dirty="0" err="1"/>
              <a:t>владетелите</a:t>
            </a:r>
            <a:r>
              <a:rPr lang="ru-RU" dirty="0"/>
              <a:t> на Дубай от </a:t>
            </a:r>
            <a:r>
              <a:rPr lang="ru-RU" dirty="0" err="1"/>
              <a:t>средата</a:t>
            </a:r>
            <a:r>
              <a:rPr lang="ru-RU" dirty="0"/>
              <a:t> на 8 до края на 9 век на практика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независими</a:t>
            </a:r>
            <a:r>
              <a:rPr lang="ru-RU" dirty="0"/>
              <a:t>. </a:t>
            </a:r>
            <a:r>
              <a:rPr lang="ru-RU" dirty="0" err="1"/>
              <a:t>Към</a:t>
            </a:r>
            <a:r>
              <a:rPr lang="ru-RU" dirty="0"/>
              <a:t> края на 9 век те </a:t>
            </a:r>
            <a:r>
              <a:rPr lang="ru-RU" dirty="0" err="1"/>
              <a:t>попадат</a:t>
            </a:r>
            <a:r>
              <a:rPr lang="ru-RU" dirty="0"/>
              <a:t> под </a:t>
            </a:r>
            <a:r>
              <a:rPr lang="ru-RU" dirty="0" err="1"/>
              <a:t>властта</a:t>
            </a:r>
            <a:r>
              <a:rPr lang="ru-RU" dirty="0"/>
              <a:t> на </a:t>
            </a:r>
            <a:r>
              <a:rPr lang="ru-RU" dirty="0" err="1"/>
              <a:t>Абасидите</a:t>
            </a:r>
            <a:r>
              <a:rPr lang="ru-RU" dirty="0"/>
              <a:t>. </a:t>
            </a:r>
            <a:r>
              <a:rPr lang="ru-RU" dirty="0" err="1"/>
              <a:t>През</a:t>
            </a:r>
            <a:r>
              <a:rPr lang="ru-RU" dirty="0"/>
              <a:t> 13 век по </a:t>
            </a:r>
            <a:r>
              <a:rPr lang="ru-RU" dirty="0" err="1"/>
              <a:t>тези</a:t>
            </a:r>
            <a:r>
              <a:rPr lang="ru-RU" dirty="0"/>
              <a:t> </a:t>
            </a:r>
            <a:r>
              <a:rPr lang="ru-RU" dirty="0" err="1"/>
              <a:t>земи</a:t>
            </a:r>
            <a:r>
              <a:rPr lang="ru-RU" dirty="0"/>
              <a:t> </a:t>
            </a:r>
            <a:r>
              <a:rPr lang="ru-RU" dirty="0" err="1"/>
              <a:t>нахлуват</a:t>
            </a:r>
            <a:r>
              <a:rPr lang="ru-RU" dirty="0"/>
              <a:t> </a:t>
            </a:r>
            <a:r>
              <a:rPr lang="ru-RU" dirty="0" err="1"/>
              <a:t>Хулагуидите</a:t>
            </a:r>
            <a:r>
              <a:rPr lang="ru-RU" dirty="0"/>
              <a:t>. До 18 век за </a:t>
            </a:r>
            <a:r>
              <a:rPr lang="ru-RU" dirty="0" err="1"/>
              <a:t>територията</a:t>
            </a:r>
            <a:r>
              <a:rPr lang="ru-RU" dirty="0"/>
              <a:t> се </a:t>
            </a:r>
            <a:r>
              <a:rPr lang="ru-RU" dirty="0" err="1"/>
              <a:t>борят</a:t>
            </a:r>
            <a:r>
              <a:rPr lang="ru-RU" dirty="0"/>
              <a:t> Португалия, Иран, Турция, Оман, </a:t>
            </a:r>
            <a:r>
              <a:rPr lang="ru-RU" dirty="0" err="1"/>
              <a:t>уахабитите</a:t>
            </a:r>
            <a:r>
              <a:rPr lang="ru-RU" dirty="0"/>
              <a:t>.[9] </a:t>
            </a:r>
            <a:r>
              <a:rPr lang="ru-RU" dirty="0" err="1"/>
              <a:t>Венецианският</a:t>
            </a:r>
            <a:r>
              <a:rPr lang="ru-RU" dirty="0"/>
              <a:t> </a:t>
            </a:r>
            <a:r>
              <a:rPr lang="ru-RU" dirty="0" err="1"/>
              <a:t>търговец</a:t>
            </a:r>
            <a:r>
              <a:rPr lang="ru-RU" dirty="0"/>
              <a:t> на перли </a:t>
            </a:r>
            <a:r>
              <a:rPr lang="ru-RU" dirty="0" err="1"/>
              <a:t>Гасперо</a:t>
            </a:r>
            <a:r>
              <a:rPr lang="ru-RU" dirty="0"/>
              <a:t> </a:t>
            </a:r>
            <a:r>
              <a:rPr lang="ru-RU" dirty="0" err="1"/>
              <a:t>Балби</a:t>
            </a:r>
            <a:r>
              <a:rPr lang="ru-RU" dirty="0"/>
              <a:t>, </a:t>
            </a:r>
            <a:r>
              <a:rPr lang="ru-RU" dirty="0" err="1"/>
              <a:t>който</a:t>
            </a:r>
            <a:r>
              <a:rPr lang="ru-RU" dirty="0"/>
              <a:t> </a:t>
            </a:r>
            <a:r>
              <a:rPr lang="ru-RU" dirty="0" err="1"/>
              <a:t>пребивава</a:t>
            </a:r>
            <a:r>
              <a:rPr lang="ru-RU" dirty="0"/>
              <a:t> по </a:t>
            </a:r>
            <a:r>
              <a:rPr lang="ru-RU" dirty="0" err="1"/>
              <a:t>тези</a:t>
            </a:r>
            <a:r>
              <a:rPr lang="ru-RU" dirty="0"/>
              <a:t> </a:t>
            </a:r>
            <a:r>
              <a:rPr lang="ru-RU" dirty="0" err="1"/>
              <a:t>земи</a:t>
            </a:r>
            <a:r>
              <a:rPr lang="ru-RU" dirty="0"/>
              <a:t> в края на 1580-те </a:t>
            </a:r>
            <a:r>
              <a:rPr lang="ru-RU" dirty="0" err="1"/>
              <a:t>години</a:t>
            </a:r>
            <a:r>
              <a:rPr lang="ru-RU" dirty="0"/>
              <a:t>, </a:t>
            </a:r>
            <a:r>
              <a:rPr lang="ru-RU" dirty="0" err="1"/>
              <a:t>описва</a:t>
            </a:r>
            <a:r>
              <a:rPr lang="ru-RU" dirty="0"/>
              <a:t> </a:t>
            </a:r>
            <a:r>
              <a:rPr lang="ru-RU" dirty="0" err="1"/>
              <a:t>събирането</a:t>
            </a:r>
            <a:r>
              <a:rPr lang="ru-RU" dirty="0"/>
              <a:t> на перли, </a:t>
            </a:r>
            <a:r>
              <a:rPr lang="ru-RU" dirty="0" err="1"/>
              <a:t>споменавайки</a:t>
            </a:r>
            <a:r>
              <a:rPr lang="ru-RU" dirty="0"/>
              <a:t> Дубай (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Dibei</a:t>
            </a:r>
            <a:r>
              <a:rPr lang="ru-RU" dirty="0"/>
              <a:t>).[10] От 18 век </a:t>
            </a:r>
            <a:r>
              <a:rPr lang="ru-RU" dirty="0" err="1"/>
              <a:t>местните</a:t>
            </a:r>
            <a:r>
              <a:rPr lang="ru-RU" dirty="0"/>
              <a:t> </a:t>
            </a:r>
            <a:r>
              <a:rPr lang="ru-RU" dirty="0" err="1"/>
              <a:t>моряци</a:t>
            </a:r>
            <a:r>
              <a:rPr lang="ru-RU" dirty="0"/>
              <a:t>, </a:t>
            </a:r>
            <a:r>
              <a:rPr lang="ru-RU" dirty="0" err="1"/>
              <a:t>занимаващи</a:t>
            </a:r>
            <a:r>
              <a:rPr lang="ru-RU" dirty="0"/>
              <a:t> се </a:t>
            </a:r>
            <a:r>
              <a:rPr lang="ru-RU" dirty="0" err="1"/>
              <a:t>основно</a:t>
            </a:r>
            <a:r>
              <a:rPr lang="ru-RU" dirty="0"/>
              <a:t> с </a:t>
            </a:r>
            <a:r>
              <a:rPr lang="ru-RU" dirty="0" err="1"/>
              <a:t>каботажна</a:t>
            </a:r>
            <a:r>
              <a:rPr lang="ru-RU" dirty="0"/>
              <a:t> </a:t>
            </a:r>
            <a:r>
              <a:rPr lang="ru-RU" dirty="0" err="1"/>
              <a:t>търговия</a:t>
            </a:r>
            <a:r>
              <a:rPr lang="ru-RU" dirty="0"/>
              <a:t>, </a:t>
            </a:r>
            <a:r>
              <a:rPr lang="ru-RU" dirty="0" err="1"/>
              <a:t>са</a:t>
            </a:r>
            <a:r>
              <a:rPr lang="ru-RU" dirty="0"/>
              <a:t> в конфликт с </a:t>
            </a:r>
            <a:r>
              <a:rPr lang="ru-RU" dirty="0" err="1"/>
              <a:t>конкуриращата</a:t>
            </a:r>
            <a:r>
              <a:rPr lang="ru-RU" dirty="0"/>
              <a:t> </a:t>
            </a:r>
            <a:r>
              <a:rPr lang="ru-RU" dirty="0" err="1"/>
              <a:t>ги</a:t>
            </a:r>
            <a:r>
              <a:rPr lang="ru-RU" dirty="0"/>
              <a:t> </a:t>
            </a:r>
            <a:r>
              <a:rPr lang="ru-RU" dirty="0" err="1"/>
              <a:t>Британска</a:t>
            </a:r>
            <a:r>
              <a:rPr lang="ru-RU" dirty="0"/>
              <a:t> </a:t>
            </a:r>
            <a:r>
              <a:rPr lang="ru-RU" dirty="0" err="1"/>
              <a:t>източноиндийска</a:t>
            </a:r>
            <a:r>
              <a:rPr lang="ru-RU" dirty="0"/>
              <a:t> компания, </a:t>
            </a:r>
            <a:r>
              <a:rPr lang="ru-RU" dirty="0" err="1"/>
              <a:t>във</a:t>
            </a:r>
            <a:r>
              <a:rPr lang="ru-RU" dirty="0"/>
              <a:t> </a:t>
            </a:r>
            <a:r>
              <a:rPr lang="ru-RU" dirty="0" err="1"/>
              <a:t>връзка</a:t>
            </a:r>
            <a:r>
              <a:rPr lang="ru-RU" dirty="0"/>
              <a:t> с </a:t>
            </a:r>
            <a:r>
              <a:rPr lang="ru-RU" dirty="0" err="1"/>
              <a:t>което</a:t>
            </a:r>
            <a:r>
              <a:rPr lang="ru-RU" dirty="0"/>
              <a:t> </a:t>
            </a:r>
            <a:r>
              <a:rPr lang="ru-RU" dirty="0" err="1"/>
              <a:t>англичаните</a:t>
            </a:r>
            <a:r>
              <a:rPr lang="ru-RU" dirty="0"/>
              <a:t> </a:t>
            </a:r>
            <a:r>
              <a:rPr lang="ru-RU" dirty="0" err="1"/>
              <a:t>наричат</a:t>
            </a:r>
            <a:r>
              <a:rPr lang="ru-RU" dirty="0"/>
              <a:t> района „</a:t>
            </a:r>
            <a:r>
              <a:rPr lang="ru-RU" dirty="0" err="1"/>
              <a:t>Пиратския</a:t>
            </a:r>
            <a:r>
              <a:rPr lang="ru-RU" dirty="0"/>
              <a:t> </a:t>
            </a:r>
            <a:r>
              <a:rPr lang="ru-RU" dirty="0" err="1"/>
              <a:t>бряг</a:t>
            </a:r>
            <a:r>
              <a:rPr lang="ru-RU" dirty="0"/>
              <a:t>“. </a:t>
            </a:r>
            <a:r>
              <a:rPr lang="ru-RU" dirty="0" err="1"/>
              <a:t>През</a:t>
            </a:r>
            <a:r>
              <a:rPr lang="ru-RU" dirty="0"/>
              <a:t> 1820 г. </a:t>
            </a:r>
            <a:r>
              <a:rPr lang="ru-RU" dirty="0" err="1"/>
              <a:t>Източноиндийската</a:t>
            </a:r>
            <a:r>
              <a:rPr lang="ru-RU" dirty="0"/>
              <a:t> компания, с </a:t>
            </a:r>
            <a:r>
              <a:rPr lang="ru-RU" dirty="0" err="1"/>
              <a:t>помощта</a:t>
            </a:r>
            <a:r>
              <a:rPr lang="ru-RU" dirty="0"/>
              <a:t> на </a:t>
            </a:r>
            <a:r>
              <a:rPr lang="ru-RU" dirty="0" err="1"/>
              <a:t>военни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, </a:t>
            </a:r>
            <a:r>
              <a:rPr lang="ru-RU" dirty="0" err="1"/>
              <a:t>изпратени</a:t>
            </a:r>
            <a:r>
              <a:rPr lang="ru-RU" dirty="0"/>
              <a:t> за </a:t>
            </a:r>
            <a:r>
              <a:rPr lang="ru-RU" dirty="0" err="1"/>
              <a:t>борба</a:t>
            </a:r>
            <a:r>
              <a:rPr lang="ru-RU" dirty="0"/>
              <a:t> с </a:t>
            </a:r>
            <a:r>
              <a:rPr lang="ru-RU" dirty="0" err="1"/>
              <a:t>пиратите</a:t>
            </a:r>
            <a:r>
              <a:rPr lang="ru-RU" dirty="0"/>
              <a:t>, </a:t>
            </a:r>
            <a:r>
              <a:rPr lang="ru-RU" dirty="0" err="1"/>
              <a:t>налага</a:t>
            </a:r>
            <a:r>
              <a:rPr lang="ru-RU" dirty="0"/>
              <a:t> </a:t>
            </a:r>
            <a:r>
              <a:rPr lang="ru-RU" dirty="0" err="1"/>
              <a:t>подписването</a:t>
            </a:r>
            <a:r>
              <a:rPr lang="ru-RU" dirty="0"/>
              <a:t> на т.н. </a:t>
            </a:r>
            <a:r>
              <a:rPr lang="ru-RU" dirty="0" err="1"/>
              <a:t>Генерален</a:t>
            </a:r>
            <a:r>
              <a:rPr lang="ru-RU" dirty="0"/>
              <a:t> договор, в </a:t>
            </a:r>
            <a:r>
              <a:rPr lang="ru-RU" dirty="0" err="1"/>
              <a:t>резултат</a:t>
            </a:r>
            <a:r>
              <a:rPr lang="ru-RU" dirty="0"/>
              <a:t> на </a:t>
            </a:r>
            <a:r>
              <a:rPr lang="ru-RU" dirty="0" err="1"/>
              <a:t>който</a:t>
            </a:r>
            <a:r>
              <a:rPr lang="ru-RU" dirty="0"/>
              <a:t> Оман е разделен на 3 части. Договорите от 1835, 1839, 1853 и 1892 г. </a:t>
            </a:r>
            <a:r>
              <a:rPr lang="ru-RU" dirty="0" err="1"/>
              <a:t>довеждат</a:t>
            </a:r>
            <a:r>
              <a:rPr lang="ru-RU" dirty="0"/>
              <a:t> до </a:t>
            </a:r>
            <a:r>
              <a:rPr lang="ru-RU" dirty="0" err="1"/>
              <a:t>установяването</a:t>
            </a:r>
            <a:r>
              <a:rPr lang="ru-RU" dirty="0"/>
              <a:t> на </a:t>
            </a:r>
            <a:r>
              <a:rPr lang="ru-RU" dirty="0" err="1"/>
              <a:t>британски</a:t>
            </a:r>
            <a:r>
              <a:rPr lang="ru-RU" dirty="0"/>
              <a:t> протекторат. От 1853 г. </a:t>
            </a:r>
            <a:r>
              <a:rPr lang="ru-RU" dirty="0" err="1"/>
              <a:t>територията</a:t>
            </a:r>
            <a:r>
              <a:rPr lang="ru-RU" dirty="0"/>
              <a:t> </a:t>
            </a:r>
            <a:r>
              <a:rPr lang="ru-RU" dirty="0" err="1"/>
              <a:t>влиза</a:t>
            </a:r>
            <a:r>
              <a:rPr lang="ru-RU" dirty="0"/>
              <a:t> в т. н. Договорен Оман.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373193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Как Дубай </a:t>
            </a:r>
            <a:r>
              <a:rPr lang="bg-BG" dirty="0" smtClean="0"/>
              <a:t>се </a:t>
            </a:r>
            <a:r>
              <a:rPr lang="bg-BG" smtClean="0"/>
              <a:t>е създал </a:t>
            </a:r>
            <a:endParaRPr lang="bg-BG" dirty="0"/>
          </a:p>
        </p:txBody>
      </p:sp>
      <p:pic>
        <p:nvPicPr>
          <p:cNvPr id="4" name="Как Дубай е станал толкова богат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97832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Градове за хората</a:t>
            </a:r>
            <a:endParaRPr lang="bg-BG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984" y="1600200"/>
            <a:ext cx="679203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564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Климатът на Дубай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r>
              <a:rPr lang="ru-RU" dirty="0" err="1"/>
              <a:t>Климатът</a:t>
            </a:r>
            <a:r>
              <a:rPr lang="ru-RU" dirty="0"/>
              <a:t> в Дубай е </a:t>
            </a:r>
            <a:r>
              <a:rPr lang="ru-RU" dirty="0" err="1"/>
              <a:t>горещ</a:t>
            </a:r>
            <a:r>
              <a:rPr lang="ru-RU" dirty="0"/>
              <a:t> </a:t>
            </a:r>
            <a:r>
              <a:rPr lang="ru-RU" dirty="0" err="1"/>
              <a:t>пустинен</a:t>
            </a:r>
            <a:r>
              <a:rPr lang="ru-RU" dirty="0"/>
              <a:t>. </a:t>
            </a:r>
            <a:r>
              <a:rPr lang="ru-RU" dirty="0" err="1"/>
              <a:t>Летата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много </a:t>
            </a:r>
            <a:r>
              <a:rPr lang="ru-RU" dirty="0" err="1"/>
              <a:t>горещи</a:t>
            </a:r>
            <a:r>
              <a:rPr lang="ru-RU" dirty="0"/>
              <a:t>, </a:t>
            </a:r>
            <a:r>
              <a:rPr lang="ru-RU" dirty="0" err="1"/>
              <a:t>ветровити</a:t>
            </a:r>
            <a:r>
              <a:rPr lang="ru-RU" dirty="0"/>
              <a:t> и </a:t>
            </a:r>
            <a:r>
              <a:rPr lang="ru-RU" dirty="0" err="1"/>
              <a:t>влажни</a:t>
            </a:r>
            <a:r>
              <a:rPr lang="ru-RU" dirty="0"/>
              <a:t>,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средната</a:t>
            </a:r>
            <a:r>
              <a:rPr lang="ru-RU" dirty="0"/>
              <a:t> </a:t>
            </a:r>
            <a:r>
              <a:rPr lang="ru-RU" dirty="0" err="1"/>
              <a:t>максимална</a:t>
            </a:r>
            <a:r>
              <a:rPr lang="ru-RU" dirty="0"/>
              <a:t> температура е около 41 °C, а </a:t>
            </a:r>
            <a:r>
              <a:rPr lang="ru-RU" dirty="0" err="1"/>
              <a:t>средният</a:t>
            </a:r>
            <a:r>
              <a:rPr lang="ru-RU" dirty="0"/>
              <a:t> </a:t>
            </a:r>
            <a:r>
              <a:rPr lang="ru-RU" dirty="0" err="1"/>
              <a:t>нощен</a:t>
            </a:r>
            <a:r>
              <a:rPr lang="ru-RU" dirty="0"/>
              <a:t> минимум е около 30 °C </a:t>
            </a:r>
            <a:r>
              <a:rPr lang="ru-RU" dirty="0" err="1"/>
              <a:t>през</a:t>
            </a:r>
            <a:r>
              <a:rPr lang="ru-RU" dirty="0"/>
              <a:t> </a:t>
            </a:r>
            <a:r>
              <a:rPr lang="ru-RU" dirty="0" err="1"/>
              <a:t>най-горещия</a:t>
            </a:r>
            <a:r>
              <a:rPr lang="ru-RU" dirty="0"/>
              <a:t> </a:t>
            </a:r>
            <a:r>
              <a:rPr lang="ru-RU" dirty="0" err="1"/>
              <a:t>месец</a:t>
            </a:r>
            <a:r>
              <a:rPr lang="ru-RU" dirty="0"/>
              <a:t> – август. </a:t>
            </a:r>
            <a:r>
              <a:rPr lang="ru-RU" dirty="0" err="1"/>
              <a:t>Повечето</a:t>
            </a:r>
            <a:r>
              <a:rPr lang="ru-RU" dirty="0"/>
              <a:t> дни от </a:t>
            </a:r>
            <a:r>
              <a:rPr lang="ru-RU" dirty="0" err="1"/>
              <a:t>годината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слънчеви</a:t>
            </a:r>
            <a:r>
              <a:rPr lang="ru-RU" dirty="0"/>
              <a:t>. </a:t>
            </a:r>
            <a:r>
              <a:rPr lang="ru-RU" dirty="0" err="1"/>
              <a:t>Зимите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топли</a:t>
            </a:r>
            <a:r>
              <a:rPr lang="ru-RU" dirty="0"/>
              <a:t> </a:t>
            </a:r>
            <a:r>
              <a:rPr lang="ru-RU" dirty="0" err="1"/>
              <a:t>със</a:t>
            </a:r>
            <a:r>
              <a:rPr lang="ru-RU" dirty="0"/>
              <a:t> </a:t>
            </a:r>
            <a:r>
              <a:rPr lang="ru-RU" dirty="0" err="1"/>
              <a:t>средна</a:t>
            </a:r>
            <a:r>
              <a:rPr lang="ru-RU" dirty="0"/>
              <a:t> </a:t>
            </a:r>
            <a:r>
              <a:rPr lang="ru-RU" dirty="0" err="1"/>
              <a:t>максимална</a:t>
            </a:r>
            <a:r>
              <a:rPr lang="ru-RU" dirty="0"/>
              <a:t> температура от 24 °C и </a:t>
            </a:r>
            <a:r>
              <a:rPr lang="ru-RU" dirty="0" err="1"/>
              <a:t>средна</a:t>
            </a:r>
            <a:r>
              <a:rPr lang="ru-RU" dirty="0"/>
              <a:t> </a:t>
            </a:r>
            <a:r>
              <a:rPr lang="ru-RU" dirty="0" err="1"/>
              <a:t>минимална</a:t>
            </a:r>
            <a:r>
              <a:rPr lang="ru-RU" dirty="0"/>
              <a:t> от 14 °C </a:t>
            </a:r>
            <a:r>
              <a:rPr lang="ru-RU" dirty="0" err="1"/>
              <a:t>през</a:t>
            </a:r>
            <a:r>
              <a:rPr lang="ru-RU" dirty="0"/>
              <a:t> </a:t>
            </a:r>
            <a:r>
              <a:rPr lang="ru-RU" dirty="0" err="1"/>
              <a:t>най-студения</a:t>
            </a:r>
            <a:r>
              <a:rPr lang="ru-RU" dirty="0"/>
              <a:t> </a:t>
            </a:r>
            <a:r>
              <a:rPr lang="ru-RU" dirty="0" err="1"/>
              <a:t>месец</a:t>
            </a:r>
            <a:r>
              <a:rPr lang="ru-RU" dirty="0"/>
              <a:t> – </a:t>
            </a:r>
            <a:r>
              <a:rPr lang="ru-RU" dirty="0" err="1"/>
              <a:t>януари</a:t>
            </a:r>
            <a:r>
              <a:rPr lang="ru-RU" dirty="0"/>
              <a:t>. </a:t>
            </a:r>
            <a:r>
              <a:rPr lang="ru-RU" dirty="0" err="1"/>
              <a:t>Валежите</a:t>
            </a:r>
            <a:r>
              <a:rPr lang="ru-RU" dirty="0"/>
              <a:t> се </a:t>
            </a:r>
            <a:r>
              <a:rPr lang="ru-RU" dirty="0" err="1"/>
              <a:t>увеличават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</a:t>
            </a:r>
            <a:r>
              <a:rPr lang="ru-RU" dirty="0" err="1"/>
              <a:t>последните</a:t>
            </a:r>
            <a:r>
              <a:rPr lang="ru-RU" dirty="0"/>
              <a:t> </a:t>
            </a:r>
            <a:r>
              <a:rPr lang="ru-RU" dirty="0" err="1"/>
              <a:t>няколко</a:t>
            </a:r>
            <a:r>
              <a:rPr lang="ru-RU" dirty="0"/>
              <a:t> </a:t>
            </a:r>
            <a:r>
              <a:rPr lang="ru-RU" dirty="0" err="1"/>
              <a:t>десетилетия</a:t>
            </a:r>
            <a:r>
              <a:rPr lang="ru-RU" dirty="0"/>
              <a:t>, </a:t>
            </a:r>
            <a:r>
              <a:rPr lang="ru-RU" dirty="0" err="1"/>
              <a:t>достигайки</a:t>
            </a:r>
            <a:r>
              <a:rPr lang="ru-RU" dirty="0"/>
              <a:t> до 94,3 </a:t>
            </a:r>
            <a:r>
              <a:rPr lang="ru-RU" dirty="0" err="1"/>
              <a:t>mm</a:t>
            </a:r>
            <a:r>
              <a:rPr lang="ru-RU" dirty="0"/>
              <a:t> </a:t>
            </a:r>
            <a:r>
              <a:rPr lang="ru-RU" dirty="0" err="1"/>
              <a:t>годишно</a:t>
            </a:r>
            <a:r>
              <a:rPr lang="ru-RU" dirty="0"/>
              <a:t>.[22] </a:t>
            </a:r>
            <a:r>
              <a:rPr lang="ru-RU" dirty="0" err="1"/>
              <a:t>Високата</a:t>
            </a:r>
            <a:r>
              <a:rPr lang="ru-RU" dirty="0"/>
              <a:t> </a:t>
            </a:r>
            <a:r>
              <a:rPr lang="ru-RU" dirty="0" err="1"/>
              <a:t>влажност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</a:t>
            </a:r>
            <a:r>
              <a:rPr lang="ru-RU" dirty="0" err="1"/>
              <a:t>лятото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да се </a:t>
            </a:r>
            <a:r>
              <a:rPr lang="ru-RU" dirty="0" err="1"/>
              <a:t>стори</a:t>
            </a:r>
            <a:r>
              <a:rPr lang="ru-RU" dirty="0"/>
              <a:t> неприятна за </a:t>
            </a:r>
            <a:r>
              <a:rPr lang="ru-RU" dirty="0" err="1"/>
              <a:t>мнозина</a:t>
            </a:r>
            <a:r>
              <a:rPr lang="ru-RU" dirty="0"/>
              <a:t>.[23] </a:t>
            </a:r>
            <a:r>
              <a:rPr lang="ru-RU" dirty="0" err="1"/>
              <a:t>Възможни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пясъчни</a:t>
            </a:r>
            <a:r>
              <a:rPr lang="ru-RU" dirty="0"/>
              <a:t> бури.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882369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Хотелът за милиони</a:t>
            </a:r>
            <a:endParaRPr lang="bg-BG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26469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5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Населението в Дубай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април</a:t>
            </a:r>
            <a:r>
              <a:rPr lang="ru-RU" dirty="0"/>
              <a:t> 2017 г. </a:t>
            </a:r>
            <a:r>
              <a:rPr lang="ru-RU" dirty="0" err="1"/>
              <a:t>населението</a:t>
            </a:r>
            <a:r>
              <a:rPr lang="ru-RU" dirty="0"/>
              <a:t> на Дубай </a:t>
            </a:r>
            <a:r>
              <a:rPr lang="ru-RU" dirty="0" err="1"/>
              <a:t>възлиза</a:t>
            </a:r>
            <a:r>
              <a:rPr lang="ru-RU" dirty="0"/>
              <a:t> на 2 773 206 души.[1] Едва 15% от </a:t>
            </a:r>
            <a:r>
              <a:rPr lang="ru-RU" dirty="0" err="1"/>
              <a:t>населението</a:t>
            </a:r>
            <a:r>
              <a:rPr lang="ru-RU" dirty="0"/>
              <a:t> на Дубай е </a:t>
            </a:r>
            <a:r>
              <a:rPr lang="ru-RU" dirty="0" err="1"/>
              <a:t>съставено</a:t>
            </a:r>
            <a:r>
              <a:rPr lang="ru-RU" dirty="0"/>
              <a:t> от </a:t>
            </a:r>
            <a:r>
              <a:rPr lang="ru-RU" dirty="0" err="1"/>
              <a:t>национални</a:t>
            </a:r>
            <a:r>
              <a:rPr lang="ru-RU" dirty="0"/>
              <a:t> </a:t>
            </a:r>
            <a:r>
              <a:rPr lang="ru-RU" dirty="0" err="1"/>
              <a:t>граждани</a:t>
            </a:r>
            <a:r>
              <a:rPr lang="ru-RU" dirty="0"/>
              <a:t> на ОАЕ,[27] а </a:t>
            </a:r>
            <a:r>
              <a:rPr lang="ru-RU" dirty="0" err="1"/>
              <a:t>болшинството</a:t>
            </a:r>
            <a:r>
              <a:rPr lang="ru-RU" dirty="0"/>
              <a:t> е </a:t>
            </a:r>
            <a:r>
              <a:rPr lang="ru-RU" dirty="0" err="1"/>
              <a:t>съставено</a:t>
            </a:r>
            <a:r>
              <a:rPr lang="ru-RU" dirty="0"/>
              <a:t> от </a:t>
            </a:r>
            <a:r>
              <a:rPr lang="ru-RU" dirty="0" err="1"/>
              <a:t>емигранти</a:t>
            </a:r>
            <a:r>
              <a:rPr lang="ru-RU" dirty="0"/>
              <a:t>, много от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в </a:t>
            </a:r>
            <a:r>
              <a:rPr lang="ru-RU" dirty="0" err="1"/>
              <a:t>страната</a:t>
            </a:r>
            <a:r>
              <a:rPr lang="ru-RU" dirty="0"/>
              <a:t> от поколения или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родени</a:t>
            </a:r>
            <a:r>
              <a:rPr lang="ru-RU" dirty="0"/>
              <a:t> в ОАЕ.[28] </a:t>
            </a:r>
            <a:r>
              <a:rPr lang="ru-RU" dirty="0" err="1"/>
              <a:t>Приблизително</a:t>
            </a:r>
            <a:r>
              <a:rPr lang="ru-RU" dirty="0"/>
              <a:t> 85% от </a:t>
            </a:r>
            <a:r>
              <a:rPr lang="ru-RU" dirty="0" err="1"/>
              <a:t>популацията</a:t>
            </a:r>
            <a:r>
              <a:rPr lang="ru-RU" dirty="0"/>
              <a:t> на </a:t>
            </a:r>
            <a:r>
              <a:rPr lang="ru-RU" dirty="0" err="1"/>
              <a:t>емигранти</a:t>
            </a:r>
            <a:r>
              <a:rPr lang="ru-RU" dirty="0"/>
              <a:t> (и 71% от </a:t>
            </a:r>
            <a:r>
              <a:rPr lang="ru-RU" dirty="0" err="1"/>
              <a:t>населението</a:t>
            </a:r>
            <a:r>
              <a:rPr lang="ru-RU" dirty="0"/>
              <a:t> на Дубай)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азиатци</a:t>
            </a:r>
            <a:r>
              <a:rPr lang="ru-RU" dirty="0"/>
              <a:t>, </a:t>
            </a:r>
            <a:r>
              <a:rPr lang="ru-RU" dirty="0" err="1"/>
              <a:t>основно</a:t>
            </a:r>
            <a:r>
              <a:rPr lang="ru-RU" dirty="0"/>
              <a:t> </a:t>
            </a:r>
            <a:r>
              <a:rPr lang="ru-RU" dirty="0" err="1"/>
              <a:t>индийци</a:t>
            </a:r>
            <a:r>
              <a:rPr lang="ru-RU" dirty="0"/>
              <a:t> (51%), </a:t>
            </a:r>
            <a:r>
              <a:rPr lang="ru-RU" dirty="0" err="1"/>
              <a:t>пакистанци</a:t>
            </a:r>
            <a:r>
              <a:rPr lang="ru-RU" dirty="0"/>
              <a:t> (16%), </a:t>
            </a:r>
            <a:r>
              <a:rPr lang="ru-RU" dirty="0" err="1"/>
              <a:t>бангладешци</a:t>
            </a:r>
            <a:r>
              <a:rPr lang="ru-RU" dirty="0"/>
              <a:t> (9%) и </a:t>
            </a:r>
            <a:r>
              <a:rPr lang="ru-RU" dirty="0" err="1"/>
              <a:t>филипинци</a:t>
            </a:r>
            <a:r>
              <a:rPr lang="ru-RU" dirty="0"/>
              <a:t> (3%). </a:t>
            </a:r>
            <a:r>
              <a:rPr lang="ru-RU" dirty="0" err="1"/>
              <a:t>Има</a:t>
            </a:r>
            <a:r>
              <a:rPr lang="ru-RU" dirty="0"/>
              <a:t> и </a:t>
            </a:r>
            <a:r>
              <a:rPr lang="ru-RU" dirty="0" err="1"/>
              <a:t>голяма</a:t>
            </a:r>
            <a:r>
              <a:rPr lang="ru-RU" dirty="0"/>
              <a:t> </a:t>
            </a:r>
            <a:r>
              <a:rPr lang="ru-RU" dirty="0" err="1"/>
              <a:t>общност</a:t>
            </a:r>
            <a:r>
              <a:rPr lang="ru-RU" dirty="0"/>
              <a:t> от </a:t>
            </a:r>
            <a:r>
              <a:rPr lang="ru-RU" dirty="0" err="1"/>
              <a:t>сомалийци</a:t>
            </a:r>
            <a:r>
              <a:rPr lang="ru-RU" dirty="0"/>
              <a:t>, </a:t>
            </a:r>
            <a:r>
              <a:rPr lang="ru-RU" dirty="0" err="1"/>
              <a:t>наброяваща</a:t>
            </a:r>
            <a:r>
              <a:rPr lang="ru-RU" dirty="0"/>
              <a:t> около 30 000 души. Около </a:t>
            </a:r>
            <a:r>
              <a:rPr lang="ru-RU" dirty="0" err="1"/>
              <a:t>четвърт</a:t>
            </a:r>
            <a:r>
              <a:rPr lang="ru-RU" dirty="0"/>
              <a:t> от </a:t>
            </a:r>
            <a:r>
              <a:rPr lang="ru-RU" dirty="0" err="1"/>
              <a:t>населението</a:t>
            </a:r>
            <a:r>
              <a:rPr lang="ru-RU" dirty="0"/>
              <a:t> </a:t>
            </a:r>
            <a:r>
              <a:rPr lang="ru-RU" dirty="0" err="1"/>
              <a:t>има</a:t>
            </a:r>
            <a:r>
              <a:rPr lang="ru-RU" dirty="0"/>
              <a:t> </a:t>
            </a:r>
            <a:r>
              <a:rPr lang="ru-RU" dirty="0" err="1"/>
              <a:t>ирански</a:t>
            </a:r>
            <a:r>
              <a:rPr lang="ru-RU" dirty="0"/>
              <a:t> </a:t>
            </a:r>
            <a:r>
              <a:rPr lang="ru-RU" dirty="0" err="1"/>
              <a:t>корени</a:t>
            </a:r>
            <a:r>
              <a:rPr lang="ru-RU" dirty="0"/>
              <a:t>.[29] </a:t>
            </a:r>
            <a:r>
              <a:rPr lang="ru-RU" dirty="0" err="1"/>
              <a:t>Най-голямата</a:t>
            </a:r>
            <a:r>
              <a:rPr lang="ru-RU" dirty="0"/>
              <a:t> </a:t>
            </a:r>
            <a:r>
              <a:rPr lang="ru-RU" dirty="0" err="1"/>
              <a:t>група</a:t>
            </a:r>
            <a:r>
              <a:rPr lang="ru-RU" dirty="0"/>
              <a:t> западни </a:t>
            </a:r>
            <a:r>
              <a:rPr lang="ru-RU" dirty="0" err="1"/>
              <a:t>емигранти</a:t>
            </a:r>
            <a:r>
              <a:rPr lang="ru-RU" dirty="0"/>
              <a:t> е </a:t>
            </a:r>
            <a:r>
              <a:rPr lang="ru-RU" dirty="0" err="1"/>
              <a:t>тази</a:t>
            </a:r>
            <a:r>
              <a:rPr lang="ru-RU" dirty="0"/>
              <a:t> на </a:t>
            </a:r>
            <a:r>
              <a:rPr lang="ru-RU" dirty="0" err="1"/>
              <a:t>британците</a:t>
            </a:r>
            <a:r>
              <a:rPr lang="ru-RU" dirty="0"/>
              <a:t> – около 100 000.[30] </a:t>
            </a:r>
            <a:r>
              <a:rPr lang="ru-RU" dirty="0" err="1"/>
              <a:t>Средната</a:t>
            </a:r>
            <a:r>
              <a:rPr lang="ru-RU" dirty="0"/>
              <a:t> </a:t>
            </a:r>
            <a:r>
              <a:rPr lang="ru-RU" dirty="0" err="1"/>
              <a:t>възраст</a:t>
            </a:r>
            <a:r>
              <a:rPr lang="ru-RU" dirty="0"/>
              <a:t> в Дубай е около 27 </a:t>
            </a:r>
            <a:r>
              <a:rPr lang="ru-RU" dirty="0" err="1"/>
              <a:t>години</a:t>
            </a:r>
            <a:r>
              <a:rPr lang="ru-RU" dirty="0"/>
              <a:t>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763223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Дубай</a:t>
            </a:r>
            <a:endParaRPr lang="bg-BG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26469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720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err="1" smtClean="0"/>
              <a:t>Географичта</a:t>
            </a:r>
            <a:r>
              <a:rPr lang="bg-BG" dirty="0" smtClean="0"/>
              <a:t> на Дубай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Дубай е </a:t>
            </a:r>
            <a:r>
              <a:rPr lang="ru-RU" dirty="0" err="1"/>
              <a:t>разположен</a:t>
            </a:r>
            <a:r>
              <a:rPr lang="ru-RU" dirty="0"/>
              <a:t> на </a:t>
            </a:r>
            <a:r>
              <a:rPr lang="ru-RU" dirty="0" err="1"/>
              <a:t>крайбрежието</a:t>
            </a:r>
            <a:r>
              <a:rPr lang="ru-RU" dirty="0"/>
              <a:t> на </a:t>
            </a:r>
            <a:r>
              <a:rPr lang="ru-RU" dirty="0" err="1"/>
              <a:t>Персийския</a:t>
            </a:r>
            <a:r>
              <a:rPr lang="ru-RU" dirty="0"/>
              <a:t> залив, на </a:t>
            </a:r>
            <a:r>
              <a:rPr lang="ru-RU" dirty="0" err="1"/>
              <a:t>морското</a:t>
            </a:r>
            <a:r>
              <a:rPr lang="ru-RU" dirty="0"/>
              <a:t> </a:t>
            </a:r>
            <a:r>
              <a:rPr lang="ru-RU" dirty="0" err="1"/>
              <a:t>равнище</a:t>
            </a:r>
            <a:r>
              <a:rPr lang="ru-RU" dirty="0"/>
              <a:t>. На юг и </a:t>
            </a:r>
            <a:r>
              <a:rPr lang="ru-RU" dirty="0" err="1"/>
              <a:t>югозапад</a:t>
            </a:r>
            <a:r>
              <a:rPr lang="ru-RU" dirty="0"/>
              <a:t> </a:t>
            </a:r>
            <a:r>
              <a:rPr lang="ru-RU" dirty="0" err="1"/>
              <a:t>граничи</a:t>
            </a:r>
            <a:r>
              <a:rPr lang="ru-RU" dirty="0"/>
              <a:t> с </a:t>
            </a:r>
            <a:r>
              <a:rPr lang="ru-RU" dirty="0" err="1"/>
              <a:t>емирствата</a:t>
            </a:r>
            <a:r>
              <a:rPr lang="ru-RU" dirty="0"/>
              <a:t> Абу Даби, на север и </a:t>
            </a:r>
            <a:r>
              <a:rPr lang="ru-RU" dirty="0" err="1"/>
              <a:t>изток</a:t>
            </a:r>
            <a:r>
              <a:rPr lang="ru-RU" dirty="0"/>
              <a:t> с </a:t>
            </a:r>
            <a:r>
              <a:rPr lang="ru-RU" dirty="0" err="1"/>
              <a:t>емирството</a:t>
            </a:r>
            <a:r>
              <a:rPr lang="ru-RU" dirty="0"/>
              <a:t> </a:t>
            </a:r>
            <a:r>
              <a:rPr lang="ru-RU" dirty="0" err="1"/>
              <a:t>Шарджа</a:t>
            </a:r>
            <a:r>
              <a:rPr lang="ru-RU" dirty="0"/>
              <a:t>, на запад – с водите на </a:t>
            </a:r>
            <a:r>
              <a:rPr lang="ru-RU" dirty="0" err="1"/>
              <a:t>Персийския</a:t>
            </a:r>
            <a:r>
              <a:rPr lang="ru-RU" dirty="0"/>
              <a:t> залив. </a:t>
            </a:r>
            <a:r>
              <a:rPr lang="ru-RU" dirty="0" err="1"/>
              <a:t>Дължината</a:t>
            </a:r>
            <a:r>
              <a:rPr lang="ru-RU" dirty="0"/>
              <a:t> на </a:t>
            </a:r>
            <a:r>
              <a:rPr lang="ru-RU" dirty="0" err="1"/>
              <a:t>бреговата</a:t>
            </a:r>
            <a:r>
              <a:rPr lang="ru-RU" dirty="0"/>
              <a:t> линия е 72 </a:t>
            </a:r>
            <a:r>
              <a:rPr lang="ru-RU" dirty="0" err="1"/>
              <a:t>km</a:t>
            </a:r>
            <a:r>
              <a:rPr lang="ru-RU" dirty="0"/>
              <a:t>. </a:t>
            </a:r>
            <a:r>
              <a:rPr lang="ru-RU" dirty="0" err="1"/>
              <a:t>Малкият</a:t>
            </a:r>
            <a:r>
              <a:rPr lang="ru-RU" dirty="0"/>
              <a:t> </a:t>
            </a:r>
            <a:r>
              <a:rPr lang="ru-RU" dirty="0" err="1"/>
              <a:t>ексклав</a:t>
            </a:r>
            <a:r>
              <a:rPr lang="ru-RU" dirty="0"/>
              <a:t> Хата </a:t>
            </a:r>
            <a:r>
              <a:rPr lang="ru-RU" dirty="0" err="1"/>
              <a:t>граничи</a:t>
            </a:r>
            <a:r>
              <a:rPr lang="ru-RU" dirty="0"/>
              <a:t> с </a:t>
            </a:r>
            <a:r>
              <a:rPr lang="ru-RU" dirty="0" err="1"/>
              <a:t>емирствата</a:t>
            </a:r>
            <a:r>
              <a:rPr lang="ru-RU" dirty="0"/>
              <a:t> </a:t>
            </a:r>
            <a:r>
              <a:rPr lang="ru-RU" dirty="0" err="1"/>
              <a:t>Аджман</a:t>
            </a:r>
            <a:r>
              <a:rPr lang="ru-RU" dirty="0"/>
              <a:t> на запад и Рас ал-</a:t>
            </a:r>
            <a:r>
              <a:rPr lang="ru-RU" dirty="0" err="1"/>
              <a:t>Хайма</a:t>
            </a:r>
            <a:r>
              <a:rPr lang="ru-RU" dirty="0"/>
              <a:t> на север, а от </a:t>
            </a:r>
            <a:r>
              <a:rPr lang="ru-RU" dirty="0" err="1"/>
              <a:t>югоизток</a:t>
            </a:r>
            <a:r>
              <a:rPr lang="ru-RU" dirty="0"/>
              <a:t> </a:t>
            </a:r>
            <a:r>
              <a:rPr lang="ru-RU" dirty="0" err="1"/>
              <a:t>регионът</a:t>
            </a:r>
            <a:r>
              <a:rPr lang="ru-RU" dirty="0"/>
              <a:t> е </a:t>
            </a:r>
            <a:r>
              <a:rPr lang="ru-RU" dirty="0" err="1"/>
              <a:t>обкръжен</a:t>
            </a:r>
            <a:r>
              <a:rPr lang="ru-RU" dirty="0"/>
              <a:t> от </a:t>
            </a:r>
            <a:r>
              <a:rPr lang="ru-RU" dirty="0" err="1"/>
              <a:t>държавата</a:t>
            </a:r>
            <a:r>
              <a:rPr lang="ru-RU" dirty="0"/>
              <a:t> Оман.</a:t>
            </a:r>
          </a:p>
          <a:p>
            <a:endParaRPr lang="ru-RU" dirty="0"/>
          </a:p>
          <a:p>
            <a:r>
              <a:rPr lang="ru-RU" dirty="0" err="1"/>
              <a:t>Тесният</a:t>
            </a:r>
            <a:r>
              <a:rPr lang="ru-RU" dirty="0"/>
              <a:t> </a:t>
            </a:r>
            <a:r>
              <a:rPr lang="ru-RU" dirty="0" err="1"/>
              <a:t>виещ</a:t>
            </a:r>
            <a:r>
              <a:rPr lang="ru-RU" dirty="0"/>
              <a:t> се залив Дубай Хор дели града на 2 части. На </a:t>
            </a:r>
            <a:r>
              <a:rPr lang="ru-RU" dirty="0" err="1"/>
              <a:t>единия</a:t>
            </a:r>
            <a:r>
              <a:rPr lang="ru-RU" dirty="0"/>
              <a:t> </a:t>
            </a:r>
            <a:r>
              <a:rPr lang="ru-RU" dirty="0" err="1"/>
              <a:t>бряг</a:t>
            </a:r>
            <a:r>
              <a:rPr lang="ru-RU" dirty="0"/>
              <a:t> е </a:t>
            </a:r>
            <a:r>
              <a:rPr lang="ru-RU" dirty="0" err="1"/>
              <a:t>разположен</a:t>
            </a:r>
            <a:r>
              <a:rPr lang="ru-RU" dirty="0"/>
              <a:t> </a:t>
            </a:r>
            <a:r>
              <a:rPr lang="ru-RU" dirty="0" err="1"/>
              <a:t>районът</a:t>
            </a:r>
            <a:r>
              <a:rPr lang="ru-RU" dirty="0"/>
              <a:t> Бар Дубай, на </a:t>
            </a:r>
            <a:r>
              <a:rPr lang="ru-RU" dirty="0" err="1"/>
              <a:t>другия</a:t>
            </a:r>
            <a:r>
              <a:rPr lang="ru-RU" dirty="0"/>
              <a:t> – </a:t>
            </a:r>
            <a:r>
              <a:rPr lang="ru-RU" dirty="0" err="1"/>
              <a:t>Дейра</a:t>
            </a:r>
            <a:r>
              <a:rPr lang="ru-RU" dirty="0"/>
              <a:t>. Те се </a:t>
            </a:r>
            <a:r>
              <a:rPr lang="ru-RU" dirty="0" err="1"/>
              <a:t>съединяват</a:t>
            </a:r>
            <a:r>
              <a:rPr lang="ru-RU" dirty="0"/>
              <a:t> на 3 места – чрез </a:t>
            </a:r>
            <a:r>
              <a:rPr lang="ru-RU" dirty="0" err="1"/>
              <a:t>мостовете</a:t>
            </a:r>
            <a:r>
              <a:rPr lang="ru-RU" dirty="0"/>
              <a:t> Ал </a:t>
            </a:r>
            <a:r>
              <a:rPr lang="ru-RU" dirty="0" err="1"/>
              <a:t>Мактум</a:t>
            </a:r>
            <a:r>
              <a:rPr lang="ru-RU" dirty="0"/>
              <a:t> и Ал </a:t>
            </a:r>
            <a:r>
              <a:rPr lang="ru-RU" dirty="0" err="1"/>
              <a:t>Гаруд</a:t>
            </a:r>
            <a:r>
              <a:rPr lang="ru-RU" dirty="0"/>
              <a:t> и </a:t>
            </a:r>
            <a:r>
              <a:rPr lang="ru-RU" dirty="0" err="1"/>
              <a:t>известния</a:t>
            </a:r>
            <a:r>
              <a:rPr lang="ru-RU" dirty="0"/>
              <a:t> </a:t>
            </a:r>
            <a:r>
              <a:rPr lang="ru-RU" dirty="0" err="1"/>
              <a:t>тунел</a:t>
            </a:r>
            <a:r>
              <a:rPr lang="ru-RU" dirty="0"/>
              <a:t> </a:t>
            </a:r>
            <a:r>
              <a:rPr lang="ru-RU" dirty="0" err="1"/>
              <a:t>Шиндога</a:t>
            </a:r>
            <a:r>
              <a:rPr lang="ru-RU" dirty="0"/>
              <a:t> (прототип на </a:t>
            </a:r>
            <a:r>
              <a:rPr lang="ru-RU" dirty="0" err="1"/>
              <a:t>тунела</a:t>
            </a:r>
            <a:r>
              <a:rPr lang="ru-RU" dirty="0"/>
              <a:t> под Ламанша), </a:t>
            </a:r>
            <a:r>
              <a:rPr lang="ru-RU" dirty="0" err="1"/>
              <a:t>който</a:t>
            </a:r>
            <a:r>
              <a:rPr lang="ru-RU" dirty="0"/>
              <a:t> </a:t>
            </a:r>
            <a:r>
              <a:rPr lang="ru-RU" dirty="0" err="1"/>
              <a:t>преминава</a:t>
            </a:r>
            <a:r>
              <a:rPr lang="ru-RU" dirty="0"/>
              <a:t> под </a:t>
            </a:r>
            <a:r>
              <a:rPr lang="ru-RU" dirty="0" err="1"/>
              <a:t>устието</a:t>
            </a:r>
            <a:r>
              <a:rPr lang="ru-RU" dirty="0"/>
              <a:t> на пролива.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73552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Плажът на Дубай</a:t>
            </a:r>
            <a:endParaRPr lang="bg-BG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784887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581140"/>
      </p:ext>
    </p:extLst>
  </p:cSld>
  <p:clrMapOvr>
    <a:masterClrMapping/>
  </p:clrMapOvr>
</p:sld>
</file>

<file path=ppt/theme/theme1.xml><?xml version="1.0" encoding="utf-8"?>
<a:theme xmlns:a="http://schemas.openxmlformats.org/drawingml/2006/main" name="Сламен покрив">
  <a:themeElements>
    <a:clrScheme name="Сламен покрив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Средни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ламен покрив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22</TotalTime>
  <Words>1342</Words>
  <Application>Microsoft Office PowerPoint</Application>
  <PresentationFormat>Презентация на цял екран (4:3)</PresentationFormat>
  <Paragraphs>42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20</vt:i4>
      </vt:variant>
    </vt:vector>
  </HeadingPairs>
  <TitlesOfParts>
    <vt:vector size="21" baseType="lpstr">
      <vt:lpstr>Сламен покрив</vt:lpstr>
      <vt:lpstr>Дубай</vt:lpstr>
      <vt:lpstr>Историята на Дубай</vt:lpstr>
      <vt:lpstr>Градове за хората</vt:lpstr>
      <vt:lpstr>Климатът на Дубай</vt:lpstr>
      <vt:lpstr>Хотелът за милиони</vt:lpstr>
      <vt:lpstr>Населението в Дубай</vt:lpstr>
      <vt:lpstr>Дубай</vt:lpstr>
      <vt:lpstr>Географичта на Дубай</vt:lpstr>
      <vt:lpstr>Плажът на Дубай</vt:lpstr>
      <vt:lpstr>Официален език и религия</vt:lpstr>
      <vt:lpstr>Най-високата сграда</vt:lpstr>
      <vt:lpstr>Човешката права</vt:lpstr>
      <vt:lpstr>Изглет на Дубай</vt:lpstr>
      <vt:lpstr>Икономиката на Дубай</vt:lpstr>
      <vt:lpstr>Флаг се появява върху най-високата сграда</vt:lpstr>
      <vt:lpstr>Най-голчмата цветна градина</vt:lpstr>
      <vt:lpstr>Дубай</vt:lpstr>
      <vt:lpstr>Сграда във формата на земята</vt:lpstr>
      <vt:lpstr>Дубай</vt:lpstr>
      <vt:lpstr>Как Дубай се е създал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Дубай</dc:title>
  <dc:creator>HP 2017</dc:creator>
  <cp:lastModifiedBy>HP 2017</cp:lastModifiedBy>
  <cp:revision>4</cp:revision>
  <dcterms:created xsi:type="dcterms:W3CDTF">2018-05-08T05:10:00Z</dcterms:created>
  <dcterms:modified xsi:type="dcterms:W3CDTF">2018-05-22T05:13:24Z</dcterms:modified>
</cp:coreProperties>
</file>