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69" r:id="rId4"/>
    <p:sldId id="270" r:id="rId5"/>
    <p:sldId id="271" r:id="rId6"/>
    <p:sldId id="272" r:id="rId7"/>
    <p:sldId id="273" r:id="rId8"/>
    <p:sldId id="279" r:id="rId9"/>
    <p:sldId id="280" r:id="rId10"/>
    <p:sldId id="281" r:id="rId11"/>
    <p:sldId id="283" r:id="rId12"/>
    <p:sldId id="276" r:id="rId13"/>
    <p:sldId id="278" r:id="rId14"/>
    <p:sldId id="282" r:id="rId15"/>
    <p:sldId id="275" r:id="rId16"/>
    <p:sldId id="285" r:id="rId17"/>
    <p:sldId id="286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76C85-6EA4-4584-B7B9-3F91AB076C68}" type="datetimeFigureOut">
              <a:rPr lang="bg-BG" smtClean="0"/>
              <a:t>19.10.2018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62F19-123A-4F24-A9D9-A94E4A7C7BC5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10</a:t>
            </a:fld>
            <a:endParaRPr 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11</a:t>
            </a:fld>
            <a:endParaRPr lang="bg-B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12</a:t>
            </a:fld>
            <a:endParaRPr lang="bg-B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13</a:t>
            </a:fld>
            <a:endParaRPr lang="bg-B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14</a:t>
            </a:fld>
            <a:endParaRPr lang="bg-B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15</a:t>
            </a:fld>
            <a:endParaRPr lang="bg-B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16</a:t>
            </a:fld>
            <a:endParaRPr lang="bg-B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17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2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3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4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5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6</a:t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7</a:t>
            </a:fld>
            <a:endParaRPr 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8</a:t>
            </a:fld>
            <a:endParaRPr lang="bg-B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2F19-123A-4F24-A9D9-A94E4A7C7BC5}" type="slidenum">
              <a:rPr lang="bg-BG" smtClean="0"/>
              <a:t>9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278-4745-40AA-BC4F-34AE23B1D4DB}" type="datetimeFigureOut">
              <a:rPr lang="bg-BG" smtClean="0"/>
              <a:t>19.10.2018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A1C-4D6C-4877-B4BC-4CD7F2D0F54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278-4745-40AA-BC4F-34AE23B1D4DB}" type="datetimeFigureOut">
              <a:rPr lang="bg-BG" smtClean="0"/>
              <a:t>19.10.2018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A1C-4D6C-4877-B4BC-4CD7F2D0F54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278-4745-40AA-BC4F-34AE23B1D4DB}" type="datetimeFigureOut">
              <a:rPr lang="bg-BG" smtClean="0"/>
              <a:t>19.10.2018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A1C-4D6C-4877-B4BC-4CD7F2D0F54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278-4745-40AA-BC4F-34AE23B1D4DB}" type="datetimeFigureOut">
              <a:rPr lang="bg-BG" smtClean="0"/>
              <a:t>19.10.2018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A1C-4D6C-4877-B4BC-4CD7F2D0F54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278-4745-40AA-BC4F-34AE23B1D4DB}" type="datetimeFigureOut">
              <a:rPr lang="bg-BG" smtClean="0"/>
              <a:t>19.10.2018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A1C-4D6C-4877-B4BC-4CD7F2D0F54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278-4745-40AA-BC4F-34AE23B1D4DB}" type="datetimeFigureOut">
              <a:rPr lang="bg-BG" smtClean="0"/>
              <a:t>19.10.2018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A1C-4D6C-4877-B4BC-4CD7F2D0F54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278-4745-40AA-BC4F-34AE23B1D4DB}" type="datetimeFigureOut">
              <a:rPr lang="bg-BG" smtClean="0"/>
              <a:t>19.10.2018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A1C-4D6C-4877-B4BC-4CD7F2D0F54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278-4745-40AA-BC4F-34AE23B1D4DB}" type="datetimeFigureOut">
              <a:rPr lang="bg-BG" smtClean="0"/>
              <a:t>19.10.2018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A1C-4D6C-4877-B4BC-4CD7F2D0F54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278-4745-40AA-BC4F-34AE23B1D4DB}" type="datetimeFigureOut">
              <a:rPr lang="bg-BG" smtClean="0"/>
              <a:t>19.10.2018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A1C-4D6C-4877-B4BC-4CD7F2D0F54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278-4745-40AA-BC4F-34AE23B1D4DB}" type="datetimeFigureOut">
              <a:rPr lang="bg-BG" smtClean="0"/>
              <a:t>19.10.2018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A1C-4D6C-4877-B4BC-4CD7F2D0F54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278-4745-40AA-BC4F-34AE23B1D4DB}" type="datetimeFigureOut">
              <a:rPr lang="bg-BG" smtClean="0"/>
              <a:t>19.10.2018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8A1C-4D6C-4877-B4BC-4CD7F2D0F54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D278-4745-40AA-BC4F-34AE23B1D4DB}" type="datetimeFigureOut">
              <a:rPr lang="bg-BG" smtClean="0"/>
              <a:t>19.10.2018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F8A1C-4D6C-4877-B4BC-4CD7F2D0F54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944216"/>
          </a:xfrm>
        </p:spPr>
        <p:txBody>
          <a:bodyPr>
            <a:noAutofit/>
          </a:bodyPr>
          <a:lstStyle/>
          <a:p>
            <a:r>
              <a:rPr lang="bg-BG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НАЦИОНАЛНА СЕДМИЦА НА ЧЕТЕНЕТО </a:t>
            </a:r>
            <a:r>
              <a:rPr lang="bg-BG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bg-BG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bg-BG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22 – 26 ОКТОМВРИ 2018 Г.</a:t>
            </a:r>
            <a:endParaRPr lang="bg-BG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" name="Картина 18" descr="cartoon-kids-reading-book-vector-455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276872"/>
            <a:ext cx="6300000" cy="413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172819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книгиТе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най-достъпните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най-мъдри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съветници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както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нашите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най-търпеливи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учители"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Уилям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Елиът</a:t>
            </a:r>
            <a:endParaRPr lang="bg-B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Картина 3" descr="10-estrategias-educativas-para-trabajar-la-comprensión-lecto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420888"/>
            <a:ext cx="6840000" cy="404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748464" cy="352839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r"/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Книгата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 красота и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добродетел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Някои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книги ни карат да мечтаем,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връщат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към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действителността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никоя от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тях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бива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да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избягва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най-важното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честността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bg-BG" sz="3600" dirty="0" smtClean="0"/>
              <a:t/>
            </a:r>
            <a:br>
              <a:rPr lang="bg-BG" sz="3600" dirty="0" smtClean="0"/>
            </a:br>
            <a:endParaRPr lang="bg-BG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Картина 5" descr="libri-sno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772816"/>
            <a:ext cx="3024000" cy="452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280831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Старият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българин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убеден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словото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книгата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правят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човека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по-човечен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Книгата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 учи да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тачим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баща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майка,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брат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сестра.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bg-BG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bg-BG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bg-BG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Картина 6" descr="sem_ya_chita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420888"/>
            <a:ext cx="5714286" cy="429206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4427984" y="260648"/>
            <a:ext cx="4716016" cy="446449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g-BG" sz="4800" dirty="0" smtClean="0"/>
              <a:t/>
            </a:r>
            <a:br>
              <a:rPr lang="bg-BG" sz="4800" dirty="0" smtClean="0"/>
            </a:br>
            <a:endParaRPr lang="bg-BG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kniga\inde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46020" cy="6858000"/>
          </a:xfrm>
          <a:prstGeom prst="rect">
            <a:avLst/>
          </a:prstGeom>
          <a:noFill/>
        </p:spPr>
      </p:pic>
      <p:sp>
        <p:nvSpPr>
          <p:cNvPr id="7" name="Правоъгълник 6"/>
          <p:cNvSpPr/>
          <p:nvPr/>
        </p:nvSpPr>
        <p:spPr>
          <a:xfrm>
            <a:off x="3923928" y="620688"/>
            <a:ext cx="52200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българският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народ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оцелява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благодарение на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писмеността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създадена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от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двамата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солунски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братя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bg-BG" sz="36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g-BG" sz="6000" dirty="0" smtClean="0"/>
              <a:t/>
            </a:r>
            <a:br>
              <a:rPr lang="bg-BG" sz="6000" dirty="0" smtClean="0"/>
            </a:br>
            <a:endParaRPr lang="bg-BG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0" y="62068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книгите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един народ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неговите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корени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bg-BG" sz="4400" dirty="0"/>
          </a:p>
        </p:txBody>
      </p:sp>
      <p:pic>
        <p:nvPicPr>
          <p:cNvPr id="6" name="Картина 5" descr="768x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492896"/>
            <a:ext cx="6840000" cy="384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206084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Човек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си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личи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какъв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е, по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това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се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грижи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книгите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си!</a:t>
            </a:r>
            <a:endParaRPr lang="bg-BG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Картина 5" descr="kisspng-book-reading-child-clip-art-reading-5ab8a4767184b3.10918469152205016646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492896"/>
            <a:ext cx="5544000" cy="3891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24482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g-BG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 подкрепим националната седмица на четенето като подарим книга</a:t>
            </a:r>
            <a:endParaRPr lang="bg-BG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Картина 5" descr="pilha-de-livro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0928"/>
            <a:ext cx="2381250" cy="3714750"/>
          </a:xfrm>
          <a:prstGeom prst="rect">
            <a:avLst/>
          </a:prstGeom>
        </p:spPr>
      </p:pic>
      <p:pic>
        <p:nvPicPr>
          <p:cNvPr id="9" name="Картина 8" descr="gift-boo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140968"/>
            <a:ext cx="4284000" cy="336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Картина 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196752"/>
            <a:ext cx="5400000" cy="5413501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0" y="62068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БЛАГОДАРЯ ЗА ВНИМАНИЕТО!</a:t>
            </a:r>
            <a:endParaRPr lang="bg-BG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7325874" y="6488668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  <a:latin typeface="Monotype Corsiva" pitchFamily="66" charset="0"/>
              </a:rPr>
              <a:t>Стефка Христова</a:t>
            </a:r>
            <a:endParaRPr lang="bg-BG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" name="Картина 13" descr="detski-kni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700808"/>
            <a:ext cx="6985000" cy="467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728192"/>
          </a:xfrm>
        </p:spPr>
        <p:txBody>
          <a:bodyPr>
            <a:noAutofit/>
          </a:bodyPr>
          <a:lstStyle/>
          <a:p>
            <a:r>
              <a:rPr lang="bg-BG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Какво ни дават </a:t>
            </a:r>
            <a:r>
              <a:rPr lang="bg-BG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КНИГите</a:t>
            </a:r>
            <a:r>
              <a:rPr lang="bg-BG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bg-BG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28192"/>
          </a:xfrm>
        </p:spPr>
        <p:txBody>
          <a:bodyPr>
            <a:noAutofit/>
          </a:bodyPr>
          <a:lstStyle/>
          <a:p>
            <a:r>
              <a:rPr lang="ru-RU" sz="6000" dirty="0"/>
              <a:t> 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Книгата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 е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най-голямото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богатство.</a:t>
            </a:r>
            <a:endParaRPr lang="bg-BG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одзаглавие 11"/>
          <p:cNvSpPr>
            <a:spLocks noGrp="1"/>
          </p:cNvSpPr>
          <p:nvPr>
            <p:ph type="subTitle" idx="1"/>
          </p:nvPr>
        </p:nvSpPr>
        <p:spPr>
          <a:xfrm>
            <a:off x="0" y="5877272"/>
            <a:ext cx="7236296" cy="79208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ОБИЧАЙТЕ   КНИГИТЕ!</a:t>
            </a:r>
            <a:endParaRPr lang="bg-BG" dirty="0"/>
          </a:p>
        </p:txBody>
      </p:sp>
      <p:pic>
        <p:nvPicPr>
          <p:cNvPr id="5" name="Картина 4" descr="ne-sadete-za-knigata-po-koricata-ili-3-knigi-s-iznenadvashto-nestandartni-zaglavi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704018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381642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„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Книгата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ум учи”.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Умни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хората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прочели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много книги,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защото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научили от писатели и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поети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различни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важни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неща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които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им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помагали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вървят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напред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да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подобрят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живота си.</a:t>
            </a:r>
            <a:r>
              <a:rPr lang="bg-BG" sz="3200" dirty="0" smtClean="0"/>
              <a:t/>
            </a:r>
            <a:br>
              <a:rPr lang="bg-BG" sz="3200" dirty="0" smtClean="0"/>
            </a:br>
            <a:endParaRPr lang="bg-BG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User\Desktop\kniga\e3e3ebdc9bdd346b776620535b6a58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6191250" cy="347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172819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6000" dirty="0" smtClean="0"/>
              <a:t> </a:t>
            </a:r>
            <a:br>
              <a:rPr lang="ru-RU" sz="6000" dirty="0" smtClean="0"/>
            </a:br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Книгата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 </a:t>
            </a:r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храна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ума</a:t>
            </a:r>
            <a:r>
              <a:rPr lang="bg-BG" sz="6000" dirty="0" smtClean="0"/>
              <a:t/>
            </a:r>
            <a:br>
              <a:rPr lang="bg-BG" sz="6000" dirty="0" smtClean="0"/>
            </a:br>
            <a:endParaRPr lang="bg-BG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Картина 6" descr="maraton_2018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204864"/>
            <a:ext cx="3992207" cy="41040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72819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Книгата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 чудо на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чудесата</a:t>
            </a:r>
            <a:endParaRPr lang="bg-BG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Картина 6" descr="n919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204864"/>
            <a:ext cx="6244770" cy="38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172819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Тя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 „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бяла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нива с черно семе”,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което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ражда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сее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 „уста се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бере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”. </a:t>
            </a:r>
            <a:endParaRPr lang="bg-BG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Картина 8" descr="1-book-ca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420888"/>
            <a:ext cx="7020000" cy="368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172819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6000" dirty="0"/>
              <a:t> 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мисълта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„Книга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дъно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няма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”,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народът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изразил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мъдростта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знанието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което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откриваме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книгите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bg-BG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Картина 4" descr="7f9fe5a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780928"/>
            <a:ext cx="2853667" cy="36720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онтейнер за съдържание 9" descr="s5737593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лавие 10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72819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6000" dirty="0"/>
              <a:t> 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Няма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по-верен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приятел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от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книгата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Ърнест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Хемингуей</a:t>
            </a:r>
            <a:endParaRPr lang="bg-BG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Картина 6" descr="10258561_238661672993607_5311620142234938574_n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420888"/>
            <a:ext cx="5148000" cy="410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F3135BABAF7B1438062DA0B4D41F265" ma:contentTypeVersion="2" ma:contentTypeDescription="Създаване на нов документ" ma:contentTypeScope="" ma:versionID="afb9f54bbb0a9e235038562c7bd032f2">
  <xsd:schema xmlns:xsd="http://www.w3.org/2001/XMLSchema" xmlns:xs="http://www.w3.org/2001/XMLSchema" xmlns:p="http://schemas.microsoft.com/office/2006/metadata/properties" xmlns:ns2="aa3d5127-9e9e-4d35-86ac-cc07292e78f0" targetNamespace="http://schemas.microsoft.com/office/2006/metadata/properties" ma:root="true" ma:fieldsID="324a3ab5ef24bbd5f838fbe57c8f37a5" ns2:_="">
    <xsd:import namespace="aa3d5127-9e9e-4d35-86ac-cc07292e7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d5127-9e9e-4d35-86ac-cc07292e7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2EAE3A-FDF6-4ED8-BB06-199691727E6F}"/>
</file>

<file path=customXml/itemProps2.xml><?xml version="1.0" encoding="utf-8"?>
<ds:datastoreItem xmlns:ds="http://schemas.openxmlformats.org/officeDocument/2006/customXml" ds:itemID="{61A98500-CE72-44E9-AA4D-48ADA9FD567A}"/>
</file>

<file path=customXml/itemProps3.xml><?xml version="1.0" encoding="utf-8"?>
<ds:datastoreItem xmlns:ds="http://schemas.openxmlformats.org/officeDocument/2006/customXml" ds:itemID="{A055FC6B-D7AB-49AA-8058-A59991A3E6E5}"/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108</Words>
  <Application>Microsoft Office PowerPoint</Application>
  <PresentationFormat>Презентация на цял екран (4:3)</PresentationFormat>
  <Paragraphs>53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18" baseType="lpstr">
      <vt:lpstr>Office тема</vt:lpstr>
      <vt:lpstr>НАЦИОНАЛНА СЕДМИЦА НА ЧЕТЕНЕТО  22 – 26 ОКТОМВРИ 2018 Г.</vt:lpstr>
      <vt:lpstr>Какво ни дават КНИГите?</vt:lpstr>
      <vt:lpstr> Книгата  е най-голямото богатство.</vt:lpstr>
      <vt:lpstr> „Книгата на ум учи”.  Умни са хората, прочели много книги, защото са научили от писатели и поети различни и важни неща, които са им помагали  да вървят напред и да подобрят живота си. </vt:lpstr>
      <vt:lpstr>  Книгата е храна за ума </vt:lpstr>
      <vt:lpstr>Книгата е чудо на чудесата</vt:lpstr>
      <vt:lpstr>Тя е „бяла нива с черно семе”,  което се ражда и сее и с „уста се бере”. </vt:lpstr>
      <vt:lpstr> С мисълта „Книга дъно няма”,  народът е изразил мъдростта на знанието, което откриваме в книгите. </vt:lpstr>
      <vt:lpstr> "Няма по-верен приятел от книгата"   Ърнест Хемингуей</vt:lpstr>
      <vt:lpstr>  " книгиТе са най-достъпните и най-мъдри съветници, както и нашите най-търпеливи учители"  - Уилям Елиът</vt:lpstr>
      <vt:lpstr>Книгата е красота и добродетел.  Някои книги ни карат да мечтаем,  други ни връщат към действителността,  но никоя от тях  не бива да избягва  най-важното –  честността. </vt:lpstr>
      <vt:lpstr>Старият българин е убеден, че словото и книгата правят човека по-човечен.  Книгата ни учи да тачим  баща и майка, брат и сестра.  </vt:lpstr>
      <vt:lpstr> </vt:lpstr>
      <vt:lpstr> </vt:lpstr>
      <vt:lpstr>Човек си личи какъв е, по това, как се грижи за книгите си!</vt:lpstr>
      <vt:lpstr>Да подкрепим националната седмица на четенето като подарим книга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2018-10-19T13:32:01Z</dcterms:created>
  <dcterms:modified xsi:type="dcterms:W3CDTF">2018-10-19T18:49:46Z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0x0101001F3135BABAF7B1438062DA0B4D41F265</vt:lpwstr>
  </property>
</Properties>
</file>